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15"/>
  </p:notesMasterIdLst>
  <p:handoutMasterIdLst>
    <p:handoutMasterId r:id="rId16"/>
  </p:handoutMasterIdLst>
  <p:sldIdLst>
    <p:sldId id="256" r:id="rId2"/>
    <p:sldId id="259" r:id="rId3"/>
    <p:sldId id="261" r:id="rId4"/>
    <p:sldId id="292" r:id="rId5"/>
    <p:sldId id="260" r:id="rId6"/>
    <p:sldId id="263" r:id="rId7"/>
    <p:sldId id="257" r:id="rId8"/>
    <p:sldId id="318" r:id="rId9"/>
    <p:sldId id="319" r:id="rId10"/>
    <p:sldId id="320" r:id="rId11"/>
    <p:sldId id="321" r:id="rId12"/>
    <p:sldId id="273" r:id="rId13"/>
    <p:sldId id="290" r:id="rId14"/>
  </p:sldIdLst>
  <p:sldSz cx="9144000" cy="5143500" type="screen16x9"/>
  <p:notesSz cx="6858000" cy="9144000"/>
  <p:embeddedFontLst>
    <p:embeddedFont>
      <p:font typeface="Lato" panose="020B0604020202020204" charset="0"/>
      <p:regular r:id="rId17"/>
      <p:bold r:id="rId18"/>
      <p:italic r:id="rId19"/>
      <p:boldItalic r:id="rId20"/>
    </p:embeddedFont>
    <p:embeddedFont>
      <p:font typeface="Patrick Hand" panose="020B0604020202020204" charset="0"/>
      <p:regular r:id="rId21"/>
    </p:embeddedFont>
    <p:embeddedFont>
      <p:font typeface="Roboto"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89D31C-8DC7-415C-9951-A130C563CF09}">
  <a:tblStyle styleId="{1489D31C-8DC7-415C-9951-A130C563CF0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62" y="72"/>
      </p:cViewPr>
      <p:guideLst/>
    </p:cSldViewPr>
  </p:slideViewPr>
  <p:notesTextViewPr>
    <p:cViewPr>
      <p:scale>
        <a:sx n="1" d="1"/>
        <a:sy n="1" d="1"/>
      </p:scale>
      <p:origin x="0" y="0"/>
    </p:cViewPr>
  </p:notesTextViewPr>
  <p:notesViewPr>
    <p:cSldViewPr snapToGrid="0">
      <p:cViewPr varScale="1">
        <p:scale>
          <a:sx n="67" d="100"/>
          <a:sy n="67" d="100"/>
        </p:scale>
        <p:origin x="3120"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ED3E49-B44B-4C81-9E68-2548749D627F}" type="datetimeFigureOut">
              <a:rPr lang="it-IT" smtClean="0"/>
              <a:t>19/05/2025</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A5F7F6-3B33-46D1-BB68-9AD0E635BCF5}" type="slidenum">
              <a:rPr lang="it-IT" smtClean="0"/>
              <a:t>‹N›</a:t>
            </a:fld>
            <a:endParaRPr lang="it-IT"/>
          </a:p>
        </p:txBody>
      </p:sp>
    </p:spTree>
    <p:extLst>
      <p:ext uri="{BB962C8B-B14F-4D97-AF65-F5344CB8AC3E}">
        <p14:creationId xmlns:p14="http://schemas.microsoft.com/office/powerpoint/2010/main" val="3925012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997994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11d586100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11d586100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6458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g8b385fd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6" name="Google Shape;1296;g8b385fd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4127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g8b385fd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6" name="Google Shape;1296;g8b385fd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7247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3"/>
        <p:cNvGrpSpPr/>
        <p:nvPr/>
      </p:nvGrpSpPr>
      <p:grpSpPr>
        <a:xfrm>
          <a:off x="0" y="0"/>
          <a:ext cx="0" cy="0"/>
          <a:chOff x="0" y="0"/>
          <a:chExt cx="0" cy="0"/>
        </a:xfrm>
      </p:grpSpPr>
      <p:sp>
        <p:nvSpPr>
          <p:cNvPr id="4594" name="Google Shape;4594;ga1242414e1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5" name="Google Shape;4595;ga1242414e1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3390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9"/>
        <p:cNvGrpSpPr/>
        <p:nvPr/>
      </p:nvGrpSpPr>
      <p:grpSpPr>
        <a:xfrm>
          <a:off x="0" y="0"/>
          <a:ext cx="0" cy="0"/>
          <a:chOff x="0" y="0"/>
          <a:chExt cx="0" cy="0"/>
        </a:xfrm>
      </p:grpSpPr>
      <p:sp>
        <p:nvSpPr>
          <p:cNvPr id="6640" name="Google Shape;6640;g8b385fd27f_2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1" name="Google Shape;6641;g8b385fd27f_2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3412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4"/>
        <p:cNvGrpSpPr/>
        <p:nvPr/>
      </p:nvGrpSpPr>
      <p:grpSpPr>
        <a:xfrm>
          <a:off x="0" y="0"/>
          <a:ext cx="0" cy="0"/>
          <a:chOff x="0" y="0"/>
          <a:chExt cx="0" cy="0"/>
        </a:xfrm>
      </p:grpSpPr>
      <p:sp>
        <p:nvSpPr>
          <p:cNvPr id="1615" name="Google Shape;1615;g8b385fd27f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6" name="Google Shape;1616;g8b385fd27f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4090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1242414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3419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9"/>
        <p:cNvGrpSpPr/>
        <p:nvPr/>
      </p:nvGrpSpPr>
      <p:grpSpPr>
        <a:xfrm>
          <a:off x="0" y="0"/>
          <a:ext cx="0" cy="0"/>
          <a:chOff x="0" y="0"/>
          <a:chExt cx="0" cy="0"/>
        </a:xfrm>
      </p:grpSpPr>
      <p:sp>
        <p:nvSpPr>
          <p:cNvPr id="7810" name="Google Shape;7810;g11ed87a99dc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1" name="Google Shape;7811;g11ed87a99dc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4337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1" name="Google Shape;1771;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1863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8b385fd27f_2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8b385fd27f_2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1379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g8b385fd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6" name="Google Shape;1296;g8b385fd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3718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g8b385fd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6" name="Google Shape;1296;g8b385fd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9929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g8b385fd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6" name="Google Shape;1296;g8b385fd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9798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269600" y="877825"/>
            <a:ext cx="6604800" cy="11799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67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436450" y="2038700"/>
            <a:ext cx="4271100" cy="37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 name="Google Shape;11;p2"/>
          <p:cNvSpPr/>
          <p:nvPr/>
        </p:nvSpPr>
        <p:spPr>
          <a:xfrm>
            <a:off x="-1" y="3037275"/>
            <a:ext cx="9143994" cy="2110086"/>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gradFill>
            <a:gsLst>
              <a:gs pos="0">
                <a:srgbClr val="47CC23"/>
              </a:gs>
              <a:gs pos="100000">
                <a:srgbClr val="23581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872800" y="2125353"/>
            <a:ext cx="3167000" cy="4986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62041" y="98475"/>
            <a:ext cx="3499868" cy="585910"/>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108799" y="157375"/>
            <a:ext cx="1461968" cy="242908"/>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4" y="2978393"/>
            <a:ext cx="9144058" cy="2165125"/>
            <a:chOff x="753162" y="1676328"/>
            <a:chExt cx="1519123" cy="359697"/>
          </a:xfrm>
        </p:grpSpPr>
        <p:sp>
          <p:nvSpPr>
            <p:cNvPr id="16" name="Google Shape;16;p2"/>
            <p:cNvSpPr/>
            <p:nvPr/>
          </p:nvSpPr>
          <p:spPr>
            <a:xfrm>
              <a:off x="1026944" y="1759074"/>
              <a:ext cx="451780" cy="223563"/>
            </a:xfrm>
            <a:custGeom>
              <a:avLst/>
              <a:gdLst/>
              <a:ahLst/>
              <a:cxnLst/>
              <a:rect l="l" t="t" r="r" b="b"/>
              <a:pathLst>
                <a:path w="16112" h="7973" extrusionOk="0">
                  <a:moveTo>
                    <a:pt x="9766" y="0"/>
                  </a:moveTo>
                  <a:cubicBezTo>
                    <a:pt x="9196" y="0"/>
                    <a:pt x="8470" y="635"/>
                    <a:pt x="8470" y="635"/>
                  </a:cubicBezTo>
                  <a:cubicBezTo>
                    <a:pt x="8470" y="635"/>
                    <a:pt x="8317" y="58"/>
                    <a:pt x="8086" y="58"/>
                  </a:cubicBezTo>
                  <a:cubicBezTo>
                    <a:pt x="7855" y="76"/>
                    <a:pt x="7832" y="520"/>
                    <a:pt x="7832" y="520"/>
                  </a:cubicBezTo>
                  <a:cubicBezTo>
                    <a:pt x="7832" y="520"/>
                    <a:pt x="7813" y="99"/>
                    <a:pt x="7527" y="99"/>
                  </a:cubicBezTo>
                  <a:cubicBezTo>
                    <a:pt x="7236" y="99"/>
                    <a:pt x="7139" y="769"/>
                    <a:pt x="7139" y="769"/>
                  </a:cubicBezTo>
                  <a:cubicBezTo>
                    <a:pt x="7139" y="769"/>
                    <a:pt x="7102" y="423"/>
                    <a:pt x="6621" y="404"/>
                  </a:cubicBezTo>
                  <a:cubicBezTo>
                    <a:pt x="6141" y="404"/>
                    <a:pt x="5734" y="792"/>
                    <a:pt x="5734" y="792"/>
                  </a:cubicBezTo>
                  <a:cubicBezTo>
                    <a:pt x="5734" y="792"/>
                    <a:pt x="5637" y="404"/>
                    <a:pt x="5314" y="404"/>
                  </a:cubicBezTo>
                  <a:cubicBezTo>
                    <a:pt x="4967" y="404"/>
                    <a:pt x="4658" y="885"/>
                    <a:pt x="4658" y="885"/>
                  </a:cubicBezTo>
                  <a:cubicBezTo>
                    <a:pt x="4658" y="885"/>
                    <a:pt x="4584" y="597"/>
                    <a:pt x="4229" y="597"/>
                  </a:cubicBezTo>
                  <a:cubicBezTo>
                    <a:pt x="4218" y="597"/>
                    <a:pt x="4207" y="598"/>
                    <a:pt x="4196" y="598"/>
                  </a:cubicBezTo>
                  <a:cubicBezTo>
                    <a:pt x="3789" y="598"/>
                    <a:pt x="3636" y="1675"/>
                    <a:pt x="3636" y="1675"/>
                  </a:cubicBezTo>
                  <a:cubicBezTo>
                    <a:pt x="3636" y="1675"/>
                    <a:pt x="3558" y="1254"/>
                    <a:pt x="3119" y="1254"/>
                  </a:cubicBezTo>
                  <a:cubicBezTo>
                    <a:pt x="2675" y="1254"/>
                    <a:pt x="2347" y="2543"/>
                    <a:pt x="2347" y="2543"/>
                  </a:cubicBezTo>
                  <a:cubicBezTo>
                    <a:pt x="2347" y="2543"/>
                    <a:pt x="2287" y="1984"/>
                    <a:pt x="1539" y="1906"/>
                  </a:cubicBezTo>
                  <a:cubicBezTo>
                    <a:pt x="1517" y="1903"/>
                    <a:pt x="1494" y="1902"/>
                    <a:pt x="1472" y="1902"/>
                  </a:cubicBezTo>
                  <a:cubicBezTo>
                    <a:pt x="1175" y="1902"/>
                    <a:pt x="821" y="2119"/>
                    <a:pt x="499" y="2368"/>
                  </a:cubicBezTo>
                  <a:cubicBezTo>
                    <a:pt x="384" y="2677"/>
                    <a:pt x="0" y="2848"/>
                    <a:pt x="0" y="2848"/>
                  </a:cubicBezTo>
                  <a:cubicBezTo>
                    <a:pt x="0" y="2848"/>
                    <a:pt x="615" y="2908"/>
                    <a:pt x="749" y="3255"/>
                  </a:cubicBezTo>
                  <a:cubicBezTo>
                    <a:pt x="883" y="3583"/>
                    <a:pt x="365" y="3869"/>
                    <a:pt x="365" y="3869"/>
                  </a:cubicBezTo>
                  <a:cubicBezTo>
                    <a:pt x="365" y="3869"/>
                    <a:pt x="1405" y="3930"/>
                    <a:pt x="1654" y="4581"/>
                  </a:cubicBezTo>
                  <a:cubicBezTo>
                    <a:pt x="1922" y="5256"/>
                    <a:pt x="1077" y="5644"/>
                    <a:pt x="1077" y="5644"/>
                  </a:cubicBezTo>
                  <a:cubicBezTo>
                    <a:pt x="1077" y="5644"/>
                    <a:pt x="1125" y="5641"/>
                    <a:pt x="1201" y="5641"/>
                  </a:cubicBezTo>
                  <a:cubicBezTo>
                    <a:pt x="1457" y="5641"/>
                    <a:pt x="2031" y="5676"/>
                    <a:pt x="2135" y="5990"/>
                  </a:cubicBezTo>
                  <a:cubicBezTo>
                    <a:pt x="2269" y="6374"/>
                    <a:pt x="1654" y="6873"/>
                    <a:pt x="1636" y="6891"/>
                  </a:cubicBezTo>
                  <a:cubicBezTo>
                    <a:pt x="1651" y="6876"/>
                    <a:pt x="2372" y="6593"/>
                    <a:pt x="2762" y="6593"/>
                  </a:cubicBezTo>
                  <a:cubicBezTo>
                    <a:pt x="2849" y="6593"/>
                    <a:pt x="2920" y="6607"/>
                    <a:pt x="2962" y="6642"/>
                  </a:cubicBezTo>
                  <a:cubicBezTo>
                    <a:pt x="3193" y="6836"/>
                    <a:pt x="3059" y="7547"/>
                    <a:pt x="3059" y="7547"/>
                  </a:cubicBezTo>
                  <a:cubicBezTo>
                    <a:pt x="3059" y="7547"/>
                    <a:pt x="4078" y="6173"/>
                    <a:pt x="4648" y="6173"/>
                  </a:cubicBezTo>
                  <a:cubicBezTo>
                    <a:pt x="4671" y="6173"/>
                    <a:pt x="4692" y="6175"/>
                    <a:pt x="4713" y="6180"/>
                  </a:cubicBezTo>
                  <a:cubicBezTo>
                    <a:pt x="5291" y="6314"/>
                    <a:pt x="5198" y="7797"/>
                    <a:pt x="5198" y="7797"/>
                  </a:cubicBezTo>
                  <a:cubicBezTo>
                    <a:pt x="5198" y="7797"/>
                    <a:pt x="5580" y="7080"/>
                    <a:pt x="6099" y="7080"/>
                  </a:cubicBezTo>
                  <a:cubicBezTo>
                    <a:pt x="6125" y="7080"/>
                    <a:pt x="6151" y="7082"/>
                    <a:pt x="6178" y="7085"/>
                  </a:cubicBezTo>
                  <a:cubicBezTo>
                    <a:pt x="6737" y="7145"/>
                    <a:pt x="6700" y="7973"/>
                    <a:pt x="6700" y="7973"/>
                  </a:cubicBezTo>
                  <a:cubicBezTo>
                    <a:pt x="6700" y="7973"/>
                    <a:pt x="7199" y="7681"/>
                    <a:pt x="7776" y="7626"/>
                  </a:cubicBezTo>
                  <a:cubicBezTo>
                    <a:pt x="7776" y="7608"/>
                    <a:pt x="7467" y="6452"/>
                    <a:pt x="8141" y="6295"/>
                  </a:cubicBezTo>
                  <a:cubicBezTo>
                    <a:pt x="8208" y="6280"/>
                    <a:pt x="8274" y="6273"/>
                    <a:pt x="8338" y="6273"/>
                  </a:cubicBezTo>
                  <a:cubicBezTo>
                    <a:pt x="8905" y="6273"/>
                    <a:pt x="9359" y="6819"/>
                    <a:pt x="9375" y="6836"/>
                  </a:cubicBezTo>
                  <a:cubicBezTo>
                    <a:pt x="9357" y="6799"/>
                    <a:pt x="8585" y="4794"/>
                    <a:pt x="9491" y="4392"/>
                  </a:cubicBezTo>
                  <a:cubicBezTo>
                    <a:pt x="9618" y="4338"/>
                    <a:pt x="9744" y="4315"/>
                    <a:pt x="9868" y="4315"/>
                  </a:cubicBezTo>
                  <a:cubicBezTo>
                    <a:pt x="10641" y="4315"/>
                    <a:pt x="11297" y="5219"/>
                    <a:pt x="11297" y="5219"/>
                  </a:cubicBezTo>
                  <a:cubicBezTo>
                    <a:pt x="11297" y="5219"/>
                    <a:pt x="11320" y="3985"/>
                    <a:pt x="11856" y="3833"/>
                  </a:cubicBezTo>
                  <a:cubicBezTo>
                    <a:pt x="11891" y="3824"/>
                    <a:pt x="11925" y="3820"/>
                    <a:pt x="11959" y="3820"/>
                  </a:cubicBezTo>
                  <a:cubicBezTo>
                    <a:pt x="12475" y="3820"/>
                    <a:pt x="12915" y="4720"/>
                    <a:pt x="12915" y="4720"/>
                  </a:cubicBezTo>
                  <a:cubicBezTo>
                    <a:pt x="12915" y="4720"/>
                    <a:pt x="12975" y="2964"/>
                    <a:pt x="13936" y="2890"/>
                  </a:cubicBezTo>
                  <a:cubicBezTo>
                    <a:pt x="13971" y="2887"/>
                    <a:pt x="14005" y="2886"/>
                    <a:pt x="14039" y="2886"/>
                  </a:cubicBezTo>
                  <a:cubicBezTo>
                    <a:pt x="14916" y="2886"/>
                    <a:pt x="15400" y="3833"/>
                    <a:pt x="15400" y="3833"/>
                  </a:cubicBezTo>
                  <a:cubicBezTo>
                    <a:pt x="15400" y="3833"/>
                    <a:pt x="15631" y="3255"/>
                    <a:pt x="16112" y="2871"/>
                  </a:cubicBezTo>
                  <a:cubicBezTo>
                    <a:pt x="16075" y="2714"/>
                    <a:pt x="16015" y="2562"/>
                    <a:pt x="15918" y="2543"/>
                  </a:cubicBezTo>
                  <a:cubicBezTo>
                    <a:pt x="15906" y="2542"/>
                    <a:pt x="15894" y="2542"/>
                    <a:pt x="15881" y="2542"/>
                  </a:cubicBezTo>
                  <a:cubicBezTo>
                    <a:pt x="15707" y="2542"/>
                    <a:pt x="15553" y="2659"/>
                    <a:pt x="15553" y="2659"/>
                  </a:cubicBezTo>
                  <a:cubicBezTo>
                    <a:pt x="15553" y="2659"/>
                    <a:pt x="15881" y="2178"/>
                    <a:pt x="15631" y="2021"/>
                  </a:cubicBezTo>
                  <a:cubicBezTo>
                    <a:pt x="15568" y="1987"/>
                    <a:pt x="15508" y="1974"/>
                    <a:pt x="15455" y="1974"/>
                  </a:cubicBezTo>
                  <a:cubicBezTo>
                    <a:pt x="15296" y="1974"/>
                    <a:pt x="15188" y="2086"/>
                    <a:pt x="15188" y="2100"/>
                  </a:cubicBezTo>
                  <a:cubicBezTo>
                    <a:pt x="15188" y="2081"/>
                    <a:pt x="15303" y="1675"/>
                    <a:pt x="15151" y="1601"/>
                  </a:cubicBezTo>
                  <a:cubicBezTo>
                    <a:pt x="15122" y="1583"/>
                    <a:pt x="15091" y="1575"/>
                    <a:pt x="15061" y="1575"/>
                  </a:cubicBezTo>
                  <a:cubicBezTo>
                    <a:pt x="14930" y="1575"/>
                    <a:pt x="14804" y="1716"/>
                    <a:pt x="14804" y="1716"/>
                  </a:cubicBezTo>
                  <a:cubicBezTo>
                    <a:pt x="14860" y="1559"/>
                    <a:pt x="14901" y="1176"/>
                    <a:pt x="14689" y="1116"/>
                  </a:cubicBezTo>
                  <a:cubicBezTo>
                    <a:pt x="14664" y="1110"/>
                    <a:pt x="14640" y="1107"/>
                    <a:pt x="14617" y="1107"/>
                  </a:cubicBezTo>
                  <a:cubicBezTo>
                    <a:pt x="14422" y="1107"/>
                    <a:pt x="14282" y="1291"/>
                    <a:pt x="14282" y="1291"/>
                  </a:cubicBezTo>
                  <a:cubicBezTo>
                    <a:pt x="14282" y="1291"/>
                    <a:pt x="14342" y="501"/>
                    <a:pt x="14033" y="501"/>
                  </a:cubicBezTo>
                  <a:cubicBezTo>
                    <a:pt x="14022" y="500"/>
                    <a:pt x="14011" y="500"/>
                    <a:pt x="14001" y="500"/>
                  </a:cubicBezTo>
                  <a:cubicBezTo>
                    <a:pt x="13719" y="500"/>
                    <a:pt x="13668" y="732"/>
                    <a:pt x="13668" y="732"/>
                  </a:cubicBezTo>
                  <a:cubicBezTo>
                    <a:pt x="13668" y="732"/>
                    <a:pt x="13558" y="403"/>
                    <a:pt x="13305" y="403"/>
                  </a:cubicBezTo>
                  <a:cubicBezTo>
                    <a:pt x="13298" y="403"/>
                    <a:pt x="13291" y="404"/>
                    <a:pt x="13284" y="404"/>
                  </a:cubicBezTo>
                  <a:cubicBezTo>
                    <a:pt x="13030" y="404"/>
                    <a:pt x="12781" y="617"/>
                    <a:pt x="12781" y="617"/>
                  </a:cubicBezTo>
                  <a:cubicBezTo>
                    <a:pt x="12781" y="617"/>
                    <a:pt x="12531" y="192"/>
                    <a:pt x="12263" y="192"/>
                  </a:cubicBezTo>
                  <a:cubicBezTo>
                    <a:pt x="12014" y="215"/>
                    <a:pt x="11819" y="617"/>
                    <a:pt x="11819" y="617"/>
                  </a:cubicBezTo>
                  <a:cubicBezTo>
                    <a:pt x="11819" y="617"/>
                    <a:pt x="11875" y="155"/>
                    <a:pt x="11436" y="136"/>
                  </a:cubicBezTo>
                  <a:cubicBezTo>
                    <a:pt x="11425" y="136"/>
                    <a:pt x="11414" y="135"/>
                    <a:pt x="11403" y="135"/>
                  </a:cubicBezTo>
                  <a:cubicBezTo>
                    <a:pt x="10963" y="135"/>
                    <a:pt x="10396" y="483"/>
                    <a:pt x="10396" y="483"/>
                  </a:cubicBezTo>
                  <a:cubicBezTo>
                    <a:pt x="10396" y="483"/>
                    <a:pt x="10396" y="39"/>
                    <a:pt x="9819" y="2"/>
                  </a:cubicBezTo>
                  <a:cubicBezTo>
                    <a:pt x="9801" y="1"/>
                    <a:pt x="9784" y="0"/>
                    <a:pt x="9766" y="0"/>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608270" y="1820117"/>
              <a:ext cx="462183" cy="191513"/>
            </a:xfrm>
            <a:custGeom>
              <a:avLst/>
              <a:gdLst/>
              <a:ahLst/>
              <a:cxnLst/>
              <a:rect l="l" t="t" r="r" b="b"/>
              <a:pathLst>
                <a:path w="16483" h="6830" extrusionOk="0">
                  <a:moveTo>
                    <a:pt x="7703" y="1"/>
                  </a:moveTo>
                  <a:cubicBezTo>
                    <a:pt x="7697" y="1"/>
                    <a:pt x="7691" y="1"/>
                    <a:pt x="7685" y="1"/>
                  </a:cubicBezTo>
                  <a:cubicBezTo>
                    <a:pt x="7199" y="20"/>
                    <a:pt x="6894" y="1540"/>
                    <a:pt x="6894" y="1540"/>
                  </a:cubicBezTo>
                  <a:cubicBezTo>
                    <a:pt x="6894" y="1540"/>
                    <a:pt x="6603" y="925"/>
                    <a:pt x="6086" y="925"/>
                  </a:cubicBezTo>
                  <a:cubicBezTo>
                    <a:pt x="5582" y="925"/>
                    <a:pt x="5624" y="1808"/>
                    <a:pt x="5624" y="1808"/>
                  </a:cubicBezTo>
                  <a:cubicBezTo>
                    <a:pt x="5624" y="1808"/>
                    <a:pt x="5295" y="992"/>
                    <a:pt x="4685" y="992"/>
                  </a:cubicBezTo>
                  <a:cubicBezTo>
                    <a:pt x="4652" y="992"/>
                    <a:pt x="4618" y="994"/>
                    <a:pt x="4584" y="999"/>
                  </a:cubicBezTo>
                  <a:cubicBezTo>
                    <a:pt x="3910" y="1078"/>
                    <a:pt x="3545" y="1808"/>
                    <a:pt x="3545" y="1808"/>
                  </a:cubicBezTo>
                  <a:cubicBezTo>
                    <a:pt x="3545" y="1808"/>
                    <a:pt x="3082" y="768"/>
                    <a:pt x="2311" y="768"/>
                  </a:cubicBezTo>
                  <a:cubicBezTo>
                    <a:pt x="1539" y="768"/>
                    <a:pt x="1193" y="2543"/>
                    <a:pt x="1193" y="2543"/>
                  </a:cubicBezTo>
                  <a:cubicBezTo>
                    <a:pt x="1193" y="2543"/>
                    <a:pt x="1" y="4580"/>
                    <a:pt x="19" y="5102"/>
                  </a:cubicBezTo>
                  <a:cubicBezTo>
                    <a:pt x="38" y="5620"/>
                    <a:pt x="1946" y="6720"/>
                    <a:pt x="2024" y="6817"/>
                  </a:cubicBezTo>
                  <a:cubicBezTo>
                    <a:pt x="2031" y="6826"/>
                    <a:pt x="2100" y="6829"/>
                    <a:pt x="2217" y="6829"/>
                  </a:cubicBezTo>
                  <a:cubicBezTo>
                    <a:pt x="3335" y="6829"/>
                    <a:pt x="8914" y="6470"/>
                    <a:pt x="8914" y="6470"/>
                  </a:cubicBezTo>
                  <a:cubicBezTo>
                    <a:pt x="8914" y="6470"/>
                    <a:pt x="15674" y="4890"/>
                    <a:pt x="16076" y="4756"/>
                  </a:cubicBezTo>
                  <a:cubicBezTo>
                    <a:pt x="16482" y="4622"/>
                    <a:pt x="14902" y="1540"/>
                    <a:pt x="14458" y="1272"/>
                  </a:cubicBezTo>
                  <a:cubicBezTo>
                    <a:pt x="14351" y="1204"/>
                    <a:pt x="14232" y="1178"/>
                    <a:pt x="14113" y="1178"/>
                  </a:cubicBezTo>
                  <a:cubicBezTo>
                    <a:pt x="13719" y="1178"/>
                    <a:pt x="13322" y="1461"/>
                    <a:pt x="13322" y="1461"/>
                  </a:cubicBezTo>
                  <a:cubicBezTo>
                    <a:pt x="13322" y="1461"/>
                    <a:pt x="13516" y="768"/>
                    <a:pt x="13169" y="731"/>
                  </a:cubicBezTo>
                  <a:cubicBezTo>
                    <a:pt x="13158" y="730"/>
                    <a:pt x="13147" y="730"/>
                    <a:pt x="13136" y="730"/>
                  </a:cubicBezTo>
                  <a:cubicBezTo>
                    <a:pt x="12781" y="730"/>
                    <a:pt x="12148" y="1272"/>
                    <a:pt x="12148" y="1272"/>
                  </a:cubicBezTo>
                  <a:cubicBezTo>
                    <a:pt x="12148" y="1272"/>
                    <a:pt x="12033" y="288"/>
                    <a:pt x="11631" y="209"/>
                  </a:cubicBezTo>
                  <a:cubicBezTo>
                    <a:pt x="11620" y="208"/>
                    <a:pt x="11610" y="207"/>
                    <a:pt x="11600" y="207"/>
                  </a:cubicBezTo>
                  <a:cubicBezTo>
                    <a:pt x="11224" y="207"/>
                    <a:pt x="10877" y="1193"/>
                    <a:pt x="10877" y="1193"/>
                  </a:cubicBezTo>
                  <a:cubicBezTo>
                    <a:pt x="10877" y="1193"/>
                    <a:pt x="10806" y="749"/>
                    <a:pt x="10403" y="749"/>
                  </a:cubicBezTo>
                  <a:cubicBezTo>
                    <a:pt x="10395" y="749"/>
                    <a:pt x="10387" y="750"/>
                    <a:pt x="10378" y="750"/>
                  </a:cubicBezTo>
                  <a:cubicBezTo>
                    <a:pt x="9935" y="768"/>
                    <a:pt x="9838" y="1346"/>
                    <a:pt x="9838" y="1346"/>
                  </a:cubicBezTo>
                  <a:cubicBezTo>
                    <a:pt x="9838" y="1346"/>
                    <a:pt x="9544" y="865"/>
                    <a:pt x="8986" y="865"/>
                  </a:cubicBezTo>
                  <a:cubicBezTo>
                    <a:pt x="8976" y="865"/>
                    <a:pt x="8966" y="865"/>
                    <a:pt x="8955" y="865"/>
                  </a:cubicBezTo>
                  <a:cubicBezTo>
                    <a:pt x="8701" y="865"/>
                    <a:pt x="8124" y="1461"/>
                    <a:pt x="8124" y="1461"/>
                  </a:cubicBezTo>
                  <a:cubicBezTo>
                    <a:pt x="8124" y="1461"/>
                    <a:pt x="8146" y="1"/>
                    <a:pt x="7703"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711401" y="1791517"/>
              <a:ext cx="560884" cy="244509"/>
            </a:xfrm>
            <a:custGeom>
              <a:avLst/>
              <a:gdLst/>
              <a:ahLst/>
              <a:cxnLst/>
              <a:rect l="l" t="t" r="r" b="b"/>
              <a:pathLst>
                <a:path w="20003" h="8720" extrusionOk="0">
                  <a:moveTo>
                    <a:pt x="19388" y="0"/>
                  </a:moveTo>
                  <a:cubicBezTo>
                    <a:pt x="18963" y="0"/>
                    <a:pt x="18908" y="1174"/>
                    <a:pt x="18908" y="1174"/>
                  </a:cubicBezTo>
                  <a:cubicBezTo>
                    <a:pt x="18908" y="1174"/>
                    <a:pt x="18769" y="790"/>
                    <a:pt x="18252" y="693"/>
                  </a:cubicBezTo>
                  <a:cubicBezTo>
                    <a:pt x="18216" y="688"/>
                    <a:pt x="18182" y="686"/>
                    <a:pt x="18149" y="686"/>
                  </a:cubicBezTo>
                  <a:cubicBezTo>
                    <a:pt x="17682" y="686"/>
                    <a:pt x="17480" y="1174"/>
                    <a:pt x="17480" y="1174"/>
                  </a:cubicBezTo>
                  <a:cubicBezTo>
                    <a:pt x="17480" y="1174"/>
                    <a:pt x="17425" y="652"/>
                    <a:pt x="17000" y="615"/>
                  </a:cubicBezTo>
                  <a:cubicBezTo>
                    <a:pt x="16990" y="614"/>
                    <a:pt x="16981" y="614"/>
                    <a:pt x="16971" y="614"/>
                  </a:cubicBezTo>
                  <a:cubicBezTo>
                    <a:pt x="16565" y="614"/>
                    <a:pt x="16367" y="1386"/>
                    <a:pt x="16367" y="1386"/>
                  </a:cubicBezTo>
                  <a:cubicBezTo>
                    <a:pt x="16367" y="1386"/>
                    <a:pt x="15966" y="909"/>
                    <a:pt x="15605" y="909"/>
                  </a:cubicBezTo>
                  <a:cubicBezTo>
                    <a:pt x="15568" y="909"/>
                    <a:pt x="15533" y="914"/>
                    <a:pt x="15498" y="924"/>
                  </a:cubicBezTo>
                  <a:cubicBezTo>
                    <a:pt x="15114" y="1021"/>
                    <a:pt x="15285" y="1885"/>
                    <a:pt x="15285" y="1885"/>
                  </a:cubicBezTo>
                  <a:cubicBezTo>
                    <a:pt x="15285" y="1885"/>
                    <a:pt x="14980" y="1137"/>
                    <a:pt x="14343" y="924"/>
                  </a:cubicBezTo>
                  <a:cubicBezTo>
                    <a:pt x="14311" y="915"/>
                    <a:pt x="14278" y="910"/>
                    <a:pt x="14244" y="910"/>
                  </a:cubicBezTo>
                  <a:cubicBezTo>
                    <a:pt x="13586" y="910"/>
                    <a:pt x="12629" y="2615"/>
                    <a:pt x="12629" y="2615"/>
                  </a:cubicBezTo>
                  <a:cubicBezTo>
                    <a:pt x="12629" y="2615"/>
                    <a:pt x="12224" y="1476"/>
                    <a:pt x="11326" y="1476"/>
                  </a:cubicBezTo>
                  <a:cubicBezTo>
                    <a:pt x="11227" y="1476"/>
                    <a:pt x="11122" y="1490"/>
                    <a:pt x="11011" y="1520"/>
                  </a:cubicBezTo>
                  <a:cubicBezTo>
                    <a:pt x="9875" y="1848"/>
                    <a:pt x="9990" y="3928"/>
                    <a:pt x="9990" y="3928"/>
                  </a:cubicBezTo>
                  <a:cubicBezTo>
                    <a:pt x="9990" y="3928"/>
                    <a:pt x="9788" y="3290"/>
                    <a:pt x="9007" y="3290"/>
                  </a:cubicBezTo>
                  <a:cubicBezTo>
                    <a:pt x="8996" y="3290"/>
                    <a:pt x="8985" y="3290"/>
                    <a:pt x="8974" y="3290"/>
                  </a:cubicBezTo>
                  <a:cubicBezTo>
                    <a:pt x="8142" y="3309"/>
                    <a:pt x="7934" y="5041"/>
                    <a:pt x="7934" y="5041"/>
                  </a:cubicBezTo>
                  <a:cubicBezTo>
                    <a:pt x="7934" y="5041"/>
                    <a:pt x="7335" y="3896"/>
                    <a:pt x="6457" y="3896"/>
                  </a:cubicBezTo>
                  <a:cubicBezTo>
                    <a:pt x="6404" y="3896"/>
                    <a:pt x="6349" y="3900"/>
                    <a:pt x="6294" y="3909"/>
                  </a:cubicBezTo>
                  <a:cubicBezTo>
                    <a:pt x="5351" y="4043"/>
                    <a:pt x="5083" y="5757"/>
                    <a:pt x="5083" y="5757"/>
                  </a:cubicBezTo>
                  <a:cubicBezTo>
                    <a:pt x="5083" y="5757"/>
                    <a:pt x="4771" y="5133"/>
                    <a:pt x="4360" y="5133"/>
                  </a:cubicBezTo>
                  <a:cubicBezTo>
                    <a:pt x="4338" y="5133"/>
                    <a:pt x="4315" y="5135"/>
                    <a:pt x="4293" y="5138"/>
                  </a:cubicBezTo>
                  <a:cubicBezTo>
                    <a:pt x="3891" y="5198"/>
                    <a:pt x="3891" y="5873"/>
                    <a:pt x="3891" y="5873"/>
                  </a:cubicBezTo>
                  <a:cubicBezTo>
                    <a:pt x="3891" y="5873"/>
                    <a:pt x="3224" y="4654"/>
                    <a:pt x="2402" y="4654"/>
                  </a:cubicBezTo>
                  <a:cubicBezTo>
                    <a:pt x="2340" y="4654"/>
                    <a:pt x="2277" y="4661"/>
                    <a:pt x="2214" y="4676"/>
                  </a:cubicBezTo>
                  <a:cubicBezTo>
                    <a:pt x="1308" y="4889"/>
                    <a:pt x="1387" y="6275"/>
                    <a:pt x="1387" y="6275"/>
                  </a:cubicBezTo>
                  <a:lnTo>
                    <a:pt x="1" y="6950"/>
                  </a:lnTo>
                  <a:lnTo>
                    <a:pt x="828" y="8719"/>
                  </a:lnTo>
                  <a:lnTo>
                    <a:pt x="20003" y="8719"/>
                  </a:lnTo>
                  <a:lnTo>
                    <a:pt x="20003" y="536"/>
                  </a:lnTo>
                  <a:cubicBezTo>
                    <a:pt x="20003" y="536"/>
                    <a:pt x="19832" y="0"/>
                    <a:pt x="19388" y="0"/>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236291" y="1830380"/>
              <a:ext cx="555080" cy="205645"/>
            </a:xfrm>
            <a:custGeom>
              <a:avLst/>
              <a:gdLst/>
              <a:ahLst/>
              <a:cxnLst/>
              <a:rect l="l" t="t" r="r" b="b"/>
              <a:pathLst>
                <a:path w="19796" h="7334" extrusionOk="0">
                  <a:moveTo>
                    <a:pt x="9533" y="0"/>
                  </a:moveTo>
                  <a:cubicBezTo>
                    <a:pt x="9168" y="0"/>
                    <a:pt x="8877" y="153"/>
                    <a:pt x="8646" y="328"/>
                  </a:cubicBezTo>
                  <a:cubicBezTo>
                    <a:pt x="8165" y="712"/>
                    <a:pt x="7934" y="1290"/>
                    <a:pt x="7934" y="1290"/>
                  </a:cubicBezTo>
                  <a:cubicBezTo>
                    <a:pt x="7934" y="1290"/>
                    <a:pt x="7450" y="343"/>
                    <a:pt x="6573" y="343"/>
                  </a:cubicBezTo>
                  <a:cubicBezTo>
                    <a:pt x="6539" y="343"/>
                    <a:pt x="6505" y="344"/>
                    <a:pt x="6470" y="347"/>
                  </a:cubicBezTo>
                  <a:cubicBezTo>
                    <a:pt x="5509" y="421"/>
                    <a:pt x="5449" y="2177"/>
                    <a:pt x="5449" y="2177"/>
                  </a:cubicBezTo>
                  <a:cubicBezTo>
                    <a:pt x="5449" y="2177"/>
                    <a:pt x="5009" y="1277"/>
                    <a:pt x="4493" y="1277"/>
                  </a:cubicBezTo>
                  <a:cubicBezTo>
                    <a:pt x="4459" y="1277"/>
                    <a:pt x="4425" y="1281"/>
                    <a:pt x="4390" y="1290"/>
                  </a:cubicBezTo>
                  <a:cubicBezTo>
                    <a:pt x="3854" y="1442"/>
                    <a:pt x="3831" y="2676"/>
                    <a:pt x="3831" y="2676"/>
                  </a:cubicBezTo>
                  <a:cubicBezTo>
                    <a:pt x="3831" y="2676"/>
                    <a:pt x="3175" y="1772"/>
                    <a:pt x="2402" y="1772"/>
                  </a:cubicBezTo>
                  <a:cubicBezTo>
                    <a:pt x="2278" y="1772"/>
                    <a:pt x="2152" y="1795"/>
                    <a:pt x="2025" y="1849"/>
                  </a:cubicBezTo>
                  <a:cubicBezTo>
                    <a:pt x="1119" y="2251"/>
                    <a:pt x="1891" y="4256"/>
                    <a:pt x="1909" y="4293"/>
                  </a:cubicBezTo>
                  <a:cubicBezTo>
                    <a:pt x="1893" y="4276"/>
                    <a:pt x="1439" y="3730"/>
                    <a:pt x="872" y="3730"/>
                  </a:cubicBezTo>
                  <a:cubicBezTo>
                    <a:pt x="808" y="3730"/>
                    <a:pt x="742" y="3737"/>
                    <a:pt x="675" y="3752"/>
                  </a:cubicBezTo>
                  <a:cubicBezTo>
                    <a:pt x="1" y="3909"/>
                    <a:pt x="310" y="5065"/>
                    <a:pt x="310" y="5083"/>
                  </a:cubicBezTo>
                  <a:lnTo>
                    <a:pt x="292" y="5795"/>
                  </a:lnTo>
                  <a:lnTo>
                    <a:pt x="250" y="7333"/>
                  </a:lnTo>
                  <a:lnTo>
                    <a:pt x="19195" y="7333"/>
                  </a:lnTo>
                  <a:cubicBezTo>
                    <a:pt x="19195" y="7333"/>
                    <a:pt x="19795" y="6409"/>
                    <a:pt x="19426" y="6063"/>
                  </a:cubicBezTo>
                  <a:cubicBezTo>
                    <a:pt x="19310" y="5953"/>
                    <a:pt x="19110" y="5917"/>
                    <a:pt x="18893" y="5917"/>
                  </a:cubicBezTo>
                  <a:cubicBezTo>
                    <a:pt x="18459" y="5917"/>
                    <a:pt x="17960" y="6063"/>
                    <a:pt x="17947" y="6063"/>
                  </a:cubicBezTo>
                  <a:cubicBezTo>
                    <a:pt x="17966" y="6044"/>
                    <a:pt x="18793" y="5272"/>
                    <a:pt x="18118" y="4639"/>
                  </a:cubicBezTo>
                  <a:cubicBezTo>
                    <a:pt x="17910" y="4443"/>
                    <a:pt x="17668" y="4375"/>
                    <a:pt x="17431" y="4375"/>
                  </a:cubicBezTo>
                  <a:cubicBezTo>
                    <a:pt x="16900" y="4375"/>
                    <a:pt x="16398" y="4718"/>
                    <a:pt x="16385" y="4718"/>
                  </a:cubicBezTo>
                  <a:cubicBezTo>
                    <a:pt x="16385" y="4695"/>
                    <a:pt x="16908" y="3350"/>
                    <a:pt x="16233" y="3138"/>
                  </a:cubicBezTo>
                  <a:cubicBezTo>
                    <a:pt x="16128" y="3107"/>
                    <a:pt x="16023" y="3095"/>
                    <a:pt x="15920" y="3095"/>
                  </a:cubicBezTo>
                  <a:cubicBezTo>
                    <a:pt x="15369" y="3095"/>
                    <a:pt x="14899" y="3469"/>
                    <a:pt x="14884" y="3484"/>
                  </a:cubicBezTo>
                  <a:cubicBezTo>
                    <a:pt x="14884" y="3466"/>
                    <a:pt x="15480" y="2329"/>
                    <a:pt x="14690" y="1923"/>
                  </a:cubicBezTo>
                  <a:cubicBezTo>
                    <a:pt x="14517" y="1834"/>
                    <a:pt x="14328" y="1799"/>
                    <a:pt x="14138" y="1799"/>
                  </a:cubicBezTo>
                  <a:cubicBezTo>
                    <a:pt x="13466" y="1799"/>
                    <a:pt x="12786" y="2232"/>
                    <a:pt x="12786" y="2232"/>
                  </a:cubicBezTo>
                  <a:cubicBezTo>
                    <a:pt x="12786" y="2232"/>
                    <a:pt x="13017" y="998"/>
                    <a:pt x="12033" y="924"/>
                  </a:cubicBezTo>
                  <a:cubicBezTo>
                    <a:pt x="11989" y="921"/>
                    <a:pt x="11946" y="919"/>
                    <a:pt x="11904" y="919"/>
                  </a:cubicBezTo>
                  <a:cubicBezTo>
                    <a:pt x="11009" y="919"/>
                    <a:pt x="10360" y="1673"/>
                    <a:pt x="10360" y="1673"/>
                  </a:cubicBezTo>
                  <a:cubicBezTo>
                    <a:pt x="10360" y="1673"/>
                    <a:pt x="10628" y="0"/>
                    <a:pt x="9533" y="0"/>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351339" y="1805677"/>
              <a:ext cx="58351" cy="39817"/>
            </a:xfrm>
            <a:custGeom>
              <a:avLst/>
              <a:gdLst/>
              <a:ahLst/>
              <a:cxnLst/>
              <a:rect l="l" t="t" r="r" b="b"/>
              <a:pathLst>
                <a:path w="2081" h="1420" extrusionOk="0">
                  <a:moveTo>
                    <a:pt x="1258" y="0"/>
                  </a:moveTo>
                  <a:cubicBezTo>
                    <a:pt x="1153" y="0"/>
                    <a:pt x="1046" y="23"/>
                    <a:pt x="944" y="73"/>
                  </a:cubicBezTo>
                  <a:cubicBezTo>
                    <a:pt x="597" y="244"/>
                    <a:pt x="1" y="1343"/>
                    <a:pt x="1" y="1343"/>
                  </a:cubicBezTo>
                  <a:cubicBezTo>
                    <a:pt x="1" y="1343"/>
                    <a:pt x="547" y="1419"/>
                    <a:pt x="1014" y="1419"/>
                  </a:cubicBezTo>
                  <a:cubicBezTo>
                    <a:pt x="1247" y="1419"/>
                    <a:pt x="1461" y="1400"/>
                    <a:pt x="1577" y="1343"/>
                  </a:cubicBezTo>
                  <a:cubicBezTo>
                    <a:pt x="1923" y="1168"/>
                    <a:pt x="2080" y="747"/>
                    <a:pt x="1905" y="401"/>
                  </a:cubicBezTo>
                  <a:cubicBezTo>
                    <a:pt x="1782" y="152"/>
                    <a:pt x="1527" y="0"/>
                    <a:pt x="1258" y="0"/>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210915" y="1901349"/>
              <a:ext cx="36312" cy="46182"/>
            </a:xfrm>
            <a:custGeom>
              <a:avLst/>
              <a:gdLst/>
              <a:ahLst/>
              <a:cxnLst/>
              <a:rect l="l" t="t" r="r" b="b"/>
              <a:pathLst>
                <a:path w="1295" h="1647" extrusionOk="0">
                  <a:moveTo>
                    <a:pt x="644" y="0"/>
                  </a:moveTo>
                  <a:cubicBezTo>
                    <a:pt x="399" y="0"/>
                    <a:pt x="175" y="147"/>
                    <a:pt x="97" y="394"/>
                  </a:cubicBezTo>
                  <a:cubicBezTo>
                    <a:pt x="0" y="685"/>
                    <a:pt x="273" y="1646"/>
                    <a:pt x="273" y="1646"/>
                  </a:cubicBezTo>
                  <a:cubicBezTo>
                    <a:pt x="273" y="1646"/>
                    <a:pt x="1081" y="1050"/>
                    <a:pt x="1178" y="759"/>
                  </a:cubicBezTo>
                  <a:cubicBezTo>
                    <a:pt x="1294" y="454"/>
                    <a:pt x="1118" y="126"/>
                    <a:pt x="832" y="29"/>
                  </a:cubicBezTo>
                  <a:cubicBezTo>
                    <a:pt x="769" y="10"/>
                    <a:pt x="706" y="0"/>
                    <a:pt x="644" y="0"/>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131945" y="1928015"/>
              <a:ext cx="111711" cy="75007"/>
            </a:xfrm>
            <a:custGeom>
              <a:avLst/>
              <a:gdLst/>
              <a:ahLst/>
              <a:cxnLst/>
              <a:rect l="l" t="t" r="r" b="b"/>
              <a:pathLst>
                <a:path w="3984" h="2675" extrusionOk="0">
                  <a:moveTo>
                    <a:pt x="1527" y="1"/>
                  </a:moveTo>
                  <a:cubicBezTo>
                    <a:pt x="1013" y="1"/>
                    <a:pt x="522" y="310"/>
                    <a:pt x="306" y="811"/>
                  </a:cubicBezTo>
                  <a:cubicBezTo>
                    <a:pt x="1" y="1504"/>
                    <a:pt x="329" y="2294"/>
                    <a:pt x="999" y="2581"/>
                  </a:cubicBezTo>
                  <a:cubicBezTo>
                    <a:pt x="1160" y="2648"/>
                    <a:pt x="1408" y="2674"/>
                    <a:pt x="1693" y="2674"/>
                  </a:cubicBezTo>
                  <a:cubicBezTo>
                    <a:pt x="2634" y="2674"/>
                    <a:pt x="3984" y="2391"/>
                    <a:pt x="3984" y="2391"/>
                  </a:cubicBezTo>
                  <a:cubicBezTo>
                    <a:pt x="3984" y="2391"/>
                    <a:pt x="2755" y="404"/>
                    <a:pt x="2062" y="118"/>
                  </a:cubicBezTo>
                  <a:cubicBezTo>
                    <a:pt x="1888" y="38"/>
                    <a:pt x="1706" y="1"/>
                    <a:pt x="1527"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988268" y="1933876"/>
              <a:ext cx="92925" cy="92420"/>
            </a:xfrm>
            <a:custGeom>
              <a:avLst/>
              <a:gdLst/>
              <a:ahLst/>
              <a:cxnLst/>
              <a:rect l="l" t="t" r="r" b="b"/>
              <a:pathLst>
                <a:path w="3314" h="3296" extrusionOk="0">
                  <a:moveTo>
                    <a:pt x="1843" y="1"/>
                  </a:moveTo>
                  <a:cubicBezTo>
                    <a:pt x="1483" y="1"/>
                    <a:pt x="1121" y="146"/>
                    <a:pt x="851" y="426"/>
                  </a:cubicBezTo>
                  <a:cubicBezTo>
                    <a:pt x="347" y="967"/>
                    <a:pt x="1" y="3296"/>
                    <a:pt x="1" y="3296"/>
                  </a:cubicBezTo>
                  <a:cubicBezTo>
                    <a:pt x="1" y="3296"/>
                    <a:pt x="2311" y="2797"/>
                    <a:pt x="2815" y="2256"/>
                  </a:cubicBezTo>
                  <a:cubicBezTo>
                    <a:pt x="3314" y="1720"/>
                    <a:pt x="3295" y="870"/>
                    <a:pt x="2755" y="371"/>
                  </a:cubicBezTo>
                  <a:cubicBezTo>
                    <a:pt x="2499" y="122"/>
                    <a:pt x="2172" y="1"/>
                    <a:pt x="1843"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090034" y="1847288"/>
              <a:ext cx="41079" cy="28096"/>
            </a:xfrm>
            <a:custGeom>
              <a:avLst/>
              <a:gdLst/>
              <a:ahLst/>
              <a:cxnLst/>
              <a:rect l="l" t="t" r="r" b="b"/>
              <a:pathLst>
                <a:path w="1465" h="1002" extrusionOk="0">
                  <a:moveTo>
                    <a:pt x="884" y="1"/>
                  </a:moveTo>
                  <a:cubicBezTo>
                    <a:pt x="812" y="1"/>
                    <a:pt x="740" y="16"/>
                    <a:pt x="675" y="49"/>
                  </a:cubicBezTo>
                  <a:cubicBezTo>
                    <a:pt x="425" y="164"/>
                    <a:pt x="0" y="936"/>
                    <a:pt x="0" y="936"/>
                  </a:cubicBezTo>
                  <a:cubicBezTo>
                    <a:pt x="0" y="936"/>
                    <a:pt x="424" y="1001"/>
                    <a:pt x="765" y="1001"/>
                  </a:cubicBezTo>
                  <a:cubicBezTo>
                    <a:pt x="912" y="1001"/>
                    <a:pt x="1043" y="989"/>
                    <a:pt x="1118" y="955"/>
                  </a:cubicBezTo>
                  <a:cubicBezTo>
                    <a:pt x="1368" y="821"/>
                    <a:pt x="1465" y="534"/>
                    <a:pt x="1331" y="280"/>
                  </a:cubicBezTo>
                  <a:cubicBezTo>
                    <a:pt x="1248" y="101"/>
                    <a:pt x="1066" y="1"/>
                    <a:pt x="884" y="1"/>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260153" y="1840615"/>
              <a:ext cx="23217" cy="29610"/>
            </a:xfrm>
            <a:custGeom>
              <a:avLst/>
              <a:gdLst/>
              <a:ahLst/>
              <a:cxnLst/>
              <a:rect l="l" t="t" r="r" b="b"/>
              <a:pathLst>
                <a:path w="828" h="1056" extrusionOk="0">
                  <a:moveTo>
                    <a:pt x="633" y="0"/>
                  </a:moveTo>
                  <a:cubicBezTo>
                    <a:pt x="633" y="0"/>
                    <a:pt x="116" y="384"/>
                    <a:pt x="56" y="578"/>
                  </a:cubicBezTo>
                  <a:cubicBezTo>
                    <a:pt x="0" y="772"/>
                    <a:pt x="92" y="980"/>
                    <a:pt x="287" y="1040"/>
                  </a:cubicBezTo>
                  <a:cubicBezTo>
                    <a:pt x="324" y="1051"/>
                    <a:pt x="362" y="1056"/>
                    <a:pt x="400" y="1056"/>
                  </a:cubicBezTo>
                  <a:cubicBezTo>
                    <a:pt x="557" y="1056"/>
                    <a:pt x="704" y="966"/>
                    <a:pt x="749" y="809"/>
                  </a:cubicBezTo>
                  <a:cubicBezTo>
                    <a:pt x="827" y="615"/>
                    <a:pt x="633" y="0"/>
                    <a:pt x="633"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913765" y="1935053"/>
              <a:ext cx="59501" cy="76549"/>
            </a:xfrm>
            <a:custGeom>
              <a:avLst/>
              <a:gdLst/>
              <a:ahLst/>
              <a:cxnLst/>
              <a:rect l="l" t="t" r="r" b="b"/>
              <a:pathLst>
                <a:path w="2122" h="2730" extrusionOk="0">
                  <a:moveTo>
                    <a:pt x="1660" y="1"/>
                  </a:moveTo>
                  <a:cubicBezTo>
                    <a:pt x="1660" y="1"/>
                    <a:pt x="329" y="1003"/>
                    <a:pt x="176" y="1484"/>
                  </a:cubicBezTo>
                  <a:cubicBezTo>
                    <a:pt x="1" y="1983"/>
                    <a:pt x="273" y="2524"/>
                    <a:pt x="772" y="2676"/>
                  </a:cubicBezTo>
                  <a:cubicBezTo>
                    <a:pt x="875" y="2712"/>
                    <a:pt x="980" y="2730"/>
                    <a:pt x="1083" y="2730"/>
                  </a:cubicBezTo>
                  <a:cubicBezTo>
                    <a:pt x="1478" y="2730"/>
                    <a:pt x="1844" y="2476"/>
                    <a:pt x="1965" y="2080"/>
                  </a:cubicBezTo>
                  <a:cubicBezTo>
                    <a:pt x="2122" y="1581"/>
                    <a:pt x="1660" y="1"/>
                    <a:pt x="1660"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803120" y="1899947"/>
              <a:ext cx="8720" cy="11552"/>
            </a:xfrm>
            <a:custGeom>
              <a:avLst/>
              <a:gdLst/>
              <a:ahLst/>
              <a:cxnLst/>
              <a:rect l="l" t="t" r="r" b="b"/>
              <a:pathLst>
                <a:path w="311" h="412" extrusionOk="0">
                  <a:moveTo>
                    <a:pt x="232" y="1"/>
                  </a:moveTo>
                  <a:cubicBezTo>
                    <a:pt x="232" y="1"/>
                    <a:pt x="42" y="158"/>
                    <a:pt x="19" y="232"/>
                  </a:cubicBezTo>
                  <a:cubicBezTo>
                    <a:pt x="1" y="310"/>
                    <a:pt x="42" y="389"/>
                    <a:pt x="116" y="407"/>
                  </a:cubicBezTo>
                  <a:cubicBezTo>
                    <a:pt x="130" y="410"/>
                    <a:pt x="143" y="412"/>
                    <a:pt x="156" y="412"/>
                  </a:cubicBezTo>
                  <a:cubicBezTo>
                    <a:pt x="220" y="412"/>
                    <a:pt x="277" y="375"/>
                    <a:pt x="292" y="310"/>
                  </a:cubicBezTo>
                  <a:cubicBezTo>
                    <a:pt x="310" y="232"/>
                    <a:pt x="232" y="1"/>
                    <a:pt x="232" y="1"/>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720093" y="1869243"/>
              <a:ext cx="19460" cy="24759"/>
            </a:xfrm>
            <a:custGeom>
              <a:avLst/>
              <a:gdLst/>
              <a:ahLst/>
              <a:cxnLst/>
              <a:rect l="l" t="t" r="r" b="b"/>
              <a:pathLst>
                <a:path w="694" h="883" extrusionOk="0">
                  <a:moveTo>
                    <a:pt x="536" y="1"/>
                  </a:moveTo>
                  <a:cubicBezTo>
                    <a:pt x="536" y="1"/>
                    <a:pt x="93" y="329"/>
                    <a:pt x="56" y="481"/>
                  </a:cubicBezTo>
                  <a:cubicBezTo>
                    <a:pt x="0" y="634"/>
                    <a:pt x="93" y="809"/>
                    <a:pt x="250" y="865"/>
                  </a:cubicBezTo>
                  <a:cubicBezTo>
                    <a:pt x="281" y="877"/>
                    <a:pt x="313" y="883"/>
                    <a:pt x="345" y="883"/>
                  </a:cubicBezTo>
                  <a:cubicBezTo>
                    <a:pt x="469" y="883"/>
                    <a:pt x="589" y="796"/>
                    <a:pt x="633" y="675"/>
                  </a:cubicBezTo>
                  <a:cubicBezTo>
                    <a:pt x="693" y="518"/>
                    <a:pt x="536" y="1"/>
                    <a:pt x="536"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145610" y="1787759"/>
              <a:ext cx="37854" cy="35779"/>
            </a:xfrm>
            <a:custGeom>
              <a:avLst/>
              <a:gdLst/>
              <a:ahLst/>
              <a:cxnLst/>
              <a:rect l="l" t="t" r="r" b="b"/>
              <a:pathLst>
                <a:path w="1350" h="1276" extrusionOk="0">
                  <a:moveTo>
                    <a:pt x="1350" y="0"/>
                  </a:moveTo>
                  <a:lnTo>
                    <a:pt x="1350" y="0"/>
                  </a:lnTo>
                  <a:cubicBezTo>
                    <a:pt x="1350" y="0"/>
                    <a:pt x="444" y="153"/>
                    <a:pt x="213" y="365"/>
                  </a:cubicBezTo>
                  <a:cubicBezTo>
                    <a:pt x="0" y="555"/>
                    <a:pt x="0" y="901"/>
                    <a:pt x="213" y="1114"/>
                  </a:cubicBezTo>
                  <a:cubicBezTo>
                    <a:pt x="312" y="1222"/>
                    <a:pt x="451" y="1276"/>
                    <a:pt x="592" y="1276"/>
                  </a:cubicBezTo>
                  <a:cubicBezTo>
                    <a:pt x="726" y="1276"/>
                    <a:pt x="862" y="1227"/>
                    <a:pt x="966" y="1132"/>
                  </a:cubicBezTo>
                  <a:cubicBezTo>
                    <a:pt x="1174" y="924"/>
                    <a:pt x="1350" y="0"/>
                    <a:pt x="1350"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231496" y="1779067"/>
              <a:ext cx="23245" cy="30676"/>
            </a:xfrm>
            <a:custGeom>
              <a:avLst/>
              <a:gdLst/>
              <a:ahLst/>
              <a:cxnLst/>
              <a:rect l="l" t="t" r="r" b="b"/>
              <a:pathLst>
                <a:path w="829" h="1094" extrusionOk="0">
                  <a:moveTo>
                    <a:pt x="190" y="1"/>
                  </a:moveTo>
                  <a:cubicBezTo>
                    <a:pt x="190" y="1"/>
                    <a:pt x="1" y="615"/>
                    <a:pt x="56" y="828"/>
                  </a:cubicBezTo>
                  <a:cubicBezTo>
                    <a:pt x="106" y="987"/>
                    <a:pt x="257" y="1093"/>
                    <a:pt x="415" y="1093"/>
                  </a:cubicBezTo>
                  <a:cubicBezTo>
                    <a:pt x="449" y="1093"/>
                    <a:pt x="484" y="1088"/>
                    <a:pt x="518" y="1077"/>
                  </a:cubicBezTo>
                  <a:cubicBezTo>
                    <a:pt x="712" y="1022"/>
                    <a:pt x="828" y="809"/>
                    <a:pt x="768" y="615"/>
                  </a:cubicBezTo>
                  <a:cubicBezTo>
                    <a:pt x="712" y="403"/>
                    <a:pt x="190" y="1"/>
                    <a:pt x="190" y="1"/>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53162" y="1676328"/>
              <a:ext cx="583568" cy="359697"/>
            </a:xfrm>
            <a:custGeom>
              <a:avLst/>
              <a:gdLst/>
              <a:ahLst/>
              <a:cxnLst/>
              <a:rect l="l" t="t" r="r" b="b"/>
              <a:pathLst>
                <a:path w="20812" h="12828" extrusionOk="0">
                  <a:moveTo>
                    <a:pt x="1174" y="1"/>
                  </a:moveTo>
                  <a:cubicBezTo>
                    <a:pt x="578" y="1"/>
                    <a:pt x="1" y="102"/>
                    <a:pt x="1" y="102"/>
                  </a:cubicBezTo>
                  <a:lnTo>
                    <a:pt x="1" y="12827"/>
                  </a:lnTo>
                  <a:lnTo>
                    <a:pt x="20465" y="12827"/>
                  </a:lnTo>
                  <a:cubicBezTo>
                    <a:pt x="20465" y="12827"/>
                    <a:pt x="20812" y="12079"/>
                    <a:pt x="20313" y="11732"/>
                  </a:cubicBezTo>
                  <a:cubicBezTo>
                    <a:pt x="20153" y="11617"/>
                    <a:pt x="19890" y="11578"/>
                    <a:pt x="19610" y="11578"/>
                  </a:cubicBezTo>
                  <a:cubicBezTo>
                    <a:pt x="19052" y="11578"/>
                    <a:pt x="18428" y="11732"/>
                    <a:pt x="18428" y="11732"/>
                  </a:cubicBezTo>
                  <a:cubicBezTo>
                    <a:pt x="18428" y="11732"/>
                    <a:pt x="18543" y="11367"/>
                    <a:pt x="18483" y="11058"/>
                  </a:cubicBezTo>
                  <a:cubicBezTo>
                    <a:pt x="18446" y="10827"/>
                    <a:pt x="18331" y="10632"/>
                    <a:pt x="18003" y="10577"/>
                  </a:cubicBezTo>
                  <a:cubicBezTo>
                    <a:pt x="17926" y="10568"/>
                    <a:pt x="17849" y="10563"/>
                    <a:pt x="17771" y="10563"/>
                  </a:cubicBezTo>
                  <a:cubicBezTo>
                    <a:pt x="17694" y="10563"/>
                    <a:pt x="17617" y="10568"/>
                    <a:pt x="17540" y="10577"/>
                  </a:cubicBezTo>
                  <a:cubicBezTo>
                    <a:pt x="16963" y="10632"/>
                    <a:pt x="16464" y="10924"/>
                    <a:pt x="16464" y="10924"/>
                  </a:cubicBezTo>
                  <a:cubicBezTo>
                    <a:pt x="16464" y="10924"/>
                    <a:pt x="16501" y="10096"/>
                    <a:pt x="15942" y="10036"/>
                  </a:cubicBezTo>
                  <a:cubicBezTo>
                    <a:pt x="15915" y="10033"/>
                    <a:pt x="15889" y="10031"/>
                    <a:pt x="15863" y="10031"/>
                  </a:cubicBezTo>
                  <a:cubicBezTo>
                    <a:pt x="15344" y="10031"/>
                    <a:pt x="14962" y="10748"/>
                    <a:pt x="14962" y="10748"/>
                  </a:cubicBezTo>
                  <a:cubicBezTo>
                    <a:pt x="14962" y="10748"/>
                    <a:pt x="15055" y="9265"/>
                    <a:pt x="14477" y="9131"/>
                  </a:cubicBezTo>
                  <a:cubicBezTo>
                    <a:pt x="14456" y="9126"/>
                    <a:pt x="14435" y="9124"/>
                    <a:pt x="14412" y="9124"/>
                  </a:cubicBezTo>
                  <a:cubicBezTo>
                    <a:pt x="13842" y="9124"/>
                    <a:pt x="12823" y="10498"/>
                    <a:pt x="12823" y="10498"/>
                  </a:cubicBezTo>
                  <a:cubicBezTo>
                    <a:pt x="12823" y="10498"/>
                    <a:pt x="12957" y="9787"/>
                    <a:pt x="12726" y="9593"/>
                  </a:cubicBezTo>
                  <a:cubicBezTo>
                    <a:pt x="12684" y="9558"/>
                    <a:pt x="12613" y="9544"/>
                    <a:pt x="12526" y="9544"/>
                  </a:cubicBezTo>
                  <a:cubicBezTo>
                    <a:pt x="12136" y="9544"/>
                    <a:pt x="11415" y="9827"/>
                    <a:pt x="11400" y="9842"/>
                  </a:cubicBezTo>
                  <a:cubicBezTo>
                    <a:pt x="11418" y="9824"/>
                    <a:pt x="12033" y="9325"/>
                    <a:pt x="11899" y="8941"/>
                  </a:cubicBezTo>
                  <a:cubicBezTo>
                    <a:pt x="11795" y="8627"/>
                    <a:pt x="11221" y="8592"/>
                    <a:pt x="10965" y="8592"/>
                  </a:cubicBezTo>
                  <a:cubicBezTo>
                    <a:pt x="10889" y="8592"/>
                    <a:pt x="10841" y="8595"/>
                    <a:pt x="10841" y="8595"/>
                  </a:cubicBezTo>
                  <a:cubicBezTo>
                    <a:pt x="10841" y="8595"/>
                    <a:pt x="11686" y="8207"/>
                    <a:pt x="11418" y="7532"/>
                  </a:cubicBezTo>
                  <a:cubicBezTo>
                    <a:pt x="11169" y="6881"/>
                    <a:pt x="10129" y="6820"/>
                    <a:pt x="10129" y="6820"/>
                  </a:cubicBezTo>
                  <a:cubicBezTo>
                    <a:pt x="10129" y="6820"/>
                    <a:pt x="10647" y="6534"/>
                    <a:pt x="10513" y="6206"/>
                  </a:cubicBezTo>
                  <a:cubicBezTo>
                    <a:pt x="10379" y="5859"/>
                    <a:pt x="9764" y="5799"/>
                    <a:pt x="9764" y="5799"/>
                  </a:cubicBezTo>
                  <a:cubicBezTo>
                    <a:pt x="9764" y="5799"/>
                    <a:pt x="10148" y="5628"/>
                    <a:pt x="10263" y="5319"/>
                  </a:cubicBezTo>
                  <a:cubicBezTo>
                    <a:pt x="10319" y="5185"/>
                    <a:pt x="10319" y="5014"/>
                    <a:pt x="10185" y="4820"/>
                  </a:cubicBezTo>
                  <a:cubicBezTo>
                    <a:pt x="9919" y="4474"/>
                    <a:pt x="9373" y="4405"/>
                    <a:pt x="8977" y="4405"/>
                  </a:cubicBezTo>
                  <a:cubicBezTo>
                    <a:pt x="8710" y="4405"/>
                    <a:pt x="8512" y="4436"/>
                    <a:pt x="8512" y="4436"/>
                  </a:cubicBezTo>
                  <a:cubicBezTo>
                    <a:pt x="8512" y="4436"/>
                    <a:pt x="9145" y="3951"/>
                    <a:pt x="8683" y="3646"/>
                  </a:cubicBezTo>
                  <a:cubicBezTo>
                    <a:pt x="8529" y="3543"/>
                    <a:pt x="8309" y="3509"/>
                    <a:pt x="8083" y="3509"/>
                  </a:cubicBezTo>
                  <a:cubicBezTo>
                    <a:pt x="7633" y="3509"/>
                    <a:pt x="7163" y="3646"/>
                    <a:pt x="7163" y="3646"/>
                  </a:cubicBezTo>
                  <a:cubicBezTo>
                    <a:pt x="7163" y="3646"/>
                    <a:pt x="7569" y="3166"/>
                    <a:pt x="6913" y="2588"/>
                  </a:cubicBezTo>
                  <a:cubicBezTo>
                    <a:pt x="6764" y="2457"/>
                    <a:pt x="6545" y="2406"/>
                    <a:pt x="6296" y="2406"/>
                  </a:cubicBezTo>
                  <a:cubicBezTo>
                    <a:pt x="5533" y="2406"/>
                    <a:pt x="4488" y="2883"/>
                    <a:pt x="4302" y="2968"/>
                  </a:cubicBezTo>
                  <a:lnTo>
                    <a:pt x="4302" y="2968"/>
                  </a:lnTo>
                  <a:cubicBezTo>
                    <a:pt x="4455" y="2897"/>
                    <a:pt x="5138" y="2523"/>
                    <a:pt x="4852" y="2278"/>
                  </a:cubicBezTo>
                  <a:cubicBezTo>
                    <a:pt x="4743" y="2181"/>
                    <a:pt x="4563" y="2149"/>
                    <a:pt x="4372" y="2149"/>
                  </a:cubicBezTo>
                  <a:cubicBezTo>
                    <a:pt x="3990" y="2149"/>
                    <a:pt x="3563" y="2278"/>
                    <a:pt x="3563" y="2278"/>
                  </a:cubicBezTo>
                  <a:cubicBezTo>
                    <a:pt x="3563" y="2278"/>
                    <a:pt x="4025" y="1641"/>
                    <a:pt x="3563" y="1373"/>
                  </a:cubicBezTo>
                  <a:cubicBezTo>
                    <a:pt x="3483" y="1330"/>
                    <a:pt x="3390" y="1312"/>
                    <a:pt x="3290" y="1312"/>
                  </a:cubicBezTo>
                  <a:cubicBezTo>
                    <a:pt x="2815" y="1312"/>
                    <a:pt x="2196" y="1719"/>
                    <a:pt x="2196" y="1719"/>
                  </a:cubicBezTo>
                  <a:cubicBezTo>
                    <a:pt x="2196" y="1719"/>
                    <a:pt x="2773" y="1063"/>
                    <a:pt x="2427" y="393"/>
                  </a:cubicBezTo>
                  <a:cubicBezTo>
                    <a:pt x="2263" y="83"/>
                    <a:pt x="1710" y="1"/>
                    <a:pt x="1174" y="1"/>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64574" y="1831417"/>
              <a:ext cx="62081" cy="59473"/>
            </a:xfrm>
            <a:custGeom>
              <a:avLst/>
              <a:gdLst/>
              <a:ahLst/>
              <a:cxnLst/>
              <a:rect l="l" t="t" r="r" b="b"/>
              <a:pathLst>
                <a:path w="2214" h="2121" extrusionOk="0">
                  <a:moveTo>
                    <a:pt x="2214" y="0"/>
                  </a:moveTo>
                  <a:cubicBezTo>
                    <a:pt x="2214" y="0"/>
                    <a:pt x="670" y="328"/>
                    <a:pt x="324" y="656"/>
                  </a:cubicBezTo>
                  <a:cubicBezTo>
                    <a:pt x="0" y="1003"/>
                    <a:pt x="0" y="1539"/>
                    <a:pt x="324" y="1867"/>
                  </a:cubicBezTo>
                  <a:cubicBezTo>
                    <a:pt x="490" y="2033"/>
                    <a:pt x="716" y="2120"/>
                    <a:pt x="941" y="2120"/>
                  </a:cubicBezTo>
                  <a:cubicBezTo>
                    <a:pt x="1159" y="2120"/>
                    <a:pt x="1377" y="2038"/>
                    <a:pt x="1539" y="1867"/>
                  </a:cubicBezTo>
                  <a:cubicBezTo>
                    <a:pt x="1867" y="1539"/>
                    <a:pt x="2214" y="0"/>
                    <a:pt x="2214" y="0"/>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773986" y="1943746"/>
              <a:ext cx="36817" cy="46518"/>
            </a:xfrm>
            <a:custGeom>
              <a:avLst/>
              <a:gdLst/>
              <a:ahLst/>
              <a:cxnLst/>
              <a:rect l="l" t="t" r="r" b="b"/>
              <a:pathLst>
                <a:path w="1313" h="1659" extrusionOk="0">
                  <a:moveTo>
                    <a:pt x="97" y="0"/>
                  </a:moveTo>
                  <a:cubicBezTo>
                    <a:pt x="97" y="0"/>
                    <a:pt x="0" y="1059"/>
                    <a:pt x="134" y="1345"/>
                  </a:cubicBezTo>
                  <a:cubicBezTo>
                    <a:pt x="245" y="1550"/>
                    <a:pt x="449" y="1658"/>
                    <a:pt x="660" y="1658"/>
                  </a:cubicBezTo>
                  <a:cubicBezTo>
                    <a:pt x="749" y="1658"/>
                    <a:pt x="839" y="1639"/>
                    <a:pt x="924" y="1599"/>
                  </a:cubicBezTo>
                  <a:cubicBezTo>
                    <a:pt x="1197" y="1442"/>
                    <a:pt x="1313" y="1095"/>
                    <a:pt x="1174" y="827"/>
                  </a:cubicBezTo>
                  <a:cubicBezTo>
                    <a:pt x="1021" y="536"/>
                    <a:pt x="97" y="0"/>
                    <a:pt x="9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828524" y="1899947"/>
              <a:ext cx="37854" cy="27984"/>
            </a:xfrm>
            <a:custGeom>
              <a:avLst/>
              <a:gdLst/>
              <a:ahLst/>
              <a:cxnLst/>
              <a:rect l="l" t="t" r="r" b="b"/>
              <a:pathLst>
                <a:path w="1350" h="998" extrusionOk="0">
                  <a:moveTo>
                    <a:pt x="1350" y="1"/>
                  </a:moveTo>
                  <a:lnTo>
                    <a:pt x="1350" y="1"/>
                  </a:lnTo>
                  <a:cubicBezTo>
                    <a:pt x="1350" y="1"/>
                    <a:pt x="481" y="1"/>
                    <a:pt x="269" y="135"/>
                  </a:cubicBezTo>
                  <a:cubicBezTo>
                    <a:pt x="61" y="292"/>
                    <a:pt x="1" y="578"/>
                    <a:pt x="135" y="791"/>
                  </a:cubicBezTo>
                  <a:cubicBezTo>
                    <a:pt x="220" y="926"/>
                    <a:pt x="368" y="997"/>
                    <a:pt x="524" y="997"/>
                  </a:cubicBezTo>
                  <a:cubicBezTo>
                    <a:pt x="614" y="997"/>
                    <a:pt x="706" y="974"/>
                    <a:pt x="791" y="925"/>
                  </a:cubicBezTo>
                  <a:cubicBezTo>
                    <a:pt x="1003" y="791"/>
                    <a:pt x="1350" y="1"/>
                    <a:pt x="1350"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809597" y="1859542"/>
              <a:ext cx="15702" cy="22740"/>
            </a:xfrm>
            <a:custGeom>
              <a:avLst/>
              <a:gdLst/>
              <a:ahLst/>
              <a:cxnLst/>
              <a:rect l="l" t="t" r="r" b="b"/>
              <a:pathLst>
                <a:path w="560" h="811" extrusionOk="0">
                  <a:moveTo>
                    <a:pt x="213" y="0"/>
                  </a:moveTo>
                  <a:cubicBezTo>
                    <a:pt x="213" y="0"/>
                    <a:pt x="1" y="444"/>
                    <a:pt x="19" y="578"/>
                  </a:cubicBezTo>
                  <a:cubicBezTo>
                    <a:pt x="41" y="718"/>
                    <a:pt x="155" y="811"/>
                    <a:pt x="278" y="811"/>
                  </a:cubicBezTo>
                  <a:cubicBezTo>
                    <a:pt x="289" y="811"/>
                    <a:pt x="300" y="810"/>
                    <a:pt x="310" y="809"/>
                  </a:cubicBezTo>
                  <a:cubicBezTo>
                    <a:pt x="463" y="790"/>
                    <a:pt x="560" y="652"/>
                    <a:pt x="542" y="518"/>
                  </a:cubicBezTo>
                  <a:cubicBezTo>
                    <a:pt x="523" y="365"/>
                    <a:pt x="213" y="0"/>
                    <a:pt x="213" y="0"/>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872322" y="1861084"/>
              <a:ext cx="18815" cy="29190"/>
            </a:xfrm>
            <a:custGeom>
              <a:avLst/>
              <a:gdLst/>
              <a:ahLst/>
              <a:cxnLst/>
              <a:rect l="l" t="t" r="r" b="b"/>
              <a:pathLst>
                <a:path w="671" h="1041" extrusionOk="0">
                  <a:moveTo>
                    <a:pt x="347" y="0"/>
                  </a:moveTo>
                  <a:cubicBezTo>
                    <a:pt x="347" y="0"/>
                    <a:pt x="0" y="523"/>
                    <a:pt x="0" y="694"/>
                  </a:cubicBezTo>
                  <a:cubicBezTo>
                    <a:pt x="0" y="888"/>
                    <a:pt x="153" y="1040"/>
                    <a:pt x="324" y="1040"/>
                  </a:cubicBezTo>
                  <a:cubicBezTo>
                    <a:pt x="518" y="1040"/>
                    <a:pt x="670" y="906"/>
                    <a:pt x="670" y="712"/>
                  </a:cubicBezTo>
                  <a:cubicBezTo>
                    <a:pt x="670" y="541"/>
                    <a:pt x="347" y="0"/>
                    <a:pt x="347" y="0"/>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929440" y="1842157"/>
              <a:ext cx="9758" cy="15198"/>
            </a:xfrm>
            <a:custGeom>
              <a:avLst/>
              <a:gdLst/>
              <a:ahLst/>
              <a:cxnLst/>
              <a:rect l="l" t="t" r="r" b="b"/>
              <a:pathLst>
                <a:path w="348" h="542" extrusionOk="0">
                  <a:moveTo>
                    <a:pt x="177" y="1"/>
                  </a:moveTo>
                  <a:cubicBezTo>
                    <a:pt x="177" y="1"/>
                    <a:pt x="1" y="255"/>
                    <a:pt x="1" y="347"/>
                  </a:cubicBezTo>
                  <a:cubicBezTo>
                    <a:pt x="1" y="444"/>
                    <a:pt x="79" y="523"/>
                    <a:pt x="177" y="541"/>
                  </a:cubicBezTo>
                  <a:cubicBezTo>
                    <a:pt x="274" y="541"/>
                    <a:pt x="347" y="463"/>
                    <a:pt x="347" y="371"/>
                  </a:cubicBezTo>
                  <a:cubicBezTo>
                    <a:pt x="347" y="273"/>
                    <a:pt x="177" y="1"/>
                    <a:pt x="177" y="1"/>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89212" y="1753747"/>
              <a:ext cx="58323" cy="39929"/>
            </a:xfrm>
            <a:custGeom>
              <a:avLst/>
              <a:gdLst/>
              <a:ahLst/>
              <a:cxnLst/>
              <a:rect l="l" t="t" r="r" b="b"/>
              <a:pathLst>
                <a:path w="2080" h="1424" extrusionOk="0">
                  <a:moveTo>
                    <a:pt x="1273" y="0"/>
                  </a:moveTo>
                  <a:cubicBezTo>
                    <a:pt x="1163" y="0"/>
                    <a:pt x="1050" y="25"/>
                    <a:pt x="943" y="77"/>
                  </a:cubicBezTo>
                  <a:cubicBezTo>
                    <a:pt x="596" y="248"/>
                    <a:pt x="0" y="1347"/>
                    <a:pt x="0" y="1347"/>
                  </a:cubicBezTo>
                  <a:cubicBezTo>
                    <a:pt x="0" y="1347"/>
                    <a:pt x="549" y="1423"/>
                    <a:pt x="1017" y="1423"/>
                  </a:cubicBezTo>
                  <a:cubicBezTo>
                    <a:pt x="1251" y="1423"/>
                    <a:pt x="1465" y="1404"/>
                    <a:pt x="1581" y="1347"/>
                  </a:cubicBezTo>
                  <a:cubicBezTo>
                    <a:pt x="1946" y="1172"/>
                    <a:pt x="2080" y="751"/>
                    <a:pt x="1909" y="405"/>
                  </a:cubicBezTo>
                  <a:cubicBezTo>
                    <a:pt x="1785" y="144"/>
                    <a:pt x="1536" y="0"/>
                    <a:pt x="1273"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210204" y="1917500"/>
              <a:ext cx="45901" cy="31685"/>
            </a:xfrm>
            <a:custGeom>
              <a:avLst/>
              <a:gdLst/>
              <a:ahLst/>
              <a:cxnLst/>
              <a:rect l="l" t="t" r="r" b="b"/>
              <a:pathLst>
                <a:path w="1637" h="1130" extrusionOk="0">
                  <a:moveTo>
                    <a:pt x="1008" y="0"/>
                  </a:moveTo>
                  <a:cubicBezTo>
                    <a:pt x="920" y="0"/>
                    <a:pt x="831" y="22"/>
                    <a:pt x="749" y="68"/>
                  </a:cubicBezTo>
                  <a:cubicBezTo>
                    <a:pt x="463" y="202"/>
                    <a:pt x="1" y="1070"/>
                    <a:pt x="1" y="1070"/>
                  </a:cubicBezTo>
                  <a:cubicBezTo>
                    <a:pt x="1" y="1070"/>
                    <a:pt x="428" y="1130"/>
                    <a:pt x="799" y="1130"/>
                  </a:cubicBezTo>
                  <a:cubicBezTo>
                    <a:pt x="984" y="1130"/>
                    <a:pt x="1156" y="1115"/>
                    <a:pt x="1253" y="1070"/>
                  </a:cubicBezTo>
                  <a:cubicBezTo>
                    <a:pt x="1521" y="936"/>
                    <a:pt x="1636" y="590"/>
                    <a:pt x="1502" y="317"/>
                  </a:cubicBezTo>
                  <a:cubicBezTo>
                    <a:pt x="1409" y="117"/>
                    <a:pt x="1211" y="0"/>
                    <a:pt x="1008"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179388" y="1844372"/>
              <a:ext cx="59473" cy="50136"/>
            </a:xfrm>
            <a:custGeom>
              <a:avLst/>
              <a:gdLst/>
              <a:ahLst/>
              <a:cxnLst/>
              <a:rect l="l" t="t" r="r" b="b"/>
              <a:pathLst>
                <a:path w="2121" h="1788" extrusionOk="0">
                  <a:moveTo>
                    <a:pt x="0" y="0"/>
                  </a:moveTo>
                  <a:cubicBezTo>
                    <a:pt x="0" y="0"/>
                    <a:pt x="388" y="1350"/>
                    <a:pt x="735" y="1618"/>
                  </a:cubicBezTo>
                  <a:cubicBezTo>
                    <a:pt x="875" y="1733"/>
                    <a:pt x="1047" y="1788"/>
                    <a:pt x="1221" y="1788"/>
                  </a:cubicBezTo>
                  <a:cubicBezTo>
                    <a:pt x="1452" y="1788"/>
                    <a:pt x="1685" y="1690"/>
                    <a:pt x="1848" y="1502"/>
                  </a:cubicBezTo>
                  <a:cubicBezTo>
                    <a:pt x="2121" y="1156"/>
                    <a:pt x="2061" y="657"/>
                    <a:pt x="1714" y="384"/>
                  </a:cubicBezTo>
                  <a:cubicBezTo>
                    <a:pt x="1386" y="97"/>
                    <a:pt x="0" y="0"/>
                    <a:pt x="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600250" y="1868066"/>
              <a:ext cx="45369" cy="53472"/>
            </a:xfrm>
            <a:custGeom>
              <a:avLst/>
              <a:gdLst/>
              <a:ahLst/>
              <a:cxnLst/>
              <a:rect l="l" t="t" r="r" b="b"/>
              <a:pathLst>
                <a:path w="1618" h="1907" extrusionOk="0">
                  <a:moveTo>
                    <a:pt x="1576" y="1"/>
                  </a:moveTo>
                  <a:cubicBezTo>
                    <a:pt x="1576" y="1"/>
                    <a:pt x="421" y="486"/>
                    <a:pt x="208" y="810"/>
                  </a:cubicBezTo>
                  <a:cubicBezTo>
                    <a:pt x="0" y="1138"/>
                    <a:pt x="92" y="1581"/>
                    <a:pt x="421" y="1794"/>
                  </a:cubicBezTo>
                  <a:cubicBezTo>
                    <a:pt x="539" y="1870"/>
                    <a:pt x="671" y="1907"/>
                    <a:pt x="803" y="1907"/>
                  </a:cubicBezTo>
                  <a:cubicBezTo>
                    <a:pt x="1038" y="1907"/>
                    <a:pt x="1269" y="1791"/>
                    <a:pt x="1405" y="1581"/>
                  </a:cubicBezTo>
                  <a:cubicBezTo>
                    <a:pt x="1617" y="1253"/>
                    <a:pt x="1576" y="1"/>
                    <a:pt x="1576"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346432" y="1903705"/>
              <a:ext cx="41107" cy="28264"/>
            </a:xfrm>
            <a:custGeom>
              <a:avLst/>
              <a:gdLst/>
              <a:ahLst/>
              <a:cxnLst/>
              <a:rect l="l" t="t" r="r" b="b"/>
              <a:pathLst>
                <a:path w="1466" h="1008" extrusionOk="0">
                  <a:moveTo>
                    <a:pt x="914" y="0"/>
                  </a:moveTo>
                  <a:cubicBezTo>
                    <a:pt x="833" y="0"/>
                    <a:pt x="751" y="20"/>
                    <a:pt x="675" y="61"/>
                  </a:cubicBezTo>
                  <a:cubicBezTo>
                    <a:pt x="425" y="176"/>
                    <a:pt x="0" y="948"/>
                    <a:pt x="0" y="948"/>
                  </a:cubicBezTo>
                  <a:cubicBezTo>
                    <a:pt x="0" y="948"/>
                    <a:pt x="386" y="1007"/>
                    <a:pt x="718" y="1007"/>
                  </a:cubicBezTo>
                  <a:cubicBezTo>
                    <a:pt x="883" y="1007"/>
                    <a:pt x="1035" y="993"/>
                    <a:pt x="1119" y="948"/>
                  </a:cubicBezTo>
                  <a:cubicBezTo>
                    <a:pt x="1368" y="832"/>
                    <a:pt x="1465" y="523"/>
                    <a:pt x="1350" y="273"/>
                  </a:cubicBezTo>
                  <a:cubicBezTo>
                    <a:pt x="1269" y="100"/>
                    <a:pt x="1096" y="0"/>
                    <a:pt x="914"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112691" y="1921061"/>
              <a:ext cx="16740" cy="15366"/>
            </a:xfrm>
            <a:custGeom>
              <a:avLst/>
              <a:gdLst/>
              <a:ahLst/>
              <a:cxnLst/>
              <a:rect l="l" t="t" r="r" b="b"/>
              <a:pathLst>
                <a:path w="597" h="548" extrusionOk="0">
                  <a:moveTo>
                    <a:pt x="597" y="1"/>
                  </a:moveTo>
                  <a:cubicBezTo>
                    <a:pt x="597" y="1"/>
                    <a:pt x="195" y="56"/>
                    <a:pt x="98" y="153"/>
                  </a:cubicBezTo>
                  <a:cubicBezTo>
                    <a:pt x="1" y="232"/>
                    <a:pt x="1" y="384"/>
                    <a:pt x="98" y="481"/>
                  </a:cubicBezTo>
                  <a:cubicBezTo>
                    <a:pt x="139" y="523"/>
                    <a:pt x="201" y="547"/>
                    <a:pt x="264" y="547"/>
                  </a:cubicBezTo>
                  <a:cubicBezTo>
                    <a:pt x="322" y="547"/>
                    <a:pt x="380" y="527"/>
                    <a:pt x="426" y="481"/>
                  </a:cubicBezTo>
                  <a:cubicBezTo>
                    <a:pt x="523" y="384"/>
                    <a:pt x="597" y="1"/>
                    <a:pt x="597"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56293" y="1815294"/>
              <a:ext cx="36172" cy="36087"/>
            </a:xfrm>
            <a:custGeom>
              <a:avLst/>
              <a:gdLst/>
              <a:ahLst/>
              <a:cxnLst/>
              <a:rect l="l" t="t" r="r" b="b"/>
              <a:pathLst>
                <a:path w="1290" h="1287" extrusionOk="0">
                  <a:moveTo>
                    <a:pt x="576" y="1"/>
                  </a:moveTo>
                  <a:cubicBezTo>
                    <a:pt x="453" y="1"/>
                    <a:pt x="330" y="44"/>
                    <a:pt x="232" y="132"/>
                  </a:cubicBezTo>
                  <a:cubicBezTo>
                    <a:pt x="19" y="344"/>
                    <a:pt x="1" y="672"/>
                    <a:pt x="195" y="885"/>
                  </a:cubicBezTo>
                  <a:cubicBezTo>
                    <a:pt x="403" y="1097"/>
                    <a:pt x="1290" y="1287"/>
                    <a:pt x="1290" y="1287"/>
                  </a:cubicBezTo>
                  <a:cubicBezTo>
                    <a:pt x="1290" y="1287"/>
                    <a:pt x="1156" y="381"/>
                    <a:pt x="962" y="173"/>
                  </a:cubicBezTo>
                  <a:cubicBezTo>
                    <a:pt x="860" y="59"/>
                    <a:pt x="718" y="1"/>
                    <a:pt x="576"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274650" y="1796424"/>
              <a:ext cx="48621" cy="48481"/>
            </a:xfrm>
            <a:custGeom>
              <a:avLst/>
              <a:gdLst/>
              <a:ahLst/>
              <a:cxnLst/>
              <a:rect l="l" t="t" r="r" b="b"/>
              <a:pathLst>
                <a:path w="1734" h="1729" extrusionOk="0">
                  <a:moveTo>
                    <a:pt x="773" y="0"/>
                  </a:moveTo>
                  <a:cubicBezTo>
                    <a:pt x="604" y="0"/>
                    <a:pt x="437" y="63"/>
                    <a:pt x="310" y="190"/>
                  </a:cubicBezTo>
                  <a:cubicBezTo>
                    <a:pt x="19" y="458"/>
                    <a:pt x="1" y="902"/>
                    <a:pt x="269" y="1193"/>
                  </a:cubicBezTo>
                  <a:cubicBezTo>
                    <a:pt x="523" y="1461"/>
                    <a:pt x="1733" y="1729"/>
                    <a:pt x="1733" y="1729"/>
                  </a:cubicBezTo>
                  <a:cubicBezTo>
                    <a:pt x="1733" y="1729"/>
                    <a:pt x="1562" y="518"/>
                    <a:pt x="1290" y="227"/>
                  </a:cubicBezTo>
                  <a:cubicBezTo>
                    <a:pt x="1149" y="77"/>
                    <a:pt x="960" y="0"/>
                    <a:pt x="773" y="0"/>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59134" y="1976665"/>
              <a:ext cx="32414" cy="42985"/>
            </a:xfrm>
            <a:custGeom>
              <a:avLst/>
              <a:gdLst/>
              <a:ahLst/>
              <a:cxnLst/>
              <a:rect l="l" t="t" r="r" b="b"/>
              <a:pathLst>
                <a:path w="1156" h="1533" extrusionOk="0">
                  <a:moveTo>
                    <a:pt x="827" y="0"/>
                  </a:moveTo>
                  <a:cubicBezTo>
                    <a:pt x="827" y="0"/>
                    <a:pt x="134" y="596"/>
                    <a:pt x="56" y="887"/>
                  </a:cubicBezTo>
                  <a:cubicBezTo>
                    <a:pt x="0" y="1155"/>
                    <a:pt x="153" y="1442"/>
                    <a:pt x="444" y="1520"/>
                  </a:cubicBezTo>
                  <a:cubicBezTo>
                    <a:pt x="482" y="1529"/>
                    <a:pt x="521" y="1533"/>
                    <a:pt x="559" y="1533"/>
                  </a:cubicBezTo>
                  <a:cubicBezTo>
                    <a:pt x="790" y="1533"/>
                    <a:pt x="1014" y="1382"/>
                    <a:pt x="1077" y="1137"/>
                  </a:cubicBezTo>
                  <a:cubicBezTo>
                    <a:pt x="1155" y="864"/>
                    <a:pt x="827" y="0"/>
                    <a:pt x="827" y="0"/>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176958" y="1975683"/>
              <a:ext cx="43182" cy="42593"/>
            </a:xfrm>
            <a:custGeom>
              <a:avLst/>
              <a:gdLst/>
              <a:ahLst/>
              <a:cxnLst/>
              <a:rect l="l" t="t" r="r" b="b"/>
              <a:pathLst>
                <a:path w="1540" h="1519" extrusionOk="0">
                  <a:moveTo>
                    <a:pt x="701" y="0"/>
                  </a:moveTo>
                  <a:cubicBezTo>
                    <a:pt x="545" y="0"/>
                    <a:pt x="389" y="58"/>
                    <a:pt x="269" y="169"/>
                  </a:cubicBezTo>
                  <a:cubicBezTo>
                    <a:pt x="19" y="400"/>
                    <a:pt x="1" y="784"/>
                    <a:pt x="232" y="1038"/>
                  </a:cubicBezTo>
                  <a:cubicBezTo>
                    <a:pt x="481" y="1287"/>
                    <a:pt x="1539" y="1518"/>
                    <a:pt x="1539" y="1518"/>
                  </a:cubicBezTo>
                  <a:cubicBezTo>
                    <a:pt x="1539" y="1518"/>
                    <a:pt x="1387" y="460"/>
                    <a:pt x="1156" y="206"/>
                  </a:cubicBezTo>
                  <a:cubicBezTo>
                    <a:pt x="1036" y="67"/>
                    <a:pt x="869" y="0"/>
                    <a:pt x="701"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97998" y="1731006"/>
              <a:ext cx="42144" cy="53584"/>
            </a:xfrm>
            <a:custGeom>
              <a:avLst/>
              <a:gdLst/>
              <a:ahLst/>
              <a:cxnLst/>
              <a:rect l="l" t="t" r="r" b="b"/>
              <a:pathLst>
                <a:path w="1503" h="1911" extrusionOk="0">
                  <a:moveTo>
                    <a:pt x="1193" y="0"/>
                  </a:moveTo>
                  <a:cubicBezTo>
                    <a:pt x="1193" y="0"/>
                    <a:pt x="250" y="675"/>
                    <a:pt x="134" y="1022"/>
                  </a:cubicBezTo>
                  <a:cubicBezTo>
                    <a:pt x="0" y="1368"/>
                    <a:pt x="195" y="1752"/>
                    <a:pt x="541" y="1867"/>
                  </a:cubicBezTo>
                  <a:cubicBezTo>
                    <a:pt x="617" y="1897"/>
                    <a:pt x="695" y="1910"/>
                    <a:pt x="771" y="1910"/>
                  </a:cubicBezTo>
                  <a:cubicBezTo>
                    <a:pt x="1043" y="1910"/>
                    <a:pt x="1297" y="1736"/>
                    <a:pt x="1387" y="1465"/>
                  </a:cubicBezTo>
                  <a:cubicBezTo>
                    <a:pt x="1502" y="1119"/>
                    <a:pt x="1193" y="0"/>
                    <a:pt x="1193" y="0"/>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96605" y="1944138"/>
              <a:ext cx="25432" cy="31517"/>
            </a:xfrm>
            <a:custGeom>
              <a:avLst/>
              <a:gdLst/>
              <a:ahLst/>
              <a:cxnLst/>
              <a:rect l="l" t="t" r="r" b="b"/>
              <a:pathLst>
                <a:path w="907" h="1124" extrusionOk="0">
                  <a:moveTo>
                    <a:pt x="448" y="1"/>
                  </a:moveTo>
                  <a:cubicBezTo>
                    <a:pt x="305" y="1"/>
                    <a:pt x="167" y="84"/>
                    <a:pt x="98" y="236"/>
                  </a:cubicBezTo>
                  <a:cubicBezTo>
                    <a:pt x="1" y="430"/>
                    <a:pt x="98" y="1123"/>
                    <a:pt x="98" y="1123"/>
                  </a:cubicBezTo>
                  <a:cubicBezTo>
                    <a:pt x="98" y="1123"/>
                    <a:pt x="712" y="777"/>
                    <a:pt x="809" y="582"/>
                  </a:cubicBezTo>
                  <a:cubicBezTo>
                    <a:pt x="906" y="388"/>
                    <a:pt x="828" y="139"/>
                    <a:pt x="620" y="42"/>
                  </a:cubicBezTo>
                  <a:cubicBezTo>
                    <a:pt x="564" y="14"/>
                    <a:pt x="506" y="1"/>
                    <a:pt x="448"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587296" y="2000891"/>
              <a:ext cx="23217" cy="27255"/>
            </a:xfrm>
            <a:custGeom>
              <a:avLst/>
              <a:gdLst/>
              <a:ahLst/>
              <a:cxnLst/>
              <a:rect l="l" t="t" r="r" b="b"/>
              <a:pathLst>
                <a:path w="828" h="972" extrusionOk="0">
                  <a:moveTo>
                    <a:pt x="749" y="0"/>
                  </a:moveTo>
                  <a:lnTo>
                    <a:pt x="749" y="0"/>
                  </a:lnTo>
                  <a:cubicBezTo>
                    <a:pt x="748" y="0"/>
                    <a:pt x="189" y="273"/>
                    <a:pt x="92" y="444"/>
                  </a:cubicBezTo>
                  <a:cubicBezTo>
                    <a:pt x="0" y="619"/>
                    <a:pt x="55" y="850"/>
                    <a:pt x="231" y="924"/>
                  </a:cubicBezTo>
                  <a:cubicBezTo>
                    <a:pt x="287" y="956"/>
                    <a:pt x="350" y="972"/>
                    <a:pt x="413" y="972"/>
                  </a:cubicBezTo>
                  <a:cubicBezTo>
                    <a:pt x="540" y="972"/>
                    <a:pt x="665" y="908"/>
                    <a:pt x="730" y="790"/>
                  </a:cubicBezTo>
                  <a:cubicBezTo>
                    <a:pt x="827" y="619"/>
                    <a:pt x="749" y="0"/>
                    <a:pt x="749" y="0"/>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769696" y="1889208"/>
              <a:ext cx="17273" cy="21479"/>
            </a:xfrm>
            <a:custGeom>
              <a:avLst/>
              <a:gdLst/>
              <a:ahLst/>
              <a:cxnLst/>
              <a:rect l="l" t="t" r="r" b="b"/>
              <a:pathLst>
                <a:path w="616" h="766" extrusionOk="0">
                  <a:moveTo>
                    <a:pt x="560" y="0"/>
                  </a:moveTo>
                  <a:cubicBezTo>
                    <a:pt x="560" y="0"/>
                    <a:pt x="135" y="231"/>
                    <a:pt x="56" y="365"/>
                  </a:cubicBezTo>
                  <a:cubicBezTo>
                    <a:pt x="1" y="481"/>
                    <a:pt x="38" y="656"/>
                    <a:pt x="172" y="730"/>
                  </a:cubicBezTo>
                  <a:cubicBezTo>
                    <a:pt x="214" y="754"/>
                    <a:pt x="259" y="765"/>
                    <a:pt x="304" y="765"/>
                  </a:cubicBezTo>
                  <a:cubicBezTo>
                    <a:pt x="404" y="765"/>
                    <a:pt x="500" y="708"/>
                    <a:pt x="541" y="615"/>
                  </a:cubicBezTo>
                  <a:cubicBezTo>
                    <a:pt x="615" y="481"/>
                    <a:pt x="560" y="0"/>
                    <a:pt x="560" y="0"/>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811279" y="1925856"/>
              <a:ext cx="11833" cy="12870"/>
            </a:xfrm>
            <a:custGeom>
              <a:avLst/>
              <a:gdLst/>
              <a:ahLst/>
              <a:cxnLst/>
              <a:rect l="l" t="t" r="r" b="b"/>
              <a:pathLst>
                <a:path w="422" h="459" extrusionOk="0">
                  <a:moveTo>
                    <a:pt x="1" y="1"/>
                  </a:moveTo>
                  <a:cubicBezTo>
                    <a:pt x="1" y="1"/>
                    <a:pt x="19" y="310"/>
                    <a:pt x="75" y="389"/>
                  </a:cubicBezTo>
                  <a:cubicBezTo>
                    <a:pt x="111" y="434"/>
                    <a:pt x="168" y="458"/>
                    <a:pt x="225" y="458"/>
                  </a:cubicBezTo>
                  <a:cubicBezTo>
                    <a:pt x="261" y="458"/>
                    <a:pt x="298" y="448"/>
                    <a:pt x="329" y="426"/>
                  </a:cubicBezTo>
                  <a:cubicBezTo>
                    <a:pt x="403" y="347"/>
                    <a:pt x="421" y="232"/>
                    <a:pt x="366" y="158"/>
                  </a:cubicBezTo>
                  <a:cubicBezTo>
                    <a:pt x="287" y="79"/>
                    <a:pt x="1" y="1"/>
                    <a:pt x="1" y="1"/>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842516" y="1991806"/>
              <a:ext cx="44331" cy="36845"/>
            </a:xfrm>
            <a:custGeom>
              <a:avLst/>
              <a:gdLst/>
              <a:ahLst/>
              <a:cxnLst/>
              <a:rect l="l" t="t" r="r" b="b"/>
              <a:pathLst>
                <a:path w="1581" h="1314" extrusionOk="0">
                  <a:moveTo>
                    <a:pt x="1" y="1"/>
                  </a:moveTo>
                  <a:cubicBezTo>
                    <a:pt x="1" y="1"/>
                    <a:pt x="310" y="980"/>
                    <a:pt x="560" y="1193"/>
                  </a:cubicBezTo>
                  <a:cubicBezTo>
                    <a:pt x="663" y="1273"/>
                    <a:pt x="787" y="1313"/>
                    <a:pt x="912" y="1313"/>
                  </a:cubicBezTo>
                  <a:cubicBezTo>
                    <a:pt x="1088" y="1313"/>
                    <a:pt x="1265" y="1234"/>
                    <a:pt x="1387" y="1077"/>
                  </a:cubicBezTo>
                  <a:cubicBezTo>
                    <a:pt x="1581" y="828"/>
                    <a:pt x="1544" y="463"/>
                    <a:pt x="1271" y="269"/>
                  </a:cubicBezTo>
                  <a:cubicBezTo>
                    <a:pt x="1022" y="56"/>
                    <a:pt x="1" y="1"/>
                    <a:pt x="1"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679015" y="1888675"/>
              <a:ext cx="28657" cy="23582"/>
            </a:xfrm>
            <a:custGeom>
              <a:avLst/>
              <a:gdLst/>
              <a:ahLst/>
              <a:cxnLst/>
              <a:rect l="l" t="t" r="r" b="b"/>
              <a:pathLst>
                <a:path w="1022" h="841" extrusionOk="0">
                  <a:moveTo>
                    <a:pt x="0" y="1"/>
                  </a:moveTo>
                  <a:cubicBezTo>
                    <a:pt x="0" y="1"/>
                    <a:pt x="194" y="634"/>
                    <a:pt x="365" y="768"/>
                  </a:cubicBezTo>
                  <a:cubicBezTo>
                    <a:pt x="429" y="816"/>
                    <a:pt x="511" y="841"/>
                    <a:pt x="593" y="841"/>
                  </a:cubicBezTo>
                  <a:cubicBezTo>
                    <a:pt x="706" y="841"/>
                    <a:pt x="820" y="793"/>
                    <a:pt x="888" y="694"/>
                  </a:cubicBezTo>
                  <a:cubicBezTo>
                    <a:pt x="1022" y="537"/>
                    <a:pt x="1003" y="287"/>
                    <a:pt x="827" y="172"/>
                  </a:cubicBezTo>
                  <a:cubicBezTo>
                    <a:pt x="657" y="38"/>
                    <a:pt x="0" y="1"/>
                    <a:pt x="0" y="1"/>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375566" y="1981403"/>
              <a:ext cx="66511" cy="43939"/>
            </a:xfrm>
            <a:custGeom>
              <a:avLst/>
              <a:gdLst/>
              <a:ahLst/>
              <a:cxnLst/>
              <a:rect l="l" t="t" r="r" b="b"/>
              <a:pathLst>
                <a:path w="2372" h="1567" extrusionOk="0">
                  <a:moveTo>
                    <a:pt x="790" y="1"/>
                  </a:moveTo>
                  <a:cubicBezTo>
                    <a:pt x="778" y="1"/>
                    <a:pt x="766" y="1"/>
                    <a:pt x="754" y="2"/>
                  </a:cubicBezTo>
                  <a:cubicBezTo>
                    <a:pt x="329" y="25"/>
                    <a:pt x="1" y="409"/>
                    <a:pt x="43" y="834"/>
                  </a:cubicBezTo>
                  <a:cubicBezTo>
                    <a:pt x="78" y="1250"/>
                    <a:pt x="408" y="1567"/>
                    <a:pt x="820" y="1567"/>
                  </a:cubicBezTo>
                  <a:cubicBezTo>
                    <a:pt x="843" y="1567"/>
                    <a:pt x="865" y="1566"/>
                    <a:pt x="888" y="1564"/>
                  </a:cubicBezTo>
                  <a:cubicBezTo>
                    <a:pt x="1313" y="1527"/>
                    <a:pt x="2371" y="658"/>
                    <a:pt x="2371" y="658"/>
                  </a:cubicBezTo>
                  <a:cubicBezTo>
                    <a:pt x="2371" y="658"/>
                    <a:pt x="1258" y="1"/>
                    <a:pt x="790"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063593" y="1967440"/>
              <a:ext cx="35134" cy="48369"/>
            </a:xfrm>
            <a:custGeom>
              <a:avLst/>
              <a:gdLst/>
              <a:ahLst/>
              <a:cxnLst/>
              <a:rect l="l" t="t" r="r" b="b"/>
              <a:pathLst>
                <a:path w="1253" h="1725" extrusionOk="0">
                  <a:moveTo>
                    <a:pt x="828" y="1"/>
                  </a:moveTo>
                  <a:cubicBezTo>
                    <a:pt x="828" y="1"/>
                    <a:pt x="116" y="713"/>
                    <a:pt x="56" y="1041"/>
                  </a:cubicBezTo>
                  <a:cubicBezTo>
                    <a:pt x="1" y="1350"/>
                    <a:pt x="213" y="1655"/>
                    <a:pt x="541" y="1715"/>
                  </a:cubicBezTo>
                  <a:cubicBezTo>
                    <a:pt x="574" y="1721"/>
                    <a:pt x="607" y="1724"/>
                    <a:pt x="640" y="1724"/>
                  </a:cubicBezTo>
                  <a:cubicBezTo>
                    <a:pt x="910" y="1724"/>
                    <a:pt x="1162" y="1527"/>
                    <a:pt x="1211" y="1235"/>
                  </a:cubicBezTo>
                  <a:cubicBezTo>
                    <a:pt x="1253" y="925"/>
                    <a:pt x="828" y="1"/>
                    <a:pt x="828"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716196" y="1999293"/>
              <a:ext cx="33592" cy="22208"/>
            </a:xfrm>
            <a:custGeom>
              <a:avLst/>
              <a:gdLst/>
              <a:ahLst/>
              <a:cxnLst/>
              <a:rect l="l" t="t" r="r" b="b"/>
              <a:pathLst>
                <a:path w="1198" h="792" extrusionOk="0">
                  <a:moveTo>
                    <a:pt x="423" y="1"/>
                  </a:moveTo>
                  <a:cubicBezTo>
                    <a:pt x="417" y="1"/>
                    <a:pt x="412" y="1"/>
                    <a:pt x="407" y="2"/>
                  </a:cubicBezTo>
                  <a:cubicBezTo>
                    <a:pt x="176" y="2"/>
                    <a:pt x="0" y="173"/>
                    <a:pt x="24" y="404"/>
                  </a:cubicBezTo>
                  <a:cubicBezTo>
                    <a:pt x="24" y="616"/>
                    <a:pt x="195" y="792"/>
                    <a:pt x="426" y="792"/>
                  </a:cubicBezTo>
                  <a:cubicBezTo>
                    <a:pt x="638" y="773"/>
                    <a:pt x="1197" y="367"/>
                    <a:pt x="1197" y="367"/>
                  </a:cubicBezTo>
                  <a:cubicBezTo>
                    <a:pt x="1197" y="367"/>
                    <a:pt x="646" y="1"/>
                    <a:pt x="423"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627701" y="1955018"/>
              <a:ext cx="35667" cy="48369"/>
            </a:xfrm>
            <a:custGeom>
              <a:avLst/>
              <a:gdLst/>
              <a:ahLst/>
              <a:cxnLst/>
              <a:rect l="l" t="t" r="r" b="b"/>
              <a:pathLst>
                <a:path w="1272" h="1725" extrusionOk="0">
                  <a:moveTo>
                    <a:pt x="828" y="0"/>
                  </a:moveTo>
                  <a:cubicBezTo>
                    <a:pt x="828" y="0"/>
                    <a:pt x="116" y="712"/>
                    <a:pt x="61" y="1040"/>
                  </a:cubicBezTo>
                  <a:cubicBezTo>
                    <a:pt x="1" y="1350"/>
                    <a:pt x="213" y="1659"/>
                    <a:pt x="541" y="1715"/>
                  </a:cubicBezTo>
                  <a:cubicBezTo>
                    <a:pt x="576" y="1721"/>
                    <a:pt x="611" y="1725"/>
                    <a:pt x="645" y="1725"/>
                  </a:cubicBezTo>
                  <a:cubicBezTo>
                    <a:pt x="913" y="1725"/>
                    <a:pt x="1163" y="1525"/>
                    <a:pt x="1216" y="1234"/>
                  </a:cubicBezTo>
                  <a:cubicBezTo>
                    <a:pt x="1271" y="924"/>
                    <a:pt x="828" y="0"/>
                    <a:pt x="828"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661125" y="1851354"/>
              <a:ext cx="14160" cy="19039"/>
            </a:xfrm>
            <a:custGeom>
              <a:avLst/>
              <a:gdLst/>
              <a:ahLst/>
              <a:cxnLst/>
              <a:rect l="l" t="t" r="r" b="b"/>
              <a:pathLst>
                <a:path w="505" h="679" extrusionOk="0">
                  <a:moveTo>
                    <a:pt x="329" y="1"/>
                  </a:moveTo>
                  <a:cubicBezTo>
                    <a:pt x="329" y="1"/>
                    <a:pt x="61" y="292"/>
                    <a:pt x="24" y="408"/>
                  </a:cubicBezTo>
                  <a:cubicBezTo>
                    <a:pt x="1" y="542"/>
                    <a:pt x="98" y="657"/>
                    <a:pt x="213" y="676"/>
                  </a:cubicBezTo>
                  <a:cubicBezTo>
                    <a:pt x="227" y="677"/>
                    <a:pt x="240" y="678"/>
                    <a:pt x="253" y="678"/>
                  </a:cubicBezTo>
                  <a:cubicBezTo>
                    <a:pt x="370" y="678"/>
                    <a:pt x="465" y="606"/>
                    <a:pt x="486" y="481"/>
                  </a:cubicBezTo>
                  <a:cubicBezTo>
                    <a:pt x="504" y="366"/>
                    <a:pt x="329" y="1"/>
                    <a:pt x="329" y="1"/>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57452" y="1691105"/>
              <a:ext cx="38359" cy="49350"/>
            </a:xfrm>
            <a:custGeom>
              <a:avLst/>
              <a:gdLst/>
              <a:ahLst/>
              <a:cxnLst/>
              <a:rect l="l" t="t" r="r" b="b"/>
              <a:pathLst>
                <a:path w="1368" h="1760" extrusionOk="0">
                  <a:moveTo>
                    <a:pt x="1021" y="0"/>
                  </a:moveTo>
                  <a:cubicBezTo>
                    <a:pt x="1021" y="0"/>
                    <a:pt x="194" y="675"/>
                    <a:pt x="97" y="980"/>
                  </a:cubicBezTo>
                  <a:cubicBezTo>
                    <a:pt x="0" y="1308"/>
                    <a:pt x="194" y="1636"/>
                    <a:pt x="522" y="1733"/>
                  </a:cubicBezTo>
                  <a:cubicBezTo>
                    <a:pt x="580" y="1751"/>
                    <a:pt x="639" y="1760"/>
                    <a:pt x="697" y="1760"/>
                  </a:cubicBezTo>
                  <a:cubicBezTo>
                    <a:pt x="952" y="1760"/>
                    <a:pt x="1196" y="1594"/>
                    <a:pt x="1271" y="1326"/>
                  </a:cubicBezTo>
                  <a:cubicBezTo>
                    <a:pt x="1368" y="1021"/>
                    <a:pt x="1021" y="0"/>
                    <a:pt x="1021"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286062" y="1893470"/>
              <a:ext cx="28012" cy="34349"/>
            </a:xfrm>
            <a:custGeom>
              <a:avLst/>
              <a:gdLst/>
              <a:ahLst/>
              <a:cxnLst/>
              <a:rect l="l" t="t" r="r" b="b"/>
              <a:pathLst>
                <a:path w="999" h="1225" extrusionOk="0">
                  <a:moveTo>
                    <a:pt x="93" y="1"/>
                  </a:moveTo>
                  <a:cubicBezTo>
                    <a:pt x="93" y="1"/>
                    <a:pt x="0" y="772"/>
                    <a:pt x="93" y="985"/>
                  </a:cubicBezTo>
                  <a:cubicBezTo>
                    <a:pt x="174" y="1134"/>
                    <a:pt x="333" y="1224"/>
                    <a:pt x="494" y="1224"/>
                  </a:cubicBezTo>
                  <a:cubicBezTo>
                    <a:pt x="562" y="1224"/>
                    <a:pt x="630" y="1208"/>
                    <a:pt x="693" y="1174"/>
                  </a:cubicBezTo>
                  <a:cubicBezTo>
                    <a:pt x="924" y="1059"/>
                    <a:pt x="998" y="791"/>
                    <a:pt x="883" y="578"/>
                  </a:cubicBezTo>
                  <a:cubicBezTo>
                    <a:pt x="786" y="366"/>
                    <a:pt x="93" y="1"/>
                    <a:pt x="93"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05924" y="1834726"/>
              <a:ext cx="100439" cy="66202"/>
            </a:xfrm>
            <a:custGeom>
              <a:avLst/>
              <a:gdLst/>
              <a:ahLst/>
              <a:cxnLst/>
              <a:rect l="l" t="t" r="r" b="b"/>
              <a:pathLst>
                <a:path w="3582" h="2361" extrusionOk="0">
                  <a:moveTo>
                    <a:pt x="1202" y="0"/>
                  </a:moveTo>
                  <a:cubicBezTo>
                    <a:pt x="1134" y="0"/>
                    <a:pt x="1074" y="5"/>
                    <a:pt x="1022" y="16"/>
                  </a:cubicBezTo>
                  <a:cubicBezTo>
                    <a:pt x="389" y="173"/>
                    <a:pt x="0" y="806"/>
                    <a:pt x="158" y="1444"/>
                  </a:cubicBezTo>
                  <a:cubicBezTo>
                    <a:pt x="288" y="1985"/>
                    <a:pt x="769" y="2360"/>
                    <a:pt x="1304" y="2360"/>
                  </a:cubicBezTo>
                  <a:cubicBezTo>
                    <a:pt x="1395" y="2360"/>
                    <a:pt x="1488" y="2350"/>
                    <a:pt x="1581" y="2327"/>
                  </a:cubicBezTo>
                  <a:cubicBezTo>
                    <a:pt x="2214" y="2174"/>
                    <a:pt x="3581" y="636"/>
                    <a:pt x="3581" y="636"/>
                  </a:cubicBezTo>
                  <a:cubicBezTo>
                    <a:pt x="3581" y="636"/>
                    <a:pt x="1960" y="0"/>
                    <a:pt x="120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a:off x="7776872" y="3977774"/>
            <a:ext cx="1131894" cy="852519"/>
            <a:chOff x="174200" y="1152825"/>
            <a:chExt cx="1519525" cy="1144475"/>
          </a:xfrm>
        </p:grpSpPr>
        <p:sp>
          <p:nvSpPr>
            <p:cNvPr id="64" name="Google Shape;64;p2"/>
            <p:cNvSpPr/>
            <p:nvPr/>
          </p:nvSpPr>
          <p:spPr>
            <a:xfrm>
              <a:off x="177800" y="1152825"/>
              <a:ext cx="1515925" cy="1144475"/>
            </a:xfrm>
            <a:custGeom>
              <a:avLst/>
              <a:gdLst/>
              <a:ahLst/>
              <a:cxnLst/>
              <a:rect l="l" t="t" r="r" b="b"/>
              <a:pathLst>
                <a:path w="60637" h="45779" extrusionOk="0">
                  <a:moveTo>
                    <a:pt x="38109" y="1"/>
                  </a:moveTo>
                  <a:cubicBezTo>
                    <a:pt x="36661" y="1"/>
                    <a:pt x="35336" y="408"/>
                    <a:pt x="34387" y="1394"/>
                  </a:cubicBezTo>
                  <a:cubicBezTo>
                    <a:pt x="33487" y="2294"/>
                    <a:pt x="32875" y="3806"/>
                    <a:pt x="32407" y="5319"/>
                  </a:cubicBezTo>
                  <a:cubicBezTo>
                    <a:pt x="31218" y="10108"/>
                    <a:pt x="31687" y="16553"/>
                    <a:pt x="31687" y="17597"/>
                  </a:cubicBezTo>
                  <a:cubicBezTo>
                    <a:pt x="31362" y="14320"/>
                    <a:pt x="29274" y="6795"/>
                    <a:pt x="27186" y="3050"/>
                  </a:cubicBezTo>
                  <a:cubicBezTo>
                    <a:pt x="26430" y="2006"/>
                    <a:pt x="25817" y="1250"/>
                    <a:pt x="25061" y="962"/>
                  </a:cubicBezTo>
                  <a:cubicBezTo>
                    <a:pt x="24764" y="863"/>
                    <a:pt x="24360" y="814"/>
                    <a:pt x="23879" y="814"/>
                  </a:cubicBezTo>
                  <a:cubicBezTo>
                    <a:pt x="19993" y="814"/>
                    <a:pt x="11135" y="3984"/>
                    <a:pt x="13827" y="9207"/>
                  </a:cubicBezTo>
                  <a:cubicBezTo>
                    <a:pt x="14115" y="9819"/>
                    <a:pt x="14403" y="10396"/>
                    <a:pt x="14727" y="10864"/>
                  </a:cubicBezTo>
                  <a:cubicBezTo>
                    <a:pt x="18004" y="15653"/>
                    <a:pt x="24917" y="19865"/>
                    <a:pt x="26430" y="20766"/>
                  </a:cubicBezTo>
                  <a:cubicBezTo>
                    <a:pt x="24629" y="19865"/>
                    <a:pt x="15916" y="15220"/>
                    <a:pt x="10983" y="14752"/>
                  </a:cubicBezTo>
                  <a:lnTo>
                    <a:pt x="9326" y="14752"/>
                  </a:lnTo>
                  <a:cubicBezTo>
                    <a:pt x="4681" y="15509"/>
                    <a:pt x="1" y="21666"/>
                    <a:pt x="3601" y="26311"/>
                  </a:cubicBezTo>
                  <a:cubicBezTo>
                    <a:pt x="3781" y="26455"/>
                    <a:pt x="3925" y="26743"/>
                    <a:pt x="4069" y="26923"/>
                  </a:cubicBezTo>
                  <a:cubicBezTo>
                    <a:pt x="6212" y="29134"/>
                    <a:pt x="10125" y="29713"/>
                    <a:pt x="13637" y="29713"/>
                  </a:cubicBezTo>
                  <a:cubicBezTo>
                    <a:pt x="17503" y="29713"/>
                    <a:pt x="20884" y="29011"/>
                    <a:pt x="20884" y="29011"/>
                  </a:cubicBezTo>
                  <a:lnTo>
                    <a:pt x="20884" y="29011"/>
                  </a:lnTo>
                  <a:cubicBezTo>
                    <a:pt x="20416" y="29299"/>
                    <a:pt x="9614" y="35312"/>
                    <a:pt x="12315" y="40857"/>
                  </a:cubicBezTo>
                  <a:cubicBezTo>
                    <a:pt x="12459" y="41145"/>
                    <a:pt x="12603" y="41325"/>
                    <a:pt x="12783" y="41613"/>
                  </a:cubicBezTo>
                  <a:cubicBezTo>
                    <a:pt x="14796" y="44372"/>
                    <a:pt x="20231" y="45779"/>
                    <a:pt x="25444" y="45779"/>
                  </a:cubicBezTo>
                  <a:cubicBezTo>
                    <a:pt x="29555" y="45779"/>
                    <a:pt x="33527" y="44904"/>
                    <a:pt x="35575" y="43126"/>
                  </a:cubicBezTo>
                  <a:cubicBezTo>
                    <a:pt x="37232" y="41613"/>
                    <a:pt x="38132" y="39525"/>
                    <a:pt x="38564" y="37257"/>
                  </a:cubicBezTo>
                  <a:cubicBezTo>
                    <a:pt x="39320" y="33368"/>
                    <a:pt x="38420" y="29299"/>
                    <a:pt x="38420" y="29299"/>
                  </a:cubicBezTo>
                  <a:lnTo>
                    <a:pt x="38420" y="29299"/>
                  </a:lnTo>
                  <a:cubicBezTo>
                    <a:pt x="41732" y="30811"/>
                    <a:pt x="44577" y="31568"/>
                    <a:pt x="47277" y="31712"/>
                  </a:cubicBezTo>
                  <a:cubicBezTo>
                    <a:pt x="47536" y="31722"/>
                    <a:pt x="47791" y="31727"/>
                    <a:pt x="48044" y="31727"/>
                  </a:cubicBezTo>
                  <a:cubicBezTo>
                    <a:pt x="51457" y="31727"/>
                    <a:pt x="54377" y="30821"/>
                    <a:pt x="56891" y="29011"/>
                  </a:cubicBezTo>
                  <a:cubicBezTo>
                    <a:pt x="60312" y="26599"/>
                    <a:pt x="60636" y="20153"/>
                    <a:pt x="58224" y="16409"/>
                  </a:cubicBezTo>
                  <a:cubicBezTo>
                    <a:pt x="57791" y="15653"/>
                    <a:pt x="57179" y="15040"/>
                    <a:pt x="56567" y="14608"/>
                  </a:cubicBezTo>
                  <a:cubicBezTo>
                    <a:pt x="55991" y="14140"/>
                    <a:pt x="55379" y="13852"/>
                    <a:pt x="54623" y="13708"/>
                  </a:cubicBezTo>
                  <a:cubicBezTo>
                    <a:pt x="54056" y="13554"/>
                    <a:pt x="53442" y="13484"/>
                    <a:pt x="52797" y="13484"/>
                  </a:cubicBezTo>
                  <a:cubicBezTo>
                    <a:pt x="47124" y="13484"/>
                    <a:pt x="38984" y="18851"/>
                    <a:pt x="38564" y="19109"/>
                  </a:cubicBezTo>
                  <a:cubicBezTo>
                    <a:pt x="38888" y="18821"/>
                    <a:pt x="46377" y="11152"/>
                    <a:pt x="47566" y="7119"/>
                  </a:cubicBezTo>
                  <a:cubicBezTo>
                    <a:pt x="47566" y="6795"/>
                    <a:pt x="47710" y="6507"/>
                    <a:pt x="47710" y="6219"/>
                  </a:cubicBezTo>
                  <a:cubicBezTo>
                    <a:pt x="47710" y="3531"/>
                    <a:pt x="42373" y="1"/>
                    <a:pt x="38109"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359725" y="1518025"/>
              <a:ext cx="333975" cy="427975"/>
            </a:xfrm>
            <a:custGeom>
              <a:avLst/>
              <a:gdLst/>
              <a:ahLst/>
              <a:cxnLst/>
              <a:rect l="l" t="t" r="r" b="b"/>
              <a:pathLst>
                <a:path w="13359" h="17119" extrusionOk="0">
                  <a:moveTo>
                    <a:pt x="9290" y="0"/>
                  </a:moveTo>
                  <a:cubicBezTo>
                    <a:pt x="10947" y="1657"/>
                    <a:pt x="11847" y="4213"/>
                    <a:pt x="11559" y="6590"/>
                  </a:cubicBezTo>
                  <a:cubicBezTo>
                    <a:pt x="11415" y="10190"/>
                    <a:pt x="9002" y="13503"/>
                    <a:pt x="5834" y="15303"/>
                  </a:cubicBezTo>
                  <a:cubicBezTo>
                    <a:pt x="4033" y="16347"/>
                    <a:pt x="2089" y="16960"/>
                    <a:pt x="0" y="17104"/>
                  </a:cubicBezTo>
                  <a:cubicBezTo>
                    <a:pt x="259" y="17114"/>
                    <a:pt x="514" y="17119"/>
                    <a:pt x="767" y="17119"/>
                  </a:cubicBezTo>
                  <a:cubicBezTo>
                    <a:pt x="4180" y="17119"/>
                    <a:pt x="7100" y="16213"/>
                    <a:pt x="9614" y="14403"/>
                  </a:cubicBezTo>
                  <a:cubicBezTo>
                    <a:pt x="13035" y="11991"/>
                    <a:pt x="13359" y="5545"/>
                    <a:pt x="10947" y="1801"/>
                  </a:cubicBezTo>
                  <a:cubicBezTo>
                    <a:pt x="10514" y="1045"/>
                    <a:pt x="9902" y="432"/>
                    <a:pt x="929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97350" y="2084225"/>
              <a:ext cx="644550" cy="213075"/>
            </a:xfrm>
            <a:custGeom>
              <a:avLst/>
              <a:gdLst/>
              <a:ahLst/>
              <a:cxnLst/>
              <a:rect l="l" t="t" r="r" b="b"/>
              <a:pathLst>
                <a:path w="25782" h="8523" extrusionOk="0">
                  <a:moveTo>
                    <a:pt x="25782" y="1"/>
                  </a:moveTo>
                  <a:cubicBezTo>
                    <a:pt x="23981" y="2989"/>
                    <a:pt x="20993" y="5258"/>
                    <a:pt x="17680" y="6302"/>
                  </a:cubicBezTo>
                  <a:cubicBezTo>
                    <a:pt x="15892" y="6850"/>
                    <a:pt x="14062" y="7081"/>
                    <a:pt x="12218" y="7081"/>
                  </a:cubicBezTo>
                  <a:cubicBezTo>
                    <a:pt x="8974" y="7081"/>
                    <a:pt x="5689" y="6366"/>
                    <a:pt x="2521" y="5402"/>
                  </a:cubicBezTo>
                  <a:cubicBezTo>
                    <a:pt x="1621" y="5114"/>
                    <a:pt x="721" y="4790"/>
                    <a:pt x="1" y="4357"/>
                  </a:cubicBezTo>
                  <a:lnTo>
                    <a:pt x="1" y="4357"/>
                  </a:lnTo>
                  <a:cubicBezTo>
                    <a:pt x="2014" y="7116"/>
                    <a:pt x="7449" y="8523"/>
                    <a:pt x="12662" y="8523"/>
                  </a:cubicBezTo>
                  <a:cubicBezTo>
                    <a:pt x="16773" y="8523"/>
                    <a:pt x="20745" y="7648"/>
                    <a:pt x="22793" y="5870"/>
                  </a:cubicBezTo>
                  <a:cubicBezTo>
                    <a:pt x="24450" y="4357"/>
                    <a:pt x="25350" y="2269"/>
                    <a:pt x="25782"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74200" y="1521625"/>
              <a:ext cx="278175" cy="288975"/>
            </a:xfrm>
            <a:custGeom>
              <a:avLst/>
              <a:gdLst/>
              <a:ahLst/>
              <a:cxnLst/>
              <a:rect l="l" t="t" r="r" b="b"/>
              <a:pathLst>
                <a:path w="11127" h="11559" extrusionOk="0">
                  <a:moveTo>
                    <a:pt x="9470" y="0"/>
                  </a:moveTo>
                  <a:cubicBezTo>
                    <a:pt x="4825" y="757"/>
                    <a:pt x="1" y="6914"/>
                    <a:pt x="3745" y="11559"/>
                  </a:cubicBezTo>
                  <a:cubicBezTo>
                    <a:pt x="3169" y="8714"/>
                    <a:pt x="3925" y="5401"/>
                    <a:pt x="5870" y="3169"/>
                  </a:cubicBezTo>
                  <a:cubicBezTo>
                    <a:pt x="7202" y="1513"/>
                    <a:pt x="9002" y="468"/>
                    <a:pt x="1112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56175" y="1173175"/>
              <a:ext cx="401275" cy="251250"/>
            </a:xfrm>
            <a:custGeom>
              <a:avLst/>
              <a:gdLst/>
              <a:ahLst/>
              <a:cxnLst/>
              <a:rect l="l" t="t" r="r" b="b"/>
              <a:pathLst>
                <a:path w="16051" h="10050" extrusionOk="0">
                  <a:moveTo>
                    <a:pt x="12744" y="0"/>
                  </a:moveTo>
                  <a:cubicBezTo>
                    <a:pt x="8858" y="0"/>
                    <a:pt x="0" y="3170"/>
                    <a:pt x="2692" y="8393"/>
                  </a:cubicBezTo>
                  <a:cubicBezTo>
                    <a:pt x="2980" y="9005"/>
                    <a:pt x="3268" y="9582"/>
                    <a:pt x="3592" y="10050"/>
                  </a:cubicBezTo>
                  <a:cubicBezTo>
                    <a:pt x="3124" y="8681"/>
                    <a:pt x="3124" y="7025"/>
                    <a:pt x="3736" y="5693"/>
                  </a:cubicBezTo>
                  <a:cubicBezTo>
                    <a:pt x="4781" y="3280"/>
                    <a:pt x="7049" y="1804"/>
                    <a:pt x="9425" y="1192"/>
                  </a:cubicBezTo>
                  <a:cubicBezTo>
                    <a:pt x="10123" y="1080"/>
                    <a:pt x="10842" y="1012"/>
                    <a:pt x="11558" y="1012"/>
                  </a:cubicBezTo>
                  <a:cubicBezTo>
                    <a:pt x="12689" y="1012"/>
                    <a:pt x="13812" y="1183"/>
                    <a:pt x="14826" y="1624"/>
                  </a:cubicBezTo>
                  <a:cubicBezTo>
                    <a:pt x="15295" y="1804"/>
                    <a:pt x="15583" y="2092"/>
                    <a:pt x="16051" y="2236"/>
                  </a:cubicBezTo>
                  <a:cubicBezTo>
                    <a:pt x="15295" y="1192"/>
                    <a:pt x="14682" y="292"/>
                    <a:pt x="13926" y="148"/>
                  </a:cubicBezTo>
                  <a:cubicBezTo>
                    <a:pt x="13629" y="49"/>
                    <a:pt x="13225" y="0"/>
                    <a:pt x="12744"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987950" y="1152825"/>
              <a:ext cx="382600" cy="177975"/>
            </a:xfrm>
            <a:custGeom>
              <a:avLst/>
              <a:gdLst/>
              <a:ahLst/>
              <a:cxnLst/>
              <a:rect l="l" t="t" r="r" b="b"/>
              <a:pathLst>
                <a:path w="15304" h="7119" extrusionOk="0">
                  <a:moveTo>
                    <a:pt x="5703" y="1"/>
                  </a:moveTo>
                  <a:cubicBezTo>
                    <a:pt x="4255" y="1"/>
                    <a:pt x="2930" y="408"/>
                    <a:pt x="1981" y="1394"/>
                  </a:cubicBezTo>
                  <a:cubicBezTo>
                    <a:pt x="1081" y="2294"/>
                    <a:pt x="469" y="3662"/>
                    <a:pt x="1" y="5319"/>
                  </a:cubicBezTo>
                  <a:cubicBezTo>
                    <a:pt x="1657" y="3194"/>
                    <a:pt x="4213" y="1718"/>
                    <a:pt x="6914" y="1718"/>
                  </a:cubicBezTo>
                  <a:cubicBezTo>
                    <a:pt x="10371" y="1718"/>
                    <a:pt x="13683" y="3950"/>
                    <a:pt x="15160" y="7119"/>
                  </a:cubicBezTo>
                  <a:cubicBezTo>
                    <a:pt x="15160" y="6795"/>
                    <a:pt x="15304" y="6507"/>
                    <a:pt x="15304" y="6219"/>
                  </a:cubicBezTo>
                  <a:cubicBezTo>
                    <a:pt x="15304" y="3531"/>
                    <a:pt x="9967" y="1"/>
                    <a:pt x="5703"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07100" y="1761975"/>
              <a:ext cx="318675" cy="359300"/>
            </a:xfrm>
            <a:custGeom>
              <a:avLst/>
              <a:gdLst/>
              <a:ahLst/>
              <a:cxnLst/>
              <a:rect l="l" t="t" r="r" b="b"/>
              <a:pathLst>
                <a:path w="12747" h="14372" extrusionOk="0">
                  <a:moveTo>
                    <a:pt x="10190" y="0"/>
                  </a:moveTo>
                  <a:cubicBezTo>
                    <a:pt x="7058" y="1477"/>
                    <a:pt x="4033" y="3457"/>
                    <a:pt x="1513" y="5833"/>
                  </a:cubicBezTo>
                  <a:cubicBezTo>
                    <a:pt x="757" y="6445"/>
                    <a:pt x="1" y="7490"/>
                    <a:pt x="433" y="8246"/>
                  </a:cubicBezTo>
                  <a:cubicBezTo>
                    <a:pt x="739" y="8646"/>
                    <a:pt x="1168" y="8846"/>
                    <a:pt x="1589" y="8846"/>
                  </a:cubicBezTo>
                  <a:cubicBezTo>
                    <a:pt x="1813" y="8846"/>
                    <a:pt x="2034" y="8790"/>
                    <a:pt x="2233" y="8678"/>
                  </a:cubicBezTo>
                  <a:cubicBezTo>
                    <a:pt x="2845" y="8534"/>
                    <a:pt x="3457" y="7958"/>
                    <a:pt x="3889" y="7490"/>
                  </a:cubicBezTo>
                  <a:cubicBezTo>
                    <a:pt x="5400" y="5717"/>
                    <a:pt x="6910" y="4063"/>
                    <a:pt x="8420" y="2421"/>
                  </a:cubicBezTo>
                  <a:lnTo>
                    <a:pt x="8420" y="2421"/>
                  </a:lnTo>
                  <a:cubicBezTo>
                    <a:pt x="6210" y="4886"/>
                    <a:pt x="4418" y="7845"/>
                    <a:pt x="3133" y="11090"/>
                  </a:cubicBezTo>
                  <a:cubicBezTo>
                    <a:pt x="2989" y="11558"/>
                    <a:pt x="2701" y="12135"/>
                    <a:pt x="2701" y="12747"/>
                  </a:cubicBezTo>
                  <a:cubicBezTo>
                    <a:pt x="2845" y="13359"/>
                    <a:pt x="3133" y="13935"/>
                    <a:pt x="3601" y="14259"/>
                  </a:cubicBezTo>
                  <a:cubicBezTo>
                    <a:pt x="3763" y="14337"/>
                    <a:pt x="3930" y="14371"/>
                    <a:pt x="4098" y="14371"/>
                  </a:cubicBezTo>
                  <a:cubicBezTo>
                    <a:pt x="4864" y="14371"/>
                    <a:pt x="5656" y="13655"/>
                    <a:pt x="6158" y="13035"/>
                  </a:cubicBezTo>
                  <a:cubicBezTo>
                    <a:pt x="7743" y="11215"/>
                    <a:pt x="8921" y="9084"/>
                    <a:pt x="9634" y="6818"/>
                  </a:cubicBezTo>
                  <a:lnTo>
                    <a:pt x="9634" y="6818"/>
                  </a:lnTo>
                  <a:cubicBezTo>
                    <a:pt x="9486" y="7913"/>
                    <a:pt x="9590" y="9084"/>
                    <a:pt x="9902" y="10190"/>
                  </a:cubicBezTo>
                  <a:cubicBezTo>
                    <a:pt x="10046" y="10802"/>
                    <a:pt x="10334" y="11558"/>
                    <a:pt x="11091" y="11702"/>
                  </a:cubicBezTo>
                  <a:cubicBezTo>
                    <a:pt x="11168" y="11721"/>
                    <a:pt x="11245" y="11729"/>
                    <a:pt x="11321" y="11729"/>
                  </a:cubicBezTo>
                  <a:cubicBezTo>
                    <a:pt x="11850" y="11729"/>
                    <a:pt x="12333" y="11324"/>
                    <a:pt x="12459" y="10946"/>
                  </a:cubicBezTo>
                  <a:cubicBezTo>
                    <a:pt x="12747" y="10334"/>
                    <a:pt x="12747" y="9758"/>
                    <a:pt x="12747" y="9146"/>
                  </a:cubicBezTo>
                  <a:cubicBezTo>
                    <a:pt x="12747" y="6157"/>
                    <a:pt x="12135" y="3133"/>
                    <a:pt x="1019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14300" y="1349400"/>
              <a:ext cx="281775" cy="412600"/>
            </a:xfrm>
            <a:custGeom>
              <a:avLst/>
              <a:gdLst/>
              <a:ahLst/>
              <a:cxnLst/>
              <a:rect l="l" t="t" r="r" b="b"/>
              <a:pathLst>
                <a:path w="11271" h="16504" extrusionOk="0">
                  <a:moveTo>
                    <a:pt x="1443" y="1"/>
                  </a:moveTo>
                  <a:cubicBezTo>
                    <a:pt x="1206" y="1"/>
                    <a:pt x="970" y="87"/>
                    <a:pt x="757" y="300"/>
                  </a:cubicBezTo>
                  <a:cubicBezTo>
                    <a:pt x="1" y="732"/>
                    <a:pt x="325" y="1956"/>
                    <a:pt x="613" y="2857"/>
                  </a:cubicBezTo>
                  <a:cubicBezTo>
                    <a:pt x="1945" y="5557"/>
                    <a:pt x="3601" y="8078"/>
                    <a:pt x="5726" y="10202"/>
                  </a:cubicBezTo>
                  <a:cubicBezTo>
                    <a:pt x="5114" y="10202"/>
                    <a:pt x="4645" y="9446"/>
                    <a:pt x="4213" y="8978"/>
                  </a:cubicBezTo>
                  <a:cubicBezTo>
                    <a:pt x="3963" y="8747"/>
                    <a:pt x="3589" y="8598"/>
                    <a:pt x="3251" y="8598"/>
                  </a:cubicBezTo>
                  <a:cubicBezTo>
                    <a:pt x="2957" y="8598"/>
                    <a:pt x="2691" y="8710"/>
                    <a:pt x="2557" y="8978"/>
                  </a:cubicBezTo>
                  <a:cubicBezTo>
                    <a:pt x="2269" y="9302"/>
                    <a:pt x="2701" y="9878"/>
                    <a:pt x="3025" y="10202"/>
                  </a:cubicBezTo>
                  <a:cubicBezTo>
                    <a:pt x="5258" y="12759"/>
                    <a:pt x="7958" y="14847"/>
                    <a:pt x="10803" y="16503"/>
                  </a:cubicBezTo>
                  <a:cubicBezTo>
                    <a:pt x="11271" y="12759"/>
                    <a:pt x="10046" y="9302"/>
                    <a:pt x="8246" y="6133"/>
                  </a:cubicBezTo>
                  <a:cubicBezTo>
                    <a:pt x="8102" y="5845"/>
                    <a:pt x="7958" y="5557"/>
                    <a:pt x="7670" y="5557"/>
                  </a:cubicBezTo>
                  <a:cubicBezTo>
                    <a:pt x="7580" y="5531"/>
                    <a:pt x="7494" y="5518"/>
                    <a:pt x="7412" y="5518"/>
                  </a:cubicBezTo>
                  <a:cubicBezTo>
                    <a:pt x="6940" y="5518"/>
                    <a:pt x="6626" y="5935"/>
                    <a:pt x="6626" y="6457"/>
                  </a:cubicBezTo>
                  <a:cubicBezTo>
                    <a:pt x="6446" y="6889"/>
                    <a:pt x="6770" y="7502"/>
                    <a:pt x="7058" y="7934"/>
                  </a:cubicBezTo>
                  <a:cubicBezTo>
                    <a:pt x="7202" y="8402"/>
                    <a:pt x="7526" y="8834"/>
                    <a:pt x="7526" y="9302"/>
                  </a:cubicBezTo>
                  <a:cubicBezTo>
                    <a:pt x="6446" y="6601"/>
                    <a:pt x="5114" y="3901"/>
                    <a:pt x="3457" y="1488"/>
                  </a:cubicBezTo>
                  <a:cubicBezTo>
                    <a:pt x="3169" y="1056"/>
                    <a:pt x="2701" y="588"/>
                    <a:pt x="2269" y="300"/>
                  </a:cubicBezTo>
                  <a:cubicBezTo>
                    <a:pt x="2014" y="124"/>
                    <a:pt x="1727" y="1"/>
                    <a:pt x="1443"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987950" y="1325100"/>
              <a:ext cx="214275" cy="433300"/>
            </a:xfrm>
            <a:custGeom>
              <a:avLst/>
              <a:gdLst/>
              <a:ahLst/>
              <a:cxnLst/>
              <a:rect l="l" t="t" r="r" b="b"/>
              <a:pathLst>
                <a:path w="8571" h="17332" extrusionOk="0">
                  <a:moveTo>
                    <a:pt x="7478" y="1"/>
                  </a:moveTo>
                  <a:cubicBezTo>
                    <a:pt x="6859" y="1"/>
                    <a:pt x="6188" y="523"/>
                    <a:pt x="5870" y="948"/>
                  </a:cubicBezTo>
                  <a:cubicBezTo>
                    <a:pt x="4439" y="2822"/>
                    <a:pt x="3427" y="4922"/>
                    <a:pt x="2804" y="7186"/>
                  </a:cubicBezTo>
                  <a:lnTo>
                    <a:pt x="2804" y="7186"/>
                  </a:lnTo>
                  <a:cubicBezTo>
                    <a:pt x="2758" y="6892"/>
                    <a:pt x="2432" y="6673"/>
                    <a:pt x="2125" y="6673"/>
                  </a:cubicBezTo>
                  <a:cubicBezTo>
                    <a:pt x="2063" y="6654"/>
                    <a:pt x="2001" y="6645"/>
                    <a:pt x="1940" y="6645"/>
                  </a:cubicBezTo>
                  <a:cubicBezTo>
                    <a:pt x="1544" y="6645"/>
                    <a:pt x="1182" y="7024"/>
                    <a:pt x="901" y="7429"/>
                  </a:cubicBezTo>
                  <a:cubicBezTo>
                    <a:pt x="757" y="7717"/>
                    <a:pt x="613" y="8329"/>
                    <a:pt x="613" y="8762"/>
                  </a:cubicBezTo>
                  <a:cubicBezTo>
                    <a:pt x="469" y="11606"/>
                    <a:pt x="181" y="14451"/>
                    <a:pt x="1" y="17331"/>
                  </a:cubicBezTo>
                  <a:cubicBezTo>
                    <a:pt x="3025" y="14451"/>
                    <a:pt x="5582" y="11174"/>
                    <a:pt x="8102" y="7861"/>
                  </a:cubicBezTo>
                  <a:cubicBezTo>
                    <a:pt x="8282" y="7573"/>
                    <a:pt x="8570" y="7249"/>
                    <a:pt x="8282" y="6961"/>
                  </a:cubicBezTo>
                  <a:cubicBezTo>
                    <a:pt x="8166" y="6742"/>
                    <a:pt x="8018" y="6661"/>
                    <a:pt x="7854" y="6661"/>
                  </a:cubicBezTo>
                  <a:cubicBezTo>
                    <a:pt x="7559" y="6661"/>
                    <a:pt x="7214" y="6920"/>
                    <a:pt x="6914" y="7105"/>
                  </a:cubicBezTo>
                  <a:cubicBezTo>
                    <a:pt x="6158" y="8005"/>
                    <a:pt x="5402" y="8762"/>
                    <a:pt x="4682" y="9518"/>
                  </a:cubicBezTo>
                  <a:cubicBezTo>
                    <a:pt x="6482" y="7249"/>
                    <a:pt x="7814" y="4729"/>
                    <a:pt x="8426" y="1848"/>
                  </a:cubicBezTo>
                  <a:cubicBezTo>
                    <a:pt x="8570" y="1272"/>
                    <a:pt x="8570" y="516"/>
                    <a:pt x="8102" y="228"/>
                  </a:cubicBezTo>
                  <a:cubicBezTo>
                    <a:pt x="7913" y="67"/>
                    <a:pt x="7699" y="1"/>
                    <a:pt x="7478"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08175" y="1675550"/>
              <a:ext cx="479800" cy="163525"/>
            </a:xfrm>
            <a:custGeom>
              <a:avLst/>
              <a:gdLst/>
              <a:ahLst/>
              <a:cxnLst/>
              <a:rect l="l" t="t" r="r" b="b"/>
              <a:pathLst>
                <a:path w="19192" h="6541" extrusionOk="0">
                  <a:moveTo>
                    <a:pt x="11270" y="1"/>
                  </a:moveTo>
                  <a:cubicBezTo>
                    <a:pt x="10802" y="145"/>
                    <a:pt x="10190" y="613"/>
                    <a:pt x="10370" y="1045"/>
                  </a:cubicBezTo>
                  <a:cubicBezTo>
                    <a:pt x="10370" y="1415"/>
                    <a:pt x="10586" y="1638"/>
                    <a:pt x="10890" y="1787"/>
                  </a:cubicBezTo>
                  <a:lnTo>
                    <a:pt x="10890" y="1787"/>
                  </a:lnTo>
                  <a:cubicBezTo>
                    <a:pt x="8117" y="1062"/>
                    <a:pt x="5323" y="613"/>
                    <a:pt x="2557" y="613"/>
                  </a:cubicBezTo>
                  <a:cubicBezTo>
                    <a:pt x="2088" y="613"/>
                    <a:pt x="1512" y="613"/>
                    <a:pt x="1044" y="901"/>
                  </a:cubicBezTo>
                  <a:cubicBezTo>
                    <a:pt x="612" y="1045"/>
                    <a:pt x="144" y="1513"/>
                    <a:pt x="144" y="2089"/>
                  </a:cubicBezTo>
                  <a:cubicBezTo>
                    <a:pt x="0" y="2989"/>
                    <a:pt x="1368" y="3601"/>
                    <a:pt x="2268" y="3745"/>
                  </a:cubicBezTo>
                  <a:cubicBezTo>
                    <a:pt x="4213" y="4033"/>
                    <a:pt x="6013" y="4213"/>
                    <a:pt x="7958" y="4213"/>
                  </a:cubicBezTo>
                  <a:cubicBezTo>
                    <a:pt x="7489" y="4501"/>
                    <a:pt x="6913" y="4501"/>
                    <a:pt x="6301" y="4501"/>
                  </a:cubicBezTo>
                  <a:cubicBezTo>
                    <a:pt x="5869" y="4501"/>
                    <a:pt x="5257" y="4501"/>
                    <a:pt x="4789" y="4789"/>
                  </a:cubicBezTo>
                  <a:cubicBezTo>
                    <a:pt x="4357" y="5114"/>
                    <a:pt x="4069" y="5834"/>
                    <a:pt x="4501" y="6302"/>
                  </a:cubicBezTo>
                  <a:cubicBezTo>
                    <a:pt x="4670" y="6470"/>
                    <a:pt x="4900" y="6540"/>
                    <a:pt x="5149" y="6540"/>
                  </a:cubicBezTo>
                  <a:cubicBezTo>
                    <a:pt x="5325" y="6540"/>
                    <a:pt x="5510" y="6505"/>
                    <a:pt x="5689" y="6446"/>
                  </a:cubicBezTo>
                  <a:cubicBezTo>
                    <a:pt x="10370" y="6014"/>
                    <a:pt x="14871" y="4934"/>
                    <a:pt x="19192" y="3133"/>
                  </a:cubicBezTo>
                  <a:cubicBezTo>
                    <a:pt x="17103" y="2233"/>
                    <a:pt x="15015" y="1333"/>
                    <a:pt x="12746" y="433"/>
                  </a:cubicBezTo>
                  <a:cubicBezTo>
                    <a:pt x="12314" y="145"/>
                    <a:pt x="11846" y="1"/>
                    <a:pt x="11270"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969950" y="1606125"/>
              <a:ext cx="476225" cy="211675"/>
            </a:xfrm>
            <a:custGeom>
              <a:avLst/>
              <a:gdLst/>
              <a:ahLst/>
              <a:cxnLst/>
              <a:rect l="l" t="t" r="r" b="b"/>
              <a:pathLst>
                <a:path w="19049" h="8467" extrusionOk="0">
                  <a:moveTo>
                    <a:pt x="14234" y="1"/>
                  </a:moveTo>
                  <a:cubicBezTo>
                    <a:pt x="13101" y="1"/>
                    <a:pt x="11891" y="477"/>
                    <a:pt x="10803" y="977"/>
                  </a:cubicBezTo>
                  <a:cubicBezTo>
                    <a:pt x="7202" y="2490"/>
                    <a:pt x="3601" y="3966"/>
                    <a:pt x="1" y="5622"/>
                  </a:cubicBezTo>
                  <a:cubicBezTo>
                    <a:pt x="3133" y="7422"/>
                    <a:pt x="7022" y="8323"/>
                    <a:pt x="10947" y="8467"/>
                  </a:cubicBezTo>
                  <a:cubicBezTo>
                    <a:pt x="11379" y="8467"/>
                    <a:pt x="11703" y="8467"/>
                    <a:pt x="11991" y="8323"/>
                  </a:cubicBezTo>
                  <a:cubicBezTo>
                    <a:pt x="12423" y="7891"/>
                    <a:pt x="12279" y="7278"/>
                    <a:pt x="11847" y="6990"/>
                  </a:cubicBezTo>
                  <a:cubicBezTo>
                    <a:pt x="11379" y="6666"/>
                    <a:pt x="10803" y="6666"/>
                    <a:pt x="10190" y="6666"/>
                  </a:cubicBezTo>
                  <a:cubicBezTo>
                    <a:pt x="12423" y="6666"/>
                    <a:pt x="14835" y="6378"/>
                    <a:pt x="16924" y="5478"/>
                  </a:cubicBezTo>
                  <a:cubicBezTo>
                    <a:pt x="17536" y="5334"/>
                    <a:pt x="18004" y="5010"/>
                    <a:pt x="18436" y="4722"/>
                  </a:cubicBezTo>
                  <a:cubicBezTo>
                    <a:pt x="18724" y="4290"/>
                    <a:pt x="19048" y="3822"/>
                    <a:pt x="18904" y="3390"/>
                  </a:cubicBezTo>
                  <a:cubicBezTo>
                    <a:pt x="18580" y="2778"/>
                    <a:pt x="17824" y="2634"/>
                    <a:pt x="17104" y="2634"/>
                  </a:cubicBezTo>
                  <a:cubicBezTo>
                    <a:pt x="16797" y="2609"/>
                    <a:pt x="16481" y="2597"/>
                    <a:pt x="16159" y="2597"/>
                  </a:cubicBezTo>
                  <a:cubicBezTo>
                    <a:pt x="14589" y="2597"/>
                    <a:pt x="12872" y="2882"/>
                    <a:pt x="11379" y="3390"/>
                  </a:cubicBezTo>
                  <a:cubicBezTo>
                    <a:pt x="12603" y="2778"/>
                    <a:pt x="13791" y="2165"/>
                    <a:pt x="14979" y="1409"/>
                  </a:cubicBezTo>
                  <a:cubicBezTo>
                    <a:pt x="15303" y="1265"/>
                    <a:pt x="15736" y="977"/>
                    <a:pt x="15591" y="509"/>
                  </a:cubicBezTo>
                  <a:cubicBezTo>
                    <a:pt x="15591" y="221"/>
                    <a:pt x="15303" y="77"/>
                    <a:pt x="14979" y="77"/>
                  </a:cubicBezTo>
                  <a:cubicBezTo>
                    <a:pt x="14736" y="24"/>
                    <a:pt x="14487" y="1"/>
                    <a:pt x="14234"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07925" y="1589125"/>
              <a:ext cx="172850" cy="164775"/>
            </a:xfrm>
            <a:custGeom>
              <a:avLst/>
              <a:gdLst/>
              <a:ahLst/>
              <a:cxnLst/>
              <a:rect l="l" t="t" r="r" b="b"/>
              <a:pathLst>
                <a:path w="6914" h="6591" extrusionOk="0">
                  <a:moveTo>
                    <a:pt x="612" y="1"/>
                  </a:moveTo>
                  <a:lnTo>
                    <a:pt x="0" y="289"/>
                  </a:lnTo>
                  <a:cubicBezTo>
                    <a:pt x="180" y="613"/>
                    <a:pt x="2413" y="5402"/>
                    <a:pt x="6770" y="6590"/>
                  </a:cubicBezTo>
                  <a:lnTo>
                    <a:pt x="6914" y="5870"/>
                  </a:lnTo>
                  <a:cubicBezTo>
                    <a:pt x="2881" y="4790"/>
                    <a:pt x="612" y="145"/>
                    <a:pt x="612"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85425" y="1551325"/>
              <a:ext cx="49525" cy="53800"/>
            </a:xfrm>
            <a:custGeom>
              <a:avLst/>
              <a:gdLst/>
              <a:ahLst/>
              <a:cxnLst/>
              <a:rect l="l" t="t" r="r" b="b"/>
              <a:pathLst>
                <a:path w="1981" h="2152" extrusionOk="0">
                  <a:moveTo>
                    <a:pt x="1080" y="1"/>
                  </a:moveTo>
                  <a:cubicBezTo>
                    <a:pt x="468" y="1"/>
                    <a:pt x="0" y="469"/>
                    <a:pt x="0" y="901"/>
                  </a:cubicBezTo>
                  <a:cubicBezTo>
                    <a:pt x="0" y="1513"/>
                    <a:pt x="468" y="2125"/>
                    <a:pt x="900" y="2125"/>
                  </a:cubicBezTo>
                  <a:cubicBezTo>
                    <a:pt x="976" y="2143"/>
                    <a:pt x="1047" y="2151"/>
                    <a:pt x="1113" y="2151"/>
                  </a:cubicBezTo>
                  <a:cubicBezTo>
                    <a:pt x="1579" y="2151"/>
                    <a:pt x="1800" y="1730"/>
                    <a:pt x="1800" y="1225"/>
                  </a:cubicBezTo>
                  <a:cubicBezTo>
                    <a:pt x="1981" y="613"/>
                    <a:pt x="1512" y="181"/>
                    <a:pt x="1080"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07100" y="1443300"/>
              <a:ext cx="292575" cy="312500"/>
            </a:xfrm>
            <a:custGeom>
              <a:avLst/>
              <a:gdLst/>
              <a:ahLst/>
              <a:cxnLst/>
              <a:rect l="l" t="t" r="r" b="b"/>
              <a:pathLst>
                <a:path w="11703" h="12500" extrusionOk="0">
                  <a:moveTo>
                    <a:pt x="3313" y="1"/>
                  </a:moveTo>
                  <a:lnTo>
                    <a:pt x="2701" y="433"/>
                  </a:lnTo>
                  <a:cubicBezTo>
                    <a:pt x="2845" y="577"/>
                    <a:pt x="6590" y="6878"/>
                    <a:pt x="10334" y="10335"/>
                  </a:cubicBezTo>
                  <a:cubicBezTo>
                    <a:pt x="10803" y="10947"/>
                    <a:pt x="11091" y="11235"/>
                    <a:pt x="10947" y="11379"/>
                  </a:cubicBezTo>
                  <a:cubicBezTo>
                    <a:pt x="10947" y="11523"/>
                    <a:pt x="10803" y="11703"/>
                    <a:pt x="10659" y="11703"/>
                  </a:cubicBezTo>
                  <a:cubicBezTo>
                    <a:pt x="10485" y="11745"/>
                    <a:pt x="10281" y="11766"/>
                    <a:pt x="10050" y="11766"/>
                  </a:cubicBezTo>
                  <a:cubicBezTo>
                    <a:pt x="7889" y="11766"/>
                    <a:pt x="3426" y="9929"/>
                    <a:pt x="433" y="6122"/>
                  </a:cubicBezTo>
                  <a:lnTo>
                    <a:pt x="1" y="6590"/>
                  </a:lnTo>
                  <a:cubicBezTo>
                    <a:pt x="3213" y="10734"/>
                    <a:pt x="7859" y="12499"/>
                    <a:pt x="10102" y="12499"/>
                  </a:cubicBezTo>
                  <a:cubicBezTo>
                    <a:pt x="10373" y="12499"/>
                    <a:pt x="10609" y="12474"/>
                    <a:pt x="10803" y="12423"/>
                  </a:cubicBezTo>
                  <a:lnTo>
                    <a:pt x="11091" y="12423"/>
                  </a:lnTo>
                  <a:cubicBezTo>
                    <a:pt x="11559" y="12135"/>
                    <a:pt x="11703" y="11847"/>
                    <a:pt x="11703" y="11703"/>
                  </a:cubicBezTo>
                  <a:cubicBezTo>
                    <a:pt x="11703" y="11091"/>
                    <a:pt x="11415" y="10479"/>
                    <a:pt x="10659" y="9903"/>
                  </a:cubicBezTo>
                  <a:cubicBezTo>
                    <a:pt x="7058" y="6446"/>
                    <a:pt x="3313" y="1"/>
                    <a:pt x="3313"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48500" y="1406300"/>
              <a:ext cx="48650" cy="50725"/>
            </a:xfrm>
            <a:custGeom>
              <a:avLst/>
              <a:gdLst/>
              <a:ahLst/>
              <a:cxnLst/>
              <a:rect l="l" t="t" r="r" b="b"/>
              <a:pathLst>
                <a:path w="1946" h="2029" extrusionOk="0">
                  <a:moveTo>
                    <a:pt x="941" y="0"/>
                  </a:moveTo>
                  <a:cubicBezTo>
                    <a:pt x="823" y="0"/>
                    <a:pt x="701" y="36"/>
                    <a:pt x="577" y="113"/>
                  </a:cubicBezTo>
                  <a:cubicBezTo>
                    <a:pt x="145" y="257"/>
                    <a:pt x="1" y="869"/>
                    <a:pt x="289" y="1481"/>
                  </a:cubicBezTo>
                  <a:cubicBezTo>
                    <a:pt x="497" y="1792"/>
                    <a:pt x="798" y="2029"/>
                    <a:pt x="1111" y="2029"/>
                  </a:cubicBezTo>
                  <a:cubicBezTo>
                    <a:pt x="1233" y="2029"/>
                    <a:pt x="1356" y="1993"/>
                    <a:pt x="1477" y="1913"/>
                  </a:cubicBezTo>
                  <a:cubicBezTo>
                    <a:pt x="1801" y="1769"/>
                    <a:pt x="1945" y="1157"/>
                    <a:pt x="1801" y="725"/>
                  </a:cubicBezTo>
                  <a:cubicBezTo>
                    <a:pt x="1563" y="275"/>
                    <a:pt x="1267" y="0"/>
                    <a:pt x="941"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84600" y="1563750"/>
              <a:ext cx="45025" cy="50725"/>
            </a:xfrm>
            <a:custGeom>
              <a:avLst/>
              <a:gdLst/>
              <a:ahLst/>
              <a:cxnLst/>
              <a:rect l="l" t="t" r="r" b="b"/>
              <a:pathLst>
                <a:path w="1801" h="2029" extrusionOk="0">
                  <a:moveTo>
                    <a:pt x="811" y="1"/>
                  </a:moveTo>
                  <a:cubicBezTo>
                    <a:pt x="688" y="1"/>
                    <a:pt x="562" y="36"/>
                    <a:pt x="432" y="116"/>
                  </a:cubicBezTo>
                  <a:cubicBezTo>
                    <a:pt x="0" y="260"/>
                    <a:pt x="0" y="872"/>
                    <a:pt x="144" y="1304"/>
                  </a:cubicBezTo>
                  <a:cubicBezTo>
                    <a:pt x="356" y="1754"/>
                    <a:pt x="665" y="2028"/>
                    <a:pt x="985" y="2028"/>
                  </a:cubicBezTo>
                  <a:cubicBezTo>
                    <a:pt x="1101" y="2028"/>
                    <a:pt x="1218" y="1993"/>
                    <a:pt x="1333" y="1916"/>
                  </a:cubicBezTo>
                  <a:cubicBezTo>
                    <a:pt x="1801" y="1772"/>
                    <a:pt x="1801" y="1160"/>
                    <a:pt x="1657" y="584"/>
                  </a:cubicBezTo>
                  <a:cubicBezTo>
                    <a:pt x="1422" y="245"/>
                    <a:pt x="1131" y="1"/>
                    <a:pt x="811"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909650" y="1454100"/>
              <a:ext cx="97225" cy="273675"/>
            </a:xfrm>
            <a:custGeom>
              <a:avLst/>
              <a:gdLst/>
              <a:ahLst/>
              <a:cxnLst/>
              <a:rect l="l" t="t" r="r" b="b"/>
              <a:pathLst>
                <a:path w="3889" h="10947" extrusionOk="0">
                  <a:moveTo>
                    <a:pt x="612" y="1"/>
                  </a:moveTo>
                  <a:lnTo>
                    <a:pt x="0" y="289"/>
                  </a:lnTo>
                  <a:cubicBezTo>
                    <a:pt x="0" y="469"/>
                    <a:pt x="2413" y="5114"/>
                    <a:pt x="3133" y="10947"/>
                  </a:cubicBezTo>
                  <a:lnTo>
                    <a:pt x="3889" y="10947"/>
                  </a:lnTo>
                  <a:cubicBezTo>
                    <a:pt x="2989" y="4970"/>
                    <a:pt x="756" y="145"/>
                    <a:pt x="612"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883525" y="1417500"/>
              <a:ext cx="52250" cy="52875"/>
            </a:xfrm>
            <a:custGeom>
              <a:avLst/>
              <a:gdLst/>
              <a:ahLst/>
              <a:cxnLst/>
              <a:rect l="l" t="t" r="r" b="b"/>
              <a:pathLst>
                <a:path w="2090" h="2115" extrusionOk="0">
                  <a:moveTo>
                    <a:pt x="999" y="1"/>
                  </a:moveTo>
                  <a:cubicBezTo>
                    <a:pt x="854" y="1"/>
                    <a:pt x="710" y="41"/>
                    <a:pt x="577" y="133"/>
                  </a:cubicBezTo>
                  <a:cubicBezTo>
                    <a:pt x="145" y="277"/>
                    <a:pt x="1" y="853"/>
                    <a:pt x="289" y="1465"/>
                  </a:cubicBezTo>
                  <a:cubicBezTo>
                    <a:pt x="526" y="1851"/>
                    <a:pt x="886" y="2114"/>
                    <a:pt x="1247" y="2114"/>
                  </a:cubicBezTo>
                  <a:cubicBezTo>
                    <a:pt x="1324" y="2114"/>
                    <a:pt x="1401" y="2102"/>
                    <a:pt x="1477" y="2077"/>
                  </a:cubicBezTo>
                  <a:cubicBezTo>
                    <a:pt x="1945" y="1753"/>
                    <a:pt x="2089" y="1177"/>
                    <a:pt x="1945" y="565"/>
                  </a:cubicBezTo>
                  <a:cubicBezTo>
                    <a:pt x="1739" y="255"/>
                    <a:pt x="1366" y="1"/>
                    <a:pt x="999"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973550" y="1420800"/>
              <a:ext cx="112550" cy="318700"/>
            </a:xfrm>
            <a:custGeom>
              <a:avLst/>
              <a:gdLst/>
              <a:ahLst/>
              <a:cxnLst/>
              <a:rect l="l" t="t" r="r" b="b"/>
              <a:pathLst>
                <a:path w="4502" h="12748" extrusionOk="0">
                  <a:moveTo>
                    <a:pt x="577" y="1"/>
                  </a:moveTo>
                  <a:lnTo>
                    <a:pt x="1" y="289"/>
                  </a:lnTo>
                  <a:cubicBezTo>
                    <a:pt x="3601" y="9903"/>
                    <a:pt x="577" y="11991"/>
                    <a:pt x="433" y="11991"/>
                  </a:cubicBezTo>
                  <a:lnTo>
                    <a:pt x="901" y="12747"/>
                  </a:lnTo>
                  <a:cubicBezTo>
                    <a:pt x="1045" y="12603"/>
                    <a:pt x="4501" y="10335"/>
                    <a:pt x="577"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947450" y="1380200"/>
              <a:ext cx="48625" cy="52725"/>
            </a:xfrm>
            <a:custGeom>
              <a:avLst/>
              <a:gdLst/>
              <a:ahLst/>
              <a:cxnLst/>
              <a:rect l="l" t="t" r="r" b="b"/>
              <a:pathLst>
                <a:path w="1945" h="2109" extrusionOk="0">
                  <a:moveTo>
                    <a:pt x="940" y="0"/>
                  </a:moveTo>
                  <a:cubicBezTo>
                    <a:pt x="822" y="0"/>
                    <a:pt x="701" y="36"/>
                    <a:pt x="576" y="112"/>
                  </a:cubicBezTo>
                  <a:cubicBezTo>
                    <a:pt x="144" y="400"/>
                    <a:pt x="0" y="1013"/>
                    <a:pt x="144" y="1445"/>
                  </a:cubicBezTo>
                  <a:cubicBezTo>
                    <a:pt x="365" y="1914"/>
                    <a:pt x="777" y="2108"/>
                    <a:pt x="1152" y="2108"/>
                  </a:cubicBezTo>
                  <a:cubicBezTo>
                    <a:pt x="1265" y="2108"/>
                    <a:pt x="1376" y="2090"/>
                    <a:pt x="1477" y="2057"/>
                  </a:cubicBezTo>
                  <a:cubicBezTo>
                    <a:pt x="1801" y="1769"/>
                    <a:pt x="1945" y="1157"/>
                    <a:pt x="1801" y="724"/>
                  </a:cubicBezTo>
                  <a:cubicBezTo>
                    <a:pt x="1563" y="275"/>
                    <a:pt x="1266" y="0"/>
                    <a:pt x="940"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2"/>
          <p:cNvGrpSpPr/>
          <p:nvPr/>
        </p:nvGrpSpPr>
        <p:grpSpPr>
          <a:xfrm>
            <a:off x="4741199" y="4562481"/>
            <a:ext cx="463911" cy="349408"/>
            <a:chOff x="174200" y="1152825"/>
            <a:chExt cx="1519525" cy="1144475"/>
          </a:xfrm>
        </p:grpSpPr>
        <p:sp>
          <p:nvSpPr>
            <p:cNvPr id="85" name="Google Shape;85;p2"/>
            <p:cNvSpPr/>
            <p:nvPr/>
          </p:nvSpPr>
          <p:spPr>
            <a:xfrm>
              <a:off x="177800" y="1152825"/>
              <a:ext cx="1515925" cy="1144475"/>
            </a:xfrm>
            <a:custGeom>
              <a:avLst/>
              <a:gdLst/>
              <a:ahLst/>
              <a:cxnLst/>
              <a:rect l="l" t="t" r="r" b="b"/>
              <a:pathLst>
                <a:path w="60637" h="45779" extrusionOk="0">
                  <a:moveTo>
                    <a:pt x="38109" y="1"/>
                  </a:moveTo>
                  <a:cubicBezTo>
                    <a:pt x="36661" y="1"/>
                    <a:pt x="35336" y="408"/>
                    <a:pt x="34387" y="1394"/>
                  </a:cubicBezTo>
                  <a:cubicBezTo>
                    <a:pt x="33487" y="2294"/>
                    <a:pt x="32875" y="3806"/>
                    <a:pt x="32407" y="5319"/>
                  </a:cubicBezTo>
                  <a:cubicBezTo>
                    <a:pt x="31218" y="10108"/>
                    <a:pt x="31687" y="16553"/>
                    <a:pt x="31687" y="17597"/>
                  </a:cubicBezTo>
                  <a:cubicBezTo>
                    <a:pt x="31362" y="14320"/>
                    <a:pt x="29274" y="6795"/>
                    <a:pt x="27186" y="3050"/>
                  </a:cubicBezTo>
                  <a:cubicBezTo>
                    <a:pt x="26430" y="2006"/>
                    <a:pt x="25817" y="1250"/>
                    <a:pt x="25061" y="962"/>
                  </a:cubicBezTo>
                  <a:cubicBezTo>
                    <a:pt x="24764" y="863"/>
                    <a:pt x="24360" y="814"/>
                    <a:pt x="23879" y="814"/>
                  </a:cubicBezTo>
                  <a:cubicBezTo>
                    <a:pt x="19993" y="814"/>
                    <a:pt x="11135" y="3984"/>
                    <a:pt x="13827" y="9207"/>
                  </a:cubicBezTo>
                  <a:cubicBezTo>
                    <a:pt x="14115" y="9819"/>
                    <a:pt x="14403" y="10396"/>
                    <a:pt x="14727" y="10864"/>
                  </a:cubicBezTo>
                  <a:cubicBezTo>
                    <a:pt x="18004" y="15653"/>
                    <a:pt x="24917" y="19865"/>
                    <a:pt x="26430" y="20766"/>
                  </a:cubicBezTo>
                  <a:cubicBezTo>
                    <a:pt x="24629" y="19865"/>
                    <a:pt x="15916" y="15220"/>
                    <a:pt x="10983" y="14752"/>
                  </a:cubicBezTo>
                  <a:lnTo>
                    <a:pt x="9326" y="14752"/>
                  </a:lnTo>
                  <a:cubicBezTo>
                    <a:pt x="4681" y="15509"/>
                    <a:pt x="1" y="21666"/>
                    <a:pt x="3601" y="26311"/>
                  </a:cubicBezTo>
                  <a:cubicBezTo>
                    <a:pt x="3781" y="26455"/>
                    <a:pt x="3925" y="26743"/>
                    <a:pt x="4069" y="26923"/>
                  </a:cubicBezTo>
                  <a:cubicBezTo>
                    <a:pt x="6212" y="29134"/>
                    <a:pt x="10125" y="29713"/>
                    <a:pt x="13637" y="29713"/>
                  </a:cubicBezTo>
                  <a:cubicBezTo>
                    <a:pt x="17503" y="29713"/>
                    <a:pt x="20884" y="29011"/>
                    <a:pt x="20884" y="29011"/>
                  </a:cubicBezTo>
                  <a:lnTo>
                    <a:pt x="20884" y="29011"/>
                  </a:lnTo>
                  <a:cubicBezTo>
                    <a:pt x="20416" y="29299"/>
                    <a:pt x="9614" y="35312"/>
                    <a:pt x="12315" y="40857"/>
                  </a:cubicBezTo>
                  <a:cubicBezTo>
                    <a:pt x="12459" y="41145"/>
                    <a:pt x="12603" y="41325"/>
                    <a:pt x="12783" y="41613"/>
                  </a:cubicBezTo>
                  <a:cubicBezTo>
                    <a:pt x="14796" y="44372"/>
                    <a:pt x="20231" y="45779"/>
                    <a:pt x="25444" y="45779"/>
                  </a:cubicBezTo>
                  <a:cubicBezTo>
                    <a:pt x="29555" y="45779"/>
                    <a:pt x="33527" y="44904"/>
                    <a:pt x="35575" y="43126"/>
                  </a:cubicBezTo>
                  <a:cubicBezTo>
                    <a:pt x="37232" y="41613"/>
                    <a:pt x="38132" y="39525"/>
                    <a:pt x="38564" y="37257"/>
                  </a:cubicBezTo>
                  <a:cubicBezTo>
                    <a:pt x="39320" y="33368"/>
                    <a:pt x="38420" y="29299"/>
                    <a:pt x="38420" y="29299"/>
                  </a:cubicBezTo>
                  <a:lnTo>
                    <a:pt x="38420" y="29299"/>
                  </a:lnTo>
                  <a:cubicBezTo>
                    <a:pt x="41732" y="30811"/>
                    <a:pt x="44577" y="31568"/>
                    <a:pt x="47277" y="31712"/>
                  </a:cubicBezTo>
                  <a:cubicBezTo>
                    <a:pt x="47536" y="31722"/>
                    <a:pt x="47791" y="31727"/>
                    <a:pt x="48044" y="31727"/>
                  </a:cubicBezTo>
                  <a:cubicBezTo>
                    <a:pt x="51457" y="31727"/>
                    <a:pt x="54377" y="30821"/>
                    <a:pt x="56891" y="29011"/>
                  </a:cubicBezTo>
                  <a:cubicBezTo>
                    <a:pt x="60312" y="26599"/>
                    <a:pt x="60636" y="20153"/>
                    <a:pt x="58224" y="16409"/>
                  </a:cubicBezTo>
                  <a:cubicBezTo>
                    <a:pt x="57791" y="15653"/>
                    <a:pt x="57179" y="15040"/>
                    <a:pt x="56567" y="14608"/>
                  </a:cubicBezTo>
                  <a:cubicBezTo>
                    <a:pt x="55991" y="14140"/>
                    <a:pt x="55379" y="13852"/>
                    <a:pt x="54623" y="13708"/>
                  </a:cubicBezTo>
                  <a:cubicBezTo>
                    <a:pt x="54056" y="13554"/>
                    <a:pt x="53442" y="13484"/>
                    <a:pt x="52797" y="13484"/>
                  </a:cubicBezTo>
                  <a:cubicBezTo>
                    <a:pt x="47124" y="13484"/>
                    <a:pt x="38984" y="18851"/>
                    <a:pt x="38564" y="19109"/>
                  </a:cubicBezTo>
                  <a:cubicBezTo>
                    <a:pt x="38888" y="18821"/>
                    <a:pt x="46377" y="11152"/>
                    <a:pt x="47566" y="7119"/>
                  </a:cubicBezTo>
                  <a:cubicBezTo>
                    <a:pt x="47566" y="6795"/>
                    <a:pt x="47710" y="6507"/>
                    <a:pt x="47710" y="6219"/>
                  </a:cubicBezTo>
                  <a:cubicBezTo>
                    <a:pt x="47710" y="3531"/>
                    <a:pt x="42373" y="1"/>
                    <a:pt x="38109"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359725" y="1518025"/>
              <a:ext cx="333975" cy="427975"/>
            </a:xfrm>
            <a:custGeom>
              <a:avLst/>
              <a:gdLst/>
              <a:ahLst/>
              <a:cxnLst/>
              <a:rect l="l" t="t" r="r" b="b"/>
              <a:pathLst>
                <a:path w="13359" h="17119" extrusionOk="0">
                  <a:moveTo>
                    <a:pt x="9290" y="0"/>
                  </a:moveTo>
                  <a:cubicBezTo>
                    <a:pt x="10947" y="1657"/>
                    <a:pt x="11847" y="4213"/>
                    <a:pt x="11559" y="6590"/>
                  </a:cubicBezTo>
                  <a:cubicBezTo>
                    <a:pt x="11415" y="10190"/>
                    <a:pt x="9002" y="13503"/>
                    <a:pt x="5834" y="15303"/>
                  </a:cubicBezTo>
                  <a:cubicBezTo>
                    <a:pt x="4033" y="16347"/>
                    <a:pt x="2089" y="16960"/>
                    <a:pt x="0" y="17104"/>
                  </a:cubicBezTo>
                  <a:cubicBezTo>
                    <a:pt x="259" y="17114"/>
                    <a:pt x="514" y="17119"/>
                    <a:pt x="767" y="17119"/>
                  </a:cubicBezTo>
                  <a:cubicBezTo>
                    <a:pt x="4180" y="17119"/>
                    <a:pt x="7100" y="16213"/>
                    <a:pt x="9614" y="14403"/>
                  </a:cubicBezTo>
                  <a:cubicBezTo>
                    <a:pt x="13035" y="11991"/>
                    <a:pt x="13359" y="5545"/>
                    <a:pt x="10947" y="1801"/>
                  </a:cubicBezTo>
                  <a:cubicBezTo>
                    <a:pt x="10514" y="1045"/>
                    <a:pt x="9902" y="432"/>
                    <a:pt x="929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97350" y="2084225"/>
              <a:ext cx="644550" cy="213075"/>
            </a:xfrm>
            <a:custGeom>
              <a:avLst/>
              <a:gdLst/>
              <a:ahLst/>
              <a:cxnLst/>
              <a:rect l="l" t="t" r="r" b="b"/>
              <a:pathLst>
                <a:path w="25782" h="8523" extrusionOk="0">
                  <a:moveTo>
                    <a:pt x="25782" y="1"/>
                  </a:moveTo>
                  <a:cubicBezTo>
                    <a:pt x="23981" y="2989"/>
                    <a:pt x="20993" y="5258"/>
                    <a:pt x="17680" y="6302"/>
                  </a:cubicBezTo>
                  <a:cubicBezTo>
                    <a:pt x="15892" y="6850"/>
                    <a:pt x="14062" y="7081"/>
                    <a:pt x="12218" y="7081"/>
                  </a:cubicBezTo>
                  <a:cubicBezTo>
                    <a:pt x="8974" y="7081"/>
                    <a:pt x="5689" y="6366"/>
                    <a:pt x="2521" y="5402"/>
                  </a:cubicBezTo>
                  <a:cubicBezTo>
                    <a:pt x="1621" y="5114"/>
                    <a:pt x="721" y="4790"/>
                    <a:pt x="1" y="4357"/>
                  </a:cubicBezTo>
                  <a:lnTo>
                    <a:pt x="1" y="4357"/>
                  </a:lnTo>
                  <a:cubicBezTo>
                    <a:pt x="2014" y="7116"/>
                    <a:pt x="7449" y="8523"/>
                    <a:pt x="12662" y="8523"/>
                  </a:cubicBezTo>
                  <a:cubicBezTo>
                    <a:pt x="16773" y="8523"/>
                    <a:pt x="20745" y="7648"/>
                    <a:pt x="22793" y="5870"/>
                  </a:cubicBezTo>
                  <a:cubicBezTo>
                    <a:pt x="24450" y="4357"/>
                    <a:pt x="25350" y="2269"/>
                    <a:pt x="25782"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74200" y="1521625"/>
              <a:ext cx="278175" cy="288975"/>
            </a:xfrm>
            <a:custGeom>
              <a:avLst/>
              <a:gdLst/>
              <a:ahLst/>
              <a:cxnLst/>
              <a:rect l="l" t="t" r="r" b="b"/>
              <a:pathLst>
                <a:path w="11127" h="11559" extrusionOk="0">
                  <a:moveTo>
                    <a:pt x="9470" y="0"/>
                  </a:moveTo>
                  <a:cubicBezTo>
                    <a:pt x="4825" y="757"/>
                    <a:pt x="1" y="6914"/>
                    <a:pt x="3745" y="11559"/>
                  </a:cubicBezTo>
                  <a:cubicBezTo>
                    <a:pt x="3169" y="8714"/>
                    <a:pt x="3925" y="5401"/>
                    <a:pt x="5870" y="3169"/>
                  </a:cubicBezTo>
                  <a:cubicBezTo>
                    <a:pt x="7202" y="1513"/>
                    <a:pt x="9002" y="468"/>
                    <a:pt x="1112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56175" y="1173175"/>
              <a:ext cx="401275" cy="251250"/>
            </a:xfrm>
            <a:custGeom>
              <a:avLst/>
              <a:gdLst/>
              <a:ahLst/>
              <a:cxnLst/>
              <a:rect l="l" t="t" r="r" b="b"/>
              <a:pathLst>
                <a:path w="16051" h="10050" extrusionOk="0">
                  <a:moveTo>
                    <a:pt x="12744" y="0"/>
                  </a:moveTo>
                  <a:cubicBezTo>
                    <a:pt x="8858" y="0"/>
                    <a:pt x="0" y="3170"/>
                    <a:pt x="2692" y="8393"/>
                  </a:cubicBezTo>
                  <a:cubicBezTo>
                    <a:pt x="2980" y="9005"/>
                    <a:pt x="3268" y="9582"/>
                    <a:pt x="3592" y="10050"/>
                  </a:cubicBezTo>
                  <a:cubicBezTo>
                    <a:pt x="3124" y="8681"/>
                    <a:pt x="3124" y="7025"/>
                    <a:pt x="3736" y="5693"/>
                  </a:cubicBezTo>
                  <a:cubicBezTo>
                    <a:pt x="4781" y="3280"/>
                    <a:pt x="7049" y="1804"/>
                    <a:pt x="9425" y="1192"/>
                  </a:cubicBezTo>
                  <a:cubicBezTo>
                    <a:pt x="10123" y="1080"/>
                    <a:pt x="10842" y="1012"/>
                    <a:pt x="11558" y="1012"/>
                  </a:cubicBezTo>
                  <a:cubicBezTo>
                    <a:pt x="12689" y="1012"/>
                    <a:pt x="13812" y="1183"/>
                    <a:pt x="14826" y="1624"/>
                  </a:cubicBezTo>
                  <a:cubicBezTo>
                    <a:pt x="15295" y="1804"/>
                    <a:pt x="15583" y="2092"/>
                    <a:pt x="16051" y="2236"/>
                  </a:cubicBezTo>
                  <a:cubicBezTo>
                    <a:pt x="15295" y="1192"/>
                    <a:pt x="14682" y="292"/>
                    <a:pt x="13926" y="148"/>
                  </a:cubicBezTo>
                  <a:cubicBezTo>
                    <a:pt x="13629" y="49"/>
                    <a:pt x="13225" y="0"/>
                    <a:pt x="12744"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987950" y="1152825"/>
              <a:ext cx="382600" cy="177975"/>
            </a:xfrm>
            <a:custGeom>
              <a:avLst/>
              <a:gdLst/>
              <a:ahLst/>
              <a:cxnLst/>
              <a:rect l="l" t="t" r="r" b="b"/>
              <a:pathLst>
                <a:path w="15304" h="7119" extrusionOk="0">
                  <a:moveTo>
                    <a:pt x="5703" y="1"/>
                  </a:moveTo>
                  <a:cubicBezTo>
                    <a:pt x="4255" y="1"/>
                    <a:pt x="2930" y="408"/>
                    <a:pt x="1981" y="1394"/>
                  </a:cubicBezTo>
                  <a:cubicBezTo>
                    <a:pt x="1081" y="2294"/>
                    <a:pt x="469" y="3662"/>
                    <a:pt x="1" y="5319"/>
                  </a:cubicBezTo>
                  <a:cubicBezTo>
                    <a:pt x="1657" y="3194"/>
                    <a:pt x="4213" y="1718"/>
                    <a:pt x="6914" y="1718"/>
                  </a:cubicBezTo>
                  <a:cubicBezTo>
                    <a:pt x="10371" y="1718"/>
                    <a:pt x="13683" y="3950"/>
                    <a:pt x="15160" y="7119"/>
                  </a:cubicBezTo>
                  <a:cubicBezTo>
                    <a:pt x="15160" y="6795"/>
                    <a:pt x="15304" y="6507"/>
                    <a:pt x="15304" y="6219"/>
                  </a:cubicBezTo>
                  <a:cubicBezTo>
                    <a:pt x="15304" y="3531"/>
                    <a:pt x="9967" y="1"/>
                    <a:pt x="5703"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707100" y="1761975"/>
              <a:ext cx="318675" cy="359300"/>
            </a:xfrm>
            <a:custGeom>
              <a:avLst/>
              <a:gdLst/>
              <a:ahLst/>
              <a:cxnLst/>
              <a:rect l="l" t="t" r="r" b="b"/>
              <a:pathLst>
                <a:path w="12747" h="14372" extrusionOk="0">
                  <a:moveTo>
                    <a:pt x="10190" y="0"/>
                  </a:moveTo>
                  <a:cubicBezTo>
                    <a:pt x="7058" y="1477"/>
                    <a:pt x="4033" y="3457"/>
                    <a:pt x="1513" y="5833"/>
                  </a:cubicBezTo>
                  <a:cubicBezTo>
                    <a:pt x="757" y="6445"/>
                    <a:pt x="1" y="7490"/>
                    <a:pt x="433" y="8246"/>
                  </a:cubicBezTo>
                  <a:cubicBezTo>
                    <a:pt x="739" y="8646"/>
                    <a:pt x="1168" y="8846"/>
                    <a:pt x="1589" y="8846"/>
                  </a:cubicBezTo>
                  <a:cubicBezTo>
                    <a:pt x="1813" y="8846"/>
                    <a:pt x="2034" y="8790"/>
                    <a:pt x="2233" y="8678"/>
                  </a:cubicBezTo>
                  <a:cubicBezTo>
                    <a:pt x="2845" y="8534"/>
                    <a:pt x="3457" y="7958"/>
                    <a:pt x="3889" y="7490"/>
                  </a:cubicBezTo>
                  <a:cubicBezTo>
                    <a:pt x="5400" y="5717"/>
                    <a:pt x="6910" y="4063"/>
                    <a:pt x="8420" y="2421"/>
                  </a:cubicBezTo>
                  <a:lnTo>
                    <a:pt x="8420" y="2421"/>
                  </a:lnTo>
                  <a:cubicBezTo>
                    <a:pt x="6210" y="4886"/>
                    <a:pt x="4418" y="7845"/>
                    <a:pt x="3133" y="11090"/>
                  </a:cubicBezTo>
                  <a:cubicBezTo>
                    <a:pt x="2989" y="11558"/>
                    <a:pt x="2701" y="12135"/>
                    <a:pt x="2701" y="12747"/>
                  </a:cubicBezTo>
                  <a:cubicBezTo>
                    <a:pt x="2845" y="13359"/>
                    <a:pt x="3133" y="13935"/>
                    <a:pt x="3601" y="14259"/>
                  </a:cubicBezTo>
                  <a:cubicBezTo>
                    <a:pt x="3763" y="14337"/>
                    <a:pt x="3930" y="14371"/>
                    <a:pt x="4098" y="14371"/>
                  </a:cubicBezTo>
                  <a:cubicBezTo>
                    <a:pt x="4864" y="14371"/>
                    <a:pt x="5656" y="13655"/>
                    <a:pt x="6158" y="13035"/>
                  </a:cubicBezTo>
                  <a:cubicBezTo>
                    <a:pt x="7743" y="11215"/>
                    <a:pt x="8921" y="9084"/>
                    <a:pt x="9634" y="6818"/>
                  </a:cubicBezTo>
                  <a:lnTo>
                    <a:pt x="9634" y="6818"/>
                  </a:lnTo>
                  <a:cubicBezTo>
                    <a:pt x="9486" y="7913"/>
                    <a:pt x="9590" y="9084"/>
                    <a:pt x="9902" y="10190"/>
                  </a:cubicBezTo>
                  <a:cubicBezTo>
                    <a:pt x="10046" y="10802"/>
                    <a:pt x="10334" y="11558"/>
                    <a:pt x="11091" y="11702"/>
                  </a:cubicBezTo>
                  <a:cubicBezTo>
                    <a:pt x="11168" y="11721"/>
                    <a:pt x="11245" y="11729"/>
                    <a:pt x="11321" y="11729"/>
                  </a:cubicBezTo>
                  <a:cubicBezTo>
                    <a:pt x="11850" y="11729"/>
                    <a:pt x="12333" y="11324"/>
                    <a:pt x="12459" y="10946"/>
                  </a:cubicBezTo>
                  <a:cubicBezTo>
                    <a:pt x="12747" y="10334"/>
                    <a:pt x="12747" y="9758"/>
                    <a:pt x="12747" y="9146"/>
                  </a:cubicBezTo>
                  <a:cubicBezTo>
                    <a:pt x="12747" y="6157"/>
                    <a:pt x="12135" y="3133"/>
                    <a:pt x="1019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14300" y="1349400"/>
              <a:ext cx="281775" cy="412600"/>
            </a:xfrm>
            <a:custGeom>
              <a:avLst/>
              <a:gdLst/>
              <a:ahLst/>
              <a:cxnLst/>
              <a:rect l="l" t="t" r="r" b="b"/>
              <a:pathLst>
                <a:path w="11271" h="16504" extrusionOk="0">
                  <a:moveTo>
                    <a:pt x="1443" y="1"/>
                  </a:moveTo>
                  <a:cubicBezTo>
                    <a:pt x="1206" y="1"/>
                    <a:pt x="970" y="87"/>
                    <a:pt x="757" y="300"/>
                  </a:cubicBezTo>
                  <a:cubicBezTo>
                    <a:pt x="1" y="732"/>
                    <a:pt x="325" y="1956"/>
                    <a:pt x="613" y="2857"/>
                  </a:cubicBezTo>
                  <a:cubicBezTo>
                    <a:pt x="1945" y="5557"/>
                    <a:pt x="3601" y="8078"/>
                    <a:pt x="5726" y="10202"/>
                  </a:cubicBezTo>
                  <a:cubicBezTo>
                    <a:pt x="5114" y="10202"/>
                    <a:pt x="4645" y="9446"/>
                    <a:pt x="4213" y="8978"/>
                  </a:cubicBezTo>
                  <a:cubicBezTo>
                    <a:pt x="3963" y="8747"/>
                    <a:pt x="3589" y="8598"/>
                    <a:pt x="3251" y="8598"/>
                  </a:cubicBezTo>
                  <a:cubicBezTo>
                    <a:pt x="2957" y="8598"/>
                    <a:pt x="2691" y="8710"/>
                    <a:pt x="2557" y="8978"/>
                  </a:cubicBezTo>
                  <a:cubicBezTo>
                    <a:pt x="2269" y="9302"/>
                    <a:pt x="2701" y="9878"/>
                    <a:pt x="3025" y="10202"/>
                  </a:cubicBezTo>
                  <a:cubicBezTo>
                    <a:pt x="5258" y="12759"/>
                    <a:pt x="7958" y="14847"/>
                    <a:pt x="10803" y="16503"/>
                  </a:cubicBezTo>
                  <a:cubicBezTo>
                    <a:pt x="11271" y="12759"/>
                    <a:pt x="10046" y="9302"/>
                    <a:pt x="8246" y="6133"/>
                  </a:cubicBezTo>
                  <a:cubicBezTo>
                    <a:pt x="8102" y="5845"/>
                    <a:pt x="7958" y="5557"/>
                    <a:pt x="7670" y="5557"/>
                  </a:cubicBezTo>
                  <a:cubicBezTo>
                    <a:pt x="7580" y="5531"/>
                    <a:pt x="7494" y="5518"/>
                    <a:pt x="7412" y="5518"/>
                  </a:cubicBezTo>
                  <a:cubicBezTo>
                    <a:pt x="6940" y="5518"/>
                    <a:pt x="6626" y="5935"/>
                    <a:pt x="6626" y="6457"/>
                  </a:cubicBezTo>
                  <a:cubicBezTo>
                    <a:pt x="6446" y="6889"/>
                    <a:pt x="6770" y="7502"/>
                    <a:pt x="7058" y="7934"/>
                  </a:cubicBezTo>
                  <a:cubicBezTo>
                    <a:pt x="7202" y="8402"/>
                    <a:pt x="7526" y="8834"/>
                    <a:pt x="7526" y="9302"/>
                  </a:cubicBezTo>
                  <a:cubicBezTo>
                    <a:pt x="6446" y="6601"/>
                    <a:pt x="5114" y="3901"/>
                    <a:pt x="3457" y="1488"/>
                  </a:cubicBezTo>
                  <a:cubicBezTo>
                    <a:pt x="3169" y="1056"/>
                    <a:pt x="2701" y="588"/>
                    <a:pt x="2269" y="300"/>
                  </a:cubicBezTo>
                  <a:cubicBezTo>
                    <a:pt x="2014" y="124"/>
                    <a:pt x="1727" y="1"/>
                    <a:pt x="1443"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987950" y="1325100"/>
              <a:ext cx="214275" cy="433300"/>
            </a:xfrm>
            <a:custGeom>
              <a:avLst/>
              <a:gdLst/>
              <a:ahLst/>
              <a:cxnLst/>
              <a:rect l="l" t="t" r="r" b="b"/>
              <a:pathLst>
                <a:path w="8571" h="17332" extrusionOk="0">
                  <a:moveTo>
                    <a:pt x="7478" y="1"/>
                  </a:moveTo>
                  <a:cubicBezTo>
                    <a:pt x="6859" y="1"/>
                    <a:pt x="6188" y="523"/>
                    <a:pt x="5870" y="948"/>
                  </a:cubicBezTo>
                  <a:cubicBezTo>
                    <a:pt x="4439" y="2822"/>
                    <a:pt x="3427" y="4922"/>
                    <a:pt x="2804" y="7186"/>
                  </a:cubicBezTo>
                  <a:lnTo>
                    <a:pt x="2804" y="7186"/>
                  </a:lnTo>
                  <a:cubicBezTo>
                    <a:pt x="2758" y="6892"/>
                    <a:pt x="2432" y="6673"/>
                    <a:pt x="2125" y="6673"/>
                  </a:cubicBezTo>
                  <a:cubicBezTo>
                    <a:pt x="2063" y="6654"/>
                    <a:pt x="2001" y="6645"/>
                    <a:pt x="1940" y="6645"/>
                  </a:cubicBezTo>
                  <a:cubicBezTo>
                    <a:pt x="1544" y="6645"/>
                    <a:pt x="1182" y="7024"/>
                    <a:pt x="901" y="7429"/>
                  </a:cubicBezTo>
                  <a:cubicBezTo>
                    <a:pt x="757" y="7717"/>
                    <a:pt x="613" y="8329"/>
                    <a:pt x="613" y="8762"/>
                  </a:cubicBezTo>
                  <a:cubicBezTo>
                    <a:pt x="469" y="11606"/>
                    <a:pt x="181" y="14451"/>
                    <a:pt x="1" y="17331"/>
                  </a:cubicBezTo>
                  <a:cubicBezTo>
                    <a:pt x="3025" y="14451"/>
                    <a:pt x="5582" y="11174"/>
                    <a:pt x="8102" y="7861"/>
                  </a:cubicBezTo>
                  <a:cubicBezTo>
                    <a:pt x="8282" y="7573"/>
                    <a:pt x="8570" y="7249"/>
                    <a:pt x="8282" y="6961"/>
                  </a:cubicBezTo>
                  <a:cubicBezTo>
                    <a:pt x="8166" y="6742"/>
                    <a:pt x="8018" y="6661"/>
                    <a:pt x="7854" y="6661"/>
                  </a:cubicBezTo>
                  <a:cubicBezTo>
                    <a:pt x="7559" y="6661"/>
                    <a:pt x="7214" y="6920"/>
                    <a:pt x="6914" y="7105"/>
                  </a:cubicBezTo>
                  <a:cubicBezTo>
                    <a:pt x="6158" y="8005"/>
                    <a:pt x="5402" y="8762"/>
                    <a:pt x="4682" y="9518"/>
                  </a:cubicBezTo>
                  <a:cubicBezTo>
                    <a:pt x="6482" y="7249"/>
                    <a:pt x="7814" y="4729"/>
                    <a:pt x="8426" y="1848"/>
                  </a:cubicBezTo>
                  <a:cubicBezTo>
                    <a:pt x="8570" y="1272"/>
                    <a:pt x="8570" y="516"/>
                    <a:pt x="8102" y="228"/>
                  </a:cubicBezTo>
                  <a:cubicBezTo>
                    <a:pt x="7913" y="67"/>
                    <a:pt x="7699" y="1"/>
                    <a:pt x="7478"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508175" y="1675550"/>
              <a:ext cx="479800" cy="163525"/>
            </a:xfrm>
            <a:custGeom>
              <a:avLst/>
              <a:gdLst/>
              <a:ahLst/>
              <a:cxnLst/>
              <a:rect l="l" t="t" r="r" b="b"/>
              <a:pathLst>
                <a:path w="19192" h="6541" extrusionOk="0">
                  <a:moveTo>
                    <a:pt x="11270" y="1"/>
                  </a:moveTo>
                  <a:cubicBezTo>
                    <a:pt x="10802" y="145"/>
                    <a:pt x="10190" y="613"/>
                    <a:pt x="10370" y="1045"/>
                  </a:cubicBezTo>
                  <a:cubicBezTo>
                    <a:pt x="10370" y="1415"/>
                    <a:pt x="10586" y="1638"/>
                    <a:pt x="10890" y="1787"/>
                  </a:cubicBezTo>
                  <a:lnTo>
                    <a:pt x="10890" y="1787"/>
                  </a:lnTo>
                  <a:cubicBezTo>
                    <a:pt x="8117" y="1062"/>
                    <a:pt x="5323" y="613"/>
                    <a:pt x="2557" y="613"/>
                  </a:cubicBezTo>
                  <a:cubicBezTo>
                    <a:pt x="2088" y="613"/>
                    <a:pt x="1512" y="613"/>
                    <a:pt x="1044" y="901"/>
                  </a:cubicBezTo>
                  <a:cubicBezTo>
                    <a:pt x="612" y="1045"/>
                    <a:pt x="144" y="1513"/>
                    <a:pt x="144" y="2089"/>
                  </a:cubicBezTo>
                  <a:cubicBezTo>
                    <a:pt x="0" y="2989"/>
                    <a:pt x="1368" y="3601"/>
                    <a:pt x="2268" y="3745"/>
                  </a:cubicBezTo>
                  <a:cubicBezTo>
                    <a:pt x="4213" y="4033"/>
                    <a:pt x="6013" y="4213"/>
                    <a:pt x="7958" y="4213"/>
                  </a:cubicBezTo>
                  <a:cubicBezTo>
                    <a:pt x="7489" y="4501"/>
                    <a:pt x="6913" y="4501"/>
                    <a:pt x="6301" y="4501"/>
                  </a:cubicBezTo>
                  <a:cubicBezTo>
                    <a:pt x="5869" y="4501"/>
                    <a:pt x="5257" y="4501"/>
                    <a:pt x="4789" y="4789"/>
                  </a:cubicBezTo>
                  <a:cubicBezTo>
                    <a:pt x="4357" y="5114"/>
                    <a:pt x="4069" y="5834"/>
                    <a:pt x="4501" y="6302"/>
                  </a:cubicBezTo>
                  <a:cubicBezTo>
                    <a:pt x="4670" y="6470"/>
                    <a:pt x="4900" y="6540"/>
                    <a:pt x="5149" y="6540"/>
                  </a:cubicBezTo>
                  <a:cubicBezTo>
                    <a:pt x="5325" y="6540"/>
                    <a:pt x="5510" y="6505"/>
                    <a:pt x="5689" y="6446"/>
                  </a:cubicBezTo>
                  <a:cubicBezTo>
                    <a:pt x="10370" y="6014"/>
                    <a:pt x="14871" y="4934"/>
                    <a:pt x="19192" y="3133"/>
                  </a:cubicBezTo>
                  <a:cubicBezTo>
                    <a:pt x="17103" y="2233"/>
                    <a:pt x="15015" y="1333"/>
                    <a:pt x="12746" y="433"/>
                  </a:cubicBezTo>
                  <a:cubicBezTo>
                    <a:pt x="12314" y="145"/>
                    <a:pt x="11846" y="1"/>
                    <a:pt x="11270"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969950" y="1606125"/>
              <a:ext cx="476225" cy="211675"/>
            </a:xfrm>
            <a:custGeom>
              <a:avLst/>
              <a:gdLst/>
              <a:ahLst/>
              <a:cxnLst/>
              <a:rect l="l" t="t" r="r" b="b"/>
              <a:pathLst>
                <a:path w="19049" h="8467" extrusionOk="0">
                  <a:moveTo>
                    <a:pt x="14234" y="1"/>
                  </a:moveTo>
                  <a:cubicBezTo>
                    <a:pt x="13101" y="1"/>
                    <a:pt x="11891" y="477"/>
                    <a:pt x="10803" y="977"/>
                  </a:cubicBezTo>
                  <a:cubicBezTo>
                    <a:pt x="7202" y="2490"/>
                    <a:pt x="3601" y="3966"/>
                    <a:pt x="1" y="5622"/>
                  </a:cubicBezTo>
                  <a:cubicBezTo>
                    <a:pt x="3133" y="7422"/>
                    <a:pt x="7022" y="8323"/>
                    <a:pt x="10947" y="8467"/>
                  </a:cubicBezTo>
                  <a:cubicBezTo>
                    <a:pt x="11379" y="8467"/>
                    <a:pt x="11703" y="8467"/>
                    <a:pt x="11991" y="8323"/>
                  </a:cubicBezTo>
                  <a:cubicBezTo>
                    <a:pt x="12423" y="7891"/>
                    <a:pt x="12279" y="7278"/>
                    <a:pt x="11847" y="6990"/>
                  </a:cubicBezTo>
                  <a:cubicBezTo>
                    <a:pt x="11379" y="6666"/>
                    <a:pt x="10803" y="6666"/>
                    <a:pt x="10190" y="6666"/>
                  </a:cubicBezTo>
                  <a:cubicBezTo>
                    <a:pt x="12423" y="6666"/>
                    <a:pt x="14835" y="6378"/>
                    <a:pt x="16924" y="5478"/>
                  </a:cubicBezTo>
                  <a:cubicBezTo>
                    <a:pt x="17536" y="5334"/>
                    <a:pt x="18004" y="5010"/>
                    <a:pt x="18436" y="4722"/>
                  </a:cubicBezTo>
                  <a:cubicBezTo>
                    <a:pt x="18724" y="4290"/>
                    <a:pt x="19048" y="3822"/>
                    <a:pt x="18904" y="3390"/>
                  </a:cubicBezTo>
                  <a:cubicBezTo>
                    <a:pt x="18580" y="2778"/>
                    <a:pt x="17824" y="2634"/>
                    <a:pt x="17104" y="2634"/>
                  </a:cubicBezTo>
                  <a:cubicBezTo>
                    <a:pt x="16797" y="2609"/>
                    <a:pt x="16481" y="2597"/>
                    <a:pt x="16159" y="2597"/>
                  </a:cubicBezTo>
                  <a:cubicBezTo>
                    <a:pt x="14589" y="2597"/>
                    <a:pt x="12872" y="2882"/>
                    <a:pt x="11379" y="3390"/>
                  </a:cubicBezTo>
                  <a:cubicBezTo>
                    <a:pt x="12603" y="2778"/>
                    <a:pt x="13791" y="2165"/>
                    <a:pt x="14979" y="1409"/>
                  </a:cubicBezTo>
                  <a:cubicBezTo>
                    <a:pt x="15303" y="1265"/>
                    <a:pt x="15736" y="977"/>
                    <a:pt x="15591" y="509"/>
                  </a:cubicBezTo>
                  <a:cubicBezTo>
                    <a:pt x="15591" y="221"/>
                    <a:pt x="15303" y="77"/>
                    <a:pt x="14979" y="77"/>
                  </a:cubicBezTo>
                  <a:cubicBezTo>
                    <a:pt x="14736" y="24"/>
                    <a:pt x="14487" y="1"/>
                    <a:pt x="14234"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807925" y="1589125"/>
              <a:ext cx="172850" cy="164775"/>
            </a:xfrm>
            <a:custGeom>
              <a:avLst/>
              <a:gdLst/>
              <a:ahLst/>
              <a:cxnLst/>
              <a:rect l="l" t="t" r="r" b="b"/>
              <a:pathLst>
                <a:path w="6914" h="6591" extrusionOk="0">
                  <a:moveTo>
                    <a:pt x="612" y="1"/>
                  </a:moveTo>
                  <a:lnTo>
                    <a:pt x="0" y="289"/>
                  </a:lnTo>
                  <a:cubicBezTo>
                    <a:pt x="180" y="613"/>
                    <a:pt x="2413" y="5402"/>
                    <a:pt x="6770" y="6590"/>
                  </a:cubicBezTo>
                  <a:lnTo>
                    <a:pt x="6914" y="5870"/>
                  </a:lnTo>
                  <a:cubicBezTo>
                    <a:pt x="2881" y="4790"/>
                    <a:pt x="612" y="145"/>
                    <a:pt x="612"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85425" y="1551325"/>
              <a:ext cx="49525" cy="53800"/>
            </a:xfrm>
            <a:custGeom>
              <a:avLst/>
              <a:gdLst/>
              <a:ahLst/>
              <a:cxnLst/>
              <a:rect l="l" t="t" r="r" b="b"/>
              <a:pathLst>
                <a:path w="1981" h="2152" extrusionOk="0">
                  <a:moveTo>
                    <a:pt x="1080" y="1"/>
                  </a:moveTo>
                  <a:cubicBezTo>
                    <a:pt x="468" y="1"/>
                    <a:pt x="0" y="469"/>
                    <a:pt x="0" y="901"/>
                  </a:cubicBezTo>
                  <a:cubicBezTo>
                    <a:pt x="0" y="1513"/>
                    <a:pt x="468" y="2125"/>
                    <a:pt x="900" y="2125"/>
                  </a:cubicBezTo>
                  <a:cubicBezTo>
                    <a:pt x="976" y="2143"/>
                    <a:pt x="1047" y="2151"/>
                    <a:pt x="1113" y="2151"/>
                  </a:cubicBezTo>
                  <a:cubicBezTo>
                    <a:pt x="1579" y="2151"/>
                    <a:pt x="1800" y="1730"/>
                    <a:pt x="1800" y="1225"/>
                  </a:cubicBezTo>
                  <a:cubicBezTo>
                    <a:pt x="1981" y="613"/>
                    <a:pt x="1512" y="181"/>
                    <a:pt x="1080"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07100" y="1443300"/>
              <a:ext cx="292575" cy="312500"/>
            </a:xfrm>
            <a:custGeom>
              <a:avLst/>
              <a:gdLst/>
              <a:ahLst/>
              <a:cxnLst/>
              <a:rect l="l" t="t" r="r" b="b"/>
              <a:pathLst>
                <a:path w="11703" h="12500" extrusionOk="0">
                  <a:moveTo>
                    <a:pt x="3313" y="1"/>
                  </a:moveTo>
                  <a:lnTo>
                    <a:pt x="2701" y="433"/>
                  </a:lnTo>
                  <a:cubicBezTo>
                    <a:pt x="2845" y="577"/>
                    <a:pt x="6590" y="6878"/>
                    <a:pt x="10334" y="10335"/>
                  </a:cubicBezTo>
                  <a:cubicBezTo>
                    <a:pt x="10803" y="10947"/>
                    <a:pt x="11091" y="11235"/>
                    <a:pt x="10947" y="11379"/>
                  </a:cubicBezTo>
                  <a:cubicBezTo>
                    <a:pt x="10947" y="11523"/>
                    <a:pt x="10803" y="11703"/>
                    <a:pt x="10659" y="11703"/>
                  </a:cubicBezTo>
                  <a:cubicBezTo>
                    <a:pt x="10485" y="11745"/>
                    <a:pt x="10281" y="11766"/>
                    <a:pt x="10050" y="11766"/>
                  </a:cubicBezTo>
                  <a:cubicBezTo>
                    <a:pt x="7889" y="11766"/>
                    <a:pt x="3426" y="9929"/>
                    <a:pt x="433" y="6122"/>
                  </a:cubicBezTo>
                  <a:lnTo>
                    <a:pt x="1" y="6590"/>
                  </a:lnTo>
                  <a:cubicBezTo>
                    <a:pt x="3213" y="10734"/>
                    <a:pt x="7859" y="12499"/>
                    <a:pt x="10102" y="12499"/>
                  </a:cubicBezTo>
                  <a:cubicBezTo>
                    <a:pt x="10373" y="12499"/>
                    <a:pt x="10609" y="12474"/>
                    <a:pt x="10803" y="12423"/>
                  </a:cubicBezTo>
                  <a:lnTo>
                    <a:pt x="11091" y="12423"/>
                  </a:lnTo>
                  <a:cubicBezTo>
                    <a:pt x="11559" y="12135"/>
                    <a:pt x="11703" y="11847"/>
                    <a:pt x="11703" y="11703"/>
                  </a:cubicBezTo>
                  <a:cubicBezTo>
                    <a:pt x="11703" y="11091"/>
                    <a:pt x="11415" y="10479"/>
                    <a:pt x="10659" y="9903"/>
                  </a:cubicBezTo>
                  <a:cubicBezTo>
                    <a:pt x="7058" y="6446"/>
                    <a:pt x="3313" y="1"/>
                    <a:pt x="3313"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748500" y="1406300"/>
              <a:ext cx="48650" cy="50725"/>
            </a:xfrm>
            <a:custGeom>
              <a:avLst/>
              <a:gdLst/>
              <a:ahLst/>
              <a:cxnLst/>
              <a:rect l="l" t="t" r="r" b="b"/>
              <a:pathLst>
                <a:path w="1946" h="2029" extrusionOk="0">
                  <a:moveTo>
                    <a:pt x="941" y="0"/>
                  </a:moveTo>
                  <a:cubicBezTo>
                    <a:pt x="823" y="0"/>
                    <a:pt x="701" y="36"/>
                    <a:pt x="577" y="113"/>
                  </a:cubicBezTo>
                  <a:cubicBezTo>
                    <a:pt x="145" y="257"/>
                    <a:pt x="1" y="869"/>
                    <a:pt x="289" y="1481"/>
                  </a:cubicBezTo>
                  <a:cubicBezTo>
                    <a:pt x="497" y="1792"/>
                    <a:pt x="798" y="2029"/>
                    <a:pt x="1111" y="2029"/>
                  </a:cubicBezTo>
                  <a:cubicBezTo>
                    <a:pt x="1233" y="2029"/>
                    <a:pt x="1356" y="1993"/>
                    <a:pt x="1477" y="1913"/>
                  </a:cubicBezTo>
                  <a:cubicBezTo>
                    <a:pt x="1801" y="1769"/>
                    <a:pt x="1945" y="1157"/>
                    <a:pt x="1801" y="725"/>
                  </a:cubicBezTo>
                  <a:cubicBezTo>
                    <a:pt x="1563" y="275"/>
                    <a:pt x="1267" y="0"/>
                    <a:pt x="941"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684600" y="1563750"/>
              <a:ext cx="45025" cy="50725"/>
            </a:xfrm>
            <a:custGeom>
              <a:avLst/>
              <a:gdLst/>
              <a:ahLst/>
              <a:cxnLst/>
              <a:rect l="l" t="t" r="r" b="b"/>
              <a:pathLst>
                <a:path w="1801" h="2029" extrusionOk="0">
                  <a:moveTo>
                    <a:pt x="811" y="1"/>
                  </a:moveTo>
                  <a:cubicBezTo>
                    <a:pt x="688" y="1"/>
                    <a:pt x="562" y="36"/>
                    <a:pt x="432" y="116"/>
                  </a:cubicBezTo>
                  <a:cubicBezTo>
                    <a:pt x="0" y="260"/>
                    <a:pt x="0" y="872"/>
                    <a:pt x="144" y="1304"/>
                  </a:cubicBezTo>
                  <a:cubicBezTo>
                    <a:pt x="356" y="1754"/>
                    <a:pt x="665" y="2028"/>
                    <a:pt x="985" y="2028"/>
                  </a:cubicBezTo>
                  <a:cubicBezTo>
                    <a:pt x="1101" y="2028"/>
                    <a:pt x="1218" y="1993"/>
                    <a:pt x="1333" y="1916"/>
                  </a:cubicBezTo>
                  <a:cubicBezTo>
                    <a:pt x="1801" y="1772"/>
                    <a:pt x="1801" y="1160"/>
                    <a:pt x="1657" y="584"/>
                  </a:cubicBezTo>
                  <a:cubicBezTo>
                    <a:pt x="1422" y="245"/>
                    <a:pt x="1131" y="1"/>
                    <a:pt x="811"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909650" y="1454100"/>
              <a:ext cx="97225" cy="273675"/>
            </a:xfrm>
            <a:custGeom>
              <a:avLst/>
              <a:gdLst/>
              <a:ahLst/>
              <a:cxnLst/>
              <a:rect l="l" t="t" r="r" b="b"/>
              <a:pathLst>
                <a:path w="3889" h="10947" extrusionOk="0">
                  <a:moveTo>
                    <a:pt x="612" y="1"/>
                  </a:moveTo>
                  <a:lnTo>
                    <a:pt x="0" y="289"/>
                  </a:lnTo>
                  <a:cubicBezTo>
                    <a:pt x="0" y="469"/>
                    <a:pt x="2413" y="5114"/>
                    <a:pt x="3133" y="10947"/>
                  </a:cubicBezTo>
                  <a:lnTo>
                    <a:pt x="3889" y="10947"/>
                  </a:lnTo>
                  <a:cubicBezTo>
                    <a:pt x="2989" y="4970"/>
                    <a:pt x="756" y="145"/>
                    <a:pt x="612"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83525" y="1417500"/>
              <a:ext cx="52250" cy="52875"/>
            </a:xfrm>
            <a:custGeom>
              <a:avLst/>
              <a:gdLst/>
              <a:ahLst/>
              <a:cxnLst/>
              <a:rect l="l" t="t" r="r" b="b"/>
              <a:pathLst>
                <a:path w="2090" h="2115" extrusionOk="0">
                  <a:moveTo>
                    <a:pt x="999" y="1"/>
                  </a:moveTo>
                  <a:cubicBezTo>
                    <a:pt x="854" y="1"/>
                    <a:pt x="710" y="41"/>
                    <a:pt x="577" y="133"/>
                  </a:cubicBezTo>
                  <a:cubicBezTo>
                    <a:pt x="145" y="277"/>
                    <a:pt x="1" y="853"/>
                    <a:pt x="289" y="1465"/>
                  </a:cubicBezTo>
                  <a:cubicBezTo>
                    <a:pt x="526" y="1851"/>
                    <a:pt x="886" y="2114"/>
                    <a:pt x="1247" y="2114"/>
                  </a:cubicBezTo>
                  <a:cubicBezTo>
                    <a:pt x="1324" y="2114"/>
                    <a:pt x="1401" y="2102"/>
                    <a:pt x="1477" y="2077"/>
                  </a:cubicBezTo>
                  <a:cubicBezTo>
                    <a:pt x="1945" y="1753"/>
                    <a:pt x="2089" y="1177"/>
                    <a:pt x="1945" y="565"/>
                  </a:cubicBezTo>
                  <a:cubicBezTo>
                    <a:pt x="1739" y="255"/>
                    <a:pt x="1366" y="1"/>
                    <a:pt x="999"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973550" y="1420800"/>
              <a:ext cx="112550" cy="318700"/>
            </a:xfrm>
            <a:custGeom>
              <a:avLst/>
              <a:gdLst/>
              <a:ahLst/>
              <a:cxnLst/>
              <a:rect l="l" t="t" r="r" b="b"/>
              <a:pathLst>
                <a:path w="4502" h="12748" extrusionOk="0">
                  <a:moveTo>
                    <a:pt x="577" y="1"/>
                  </a:moveTo>
                  <a:lnTo>
                    <a:pt x="1" y="289"/>
                  </a:lnTo>
                  <a:cubicBezTo>
                    <a:pt x="3601" y="9903"/>
                    <a:pt x="577" y="11991"/>
                    <a:pt x="433" y="11991"/>
                  </a:cubicBezTo>
                  <a:lnTo>
                    <a:pt x="901" y="12747"/>
                  </a:lnTo>
                  <a:cubicBezTo>
                    <a:pt x="1045" y="12603"/>
                    <a:pt x="4501" y="10335"/>
                    <a:pt x="577"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947450" y="1380200"/>
              <a:ext cx="48625" cy="52725"/>
            </a:xfrm>
            <a:custGeom>
              <a:avLst/>
              <a:gdLst/>
              <a:ahLst/>
              <a:cxnLst/>
              <a:rect l="l" t="t" r="r" b="b"/>
              <a:pathLst>
                <a:path w="1945" h="2109" extrusionOk="0">
                  <a:moveTo>
                    <a:pt x="940" y="0"/>
                  </a:moveTo>
                  <a:cubicBezTo>
                    <a:pt x="822" y="0"/>
                    <a:pt x="701" y="36"/>
                    <a:pt x="576" y="112"/>
                  </a:cubicBezTo>
                  <a:cubicBezTo>
                    <a:pt x="144" y="400"/>
                    <a:pt x="0" y="1013"/>
                    <a:pt x="144" y="1445"/>
                  </a:cubicBezTo>
                  <a:cubicBezTo>
                    <a:pt x="365" y="1914"/>
                    <a:pt x="777" y="2108"/>
                    <a:pt x="1152" y="2108"/>
                  </a:cubicBezTo>
                  <a:cubicBezTo>
                    <a:pt x="1265" y="2108"/>
                    <a:pt x="1376" y="2090"/>
                    <a:pt x="1477" y="2057"/>
                  </a:cubicBezTo>
                  <a:cubicBezTo>
                    <a:pt x="1801" y="1769"/>
                    <a:pt x="1945" y="1157"/>
                    <a:pt x="1801" y="724"/>
                  </a:cubicBezTo>
                  <a:cubicBezTo>
                    <a:pt x="1563" y="275"/>
                    <a:pt x="1266" y="0"/>
                    <a:pt x="940"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2"/>
          <p:cNvGrpSpPr/>
          <p:nvPr/>
        </p:nvGrpSpPr>
        <p:grpSpPr>
          <a:xfrm>
            <a:off x="2549412" y="3769531"/>
            <a:ext cx="463911" cy="349408"/>
            <a:chOff x="174200" y="1152825"/>
            <a:chExt cx="1519525" cy="1144475"/>
          </a:xfrm>
        </p:grpSpPr>
        <p:sp>
          <p:nvSpPr>
            <p:cNvPr id="106" name="Google Shape;106;p2"/>
            <p:cNvSpPr/>
            <p:nvPr/>
          </p:nvSpPr>
          <p:spPr>
            <a:xfrm>
              <a:off x="177800" y="1152825"/>
              <a:ext cx="1515925" cy="1144475"/>
            </a:xfrm>
            <a:custGeom>
              <a:avLst/>
              <a:gdLst/>
              <a:ahLst/>
              <a:cxnLst/>
              <a:rect l="l" t="t" r="r" b="b"/>
              <a:pathLst>
                <a:path w="60637" h="45779" extrusionOk="0">
                  <a:moveTo>
                    <a:pt x="38109" y="1"/>
                  </a:moveTo>
                  <a:cubicBezTo>
                    <a:pt x="36661" y="1"/>
                    <a:pt x="35336" y="408"/>
                    <a:pt x="34387" y="1394"/>
                  </a:cubicBezTo>
                  <a:cubicBezTo>
                    <a:pt x="33487" y="2294"/>
                    <a:pt x="32875" y="3806"/>
                    <a:pt x="32407" y="5319"/>
                  </a:cubicBezTo>
                  <a:cubicBezTo>
                    <a:pt x="31218" y="10108"/>
                    <a:pt x="31687" y="16553"/>
                    <a:pt x="31687" y="17597"/>
                  </a:cubicBezTo>
                  <a:cubicBezTo>
                    <a:pt x="31362" y="14320"/>
                    <a:pt x="29274" y="6795"/>
                    <a:pt x="27186" y="3050"/>
                  </a:cubicBezTo>
                  <a:cubicBezTo>
                    <a:pt x="26430" y="2006"/>
                    <a:pt x="25817" y="1250"/>
                    <a:pt x="25061" y="962"/>
                  </a:cubicBezTo>
                  <a:cubicBezTo>
                    <a:pt x="24764" y="863"/>
                    <a:pt x="24360" y="814"/>
                    <a:pt x="23879" y="814"/>
                  </a:cubicBezTo>
                  <a:cubicBezTo>
                    <a:pt x="19993" y="814"/>
                    <a:pt x="11135" y="3984"/>
                    <a:pt x="13827" y="9207"/>
                  </a:cubicBezTo>
                  <a:cubicBezTo>
                    <a:pt x="14115" y="9819"/>
                    <a:pt x="14403" y="10396"/>
                    <a:pt x="14727" y="10864"/>
                  </a:cubicBezTo>
                  <a:cubicBezTo>
                    <a:pt x="18004" y="15653"/>
                    <a:pt x="24917" y="19865"/>
                    <a:pt x="26430" y="20766"/>
                  </a:cubicBezTo>
                  <a:cubicBezTo>
                    <a:pt x="24629" y="19865"/>
                    <a:pt x="15916" y="15220"/>
                    <a:pt x="10983" y="14752"/>
                  </a:cubicBezTo>
                  <a:lnTo>
                    <a:pt x="9326" y="14752"/>
                  </a:lnTo>
                  <a:cubicBezTo>
                    <a:pt x="4681" y="15509"/>
                    <a:pt x="1" y="21666"/>
                    <a:pt x="3601" y="26311"/>
                  </a:cubicBezTo>
                  <a:cubicBezTo>
                    <a:pt x="3781" y="26455"/>
                    <a:pt x="3925" y="26743"/>
                    <a:pt x="4069" y="26923"/>
                  </a:cubicBezTo>
                  <a:cubicBezTo>
                    <a:pt x="6212" y="29134"/>
                    <a:pt x="10125" y="29713"/>
                    <a:pt x="13637" y="29713"/>
                  </a:cubicBezTo>
                  <a:cubicBezTo>
                    <a:pt x="17503" y="29713"/>
                    <a:pt x="20884" y="29011"/>
                    <a:pt x="20884" y="29011"/>
                  </a:cubicBezTo>
                  <a:lnTo>
                    <a:pt x="20884" y="29011"/>
                  </a:lnTo>
                  <a:cubicBezTo>
                    <a:pt x="20416" y="29299"/>
                    <a:pt x="9614" y="35312"/>
                    <a:pt x="12315" y="40857"/>
                  </a:cubicBezTo>
                  <a:cubicBezTo>
                    <a:pt x="12459" y="41145"/>
                    <a:pt x="12603" y="41325"/>
                    <a:pt x="12783" y="41613"/>
                  </a:cubicBezTo>
                  <a:cubicBezTo>
                    <a:pt x="14796" y="44372"/>
                    <a:pt x="20231" y="45779"/>
                    <a:pt x="25444" y="45779"/>
                  </a:cubicBezTo>
                  <a:cubicBezTo>
                    <a:pt x="29555" y="45779"/>
                    <a:pt x="33527" y="44904"/>
                    <a:pt x="35575" y="43126"/>
                  </a:cubicBezTo>
                  <a:cubicBezTo>
                    <a:pt x="37232" y="41613"/>
                    <a:pt x="38132" y="39525"/>
                    <a:pt x="38564" y="37257"/>
                  </a:cubicBezTo>
                  <a:cubicBezTo>
                    <a:pt x="39320" y="33368"/>
                    <a:pt x="38420" y="29299"/>
                    <a:pt x="38420" y="29299"/>
                  </a:cubicBezTo>
                  <a:lnTo>
                    <a:pt x="38420" y="29299"/>
                  </a:lnTo>
                  <a:cubicBezTo>
                    <a:pt x="41732" y="30811"/>
                    <a:pt x="44577" y="31568"/>
                    <a:pt x="47277" y="31712"/>
                  </a:cubicBezTo>
                  <a:cubicBezTo>
                    <a:pt x="47536" y="31722"/>
                    <a:pt x="47791" y="31727"/>
                    <a:pt x="48044" y="31727"/>
                  </a:cubicBezTo>
                  <a:cubicBezTo>
                    <a:pt x="51457" y="31727"/>
                    <a:pt x="54377" y="30821"/>
                    <a:pt x="56891" y="29011"/>
                  </a:cubicBezTo>
                  <a:cubicBezTo>
                    <a:pt x="60312" y="26599"/>
                    <a:pt x="60636" y="20153"/>
                    <a:pt x="58224" y="16409"/>
                  </a:cubicBezTo>
                  <a:cubicBezTo>
                    <a:pt x="57791" y="15653"/>
                    <a:pt x="57179" y="15040"/>
                    <a:pt x="56567" y="14608"/>
                  </a:cubicBezTo>
                  <a:cubicBezTo>
                    <a:pt x="55991" y="14140"/>
                    <a:pt x="55379" y="13852"/>
                    <a:pt x="54623" y="13708"/>
                  </a:cubicBezTo>
                  <a:cubicBezTo>
                    <a:pt x="54056" y="13554"/>
                    <a:pt x="53442" y="13484"/>
                    <a:pt x="52797" y="13484"/>
                  </a:cubicBezTo>
                  <a:cubicBezTo>
                    <a:pt x="47124" y="13484"/>
                    <a:pt x="38984" y="18851"/>
                    <a:pt x="38564" y="19109"/>
                  </a:cubicBezTo>
                  <a:cubicBezTo>
                    <a:pt x="38888" y="18821"/>
                    <a:pt x="46377" y="11152"/>
                    <a:pt x="47566" y="7119"/>
                  </a:cubicBezTo>
                  <a:cubicBezTo>
                    <a:pt x="47566" y="6795"/>
                    <a:pt x="47710" y="6507"/>
                    <a:pt x="47710" y="6219"/>
                  </a:cubicBezTo>
                  <a:cubicBezTo>
                    <a:pt x="47710" y="3531"/>
                    <a:pt x="42373" y="1"/>
                    <a:pt x="38109"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359725" y="1518025"/>
              <a:ext cx="333975" cy="427975"/>
            </a:xfrm>
            <a:custGeom>
              <a:avLst/>
              <a:gdLst/>
              <a:ahLst/>
              <a:cxnLst/>
              <a:rect l="l" t="t" r="r" b="b"/>
              <a:pathLst>
                <a:path w="13359" h="17119" extrusionOk="0">
                  <a:moveTo>
                    <a:pt x="9290" y="0"/>
                  </a:moveTo>
                  <a:cubicBezTo>
                    <a:pt x="10947" y="1657"/>
                    <a:pt x="11847" y="4213"/>
                    <a:pt x="11559" y="6590"/>
                  </a:cubicBezTo>
                  <a:cubicBezTo>
                    <a:pt x="11415" y="10190"/>
                    <a:pt x="9002" y="13503"/>
                    <a:pt x="5834" y="15303"/>
                  </a:cubicBezTo>
                  <a:cubicBezTo>
                    <a:pt x="4033" y="16347"/>
                    <a:pt x="2089" y="16960"/>
                    <a:pt x="0" y="17104"/>
                  </a:cubicBezTo>
                  <a:cubicBezTo>
                    <a:pt x="259" y="17114"/>
                    <a:pt x="514" y="17119"/>
                    <a:pt x="767" y="17119"/>
                  </a:cubicBezTo>
                  <a:cubicBezTo>
                    <a:pt x="4180" y="17119"/>
                    <a:pt x="7100" y="16213"/>
                    <a:pt x="9614" y="14403"/>
                  </a:cubicBezTo>
                  <a:cubicBezTo>
                    <a:pt x="13035" y="11991"/>
                    <a:pt x="13359" y="5545"/>
                    <a:pt x="10947" y="1801"/>
                  </a:cubicBezTo>
                  <a:cubicBezTo>
                    <a:pt x="10514" y="1045"/>
                    <a:pt x="9902" y="432"/>
                    <a:pt x="929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497350" y="2084225"/>
              <a:ext cx="644550" cy="213075"/>
            </a:xfrm>
            <a:custGeom>
              <a:avLst/>
              <a:gdLst/>
              <a:ahLst/>
              <a:cxnLst/>
              <a:rect l="l" t="t" r="r" b="b"/>
              <a:pathLst>
                <a:path w="25782" h="8523" extrusionOk="0">
                  <a:moveTo>
                    <a:pt x="25782" y="1"/>
                  </a:moveTo>
                  <a:cubicBezTo>
                    <a:pt x="23981" y="2989"/>
                    <a:pt x="20993" y="5258"/>
                    <a:pt x="17680" y="6302"/>
                  </a:cubicBezTo>
                  <a:cubicBezTo>
                    <a:pt x="15892" y="6850"/>
                    <a:pt x="14062" y="7081"/>
                    <a:pt x="12218" y="7081"/>
                  </a:cubicBezTo>
                  <a:cubicBezTo>
                    <a:pt x="8974" y="7081"/>
                    <a:pt x="5689" y="6366"/>
                    <a:pt x="2521" y="5402"/>
                  </a:cubicBezTo>
                  <a:cubicBezTo>
                    <a:pt x="1621" y="5114"/>
                    <a:pt x="721" y="4790"/>
                    <a:pt x="1" y="4357"/>
                  </a:cubicBezTo>
                  <a:lnTo>
                    <a:pt x="1" y="4357"/>
                  </a:lnTo>
                  <a:cubicBezTo>
                    <a:pt x="2014" y="7116"/>
                    <a:pt x="7449" y="8523"/>
                    <a:pt x="12662" y="8523"/>
                  </a:cubicBezTo>
                  <a:cubicBezTo>
                    <a:pt x="16773" y="8523"/>
                    <a:pt x="20745" y="7648"/>
                    <a:pt x="22793" y="5870"/>
                  </a:cubicBezTo>
                  <a:cubicBezTo>
                    <a:pt x="24450" y="4357"/>
                    <a:pt x="25350" y="2269"/>
                    <a:pt x="25782"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74200" y="1521625"/>
              <a:ext cx="278175" cy="288975"/>
            </a:xfrm>
            <a:custGeom>
              <a:avLst/>
              <a:gdLst/>
              <a:ahLst/>
              <a:cxnLst/>
              <a:rect l="l" t="t" r="r" b="b"/>
              <a:pathLst>
                <a:path w="11127" h="11559" extrusionOk="0">
                  <a:moveTo>
                    <a:pt x="9470" y="0"/>
                  </a:moveTo>
                  <a:cubicBezTo>
                    <a:pt x="4825" y="757"/>
                    <a:pt x="1" y="6914"/>
                    <a:pt x="3745" y="11559"/>
                  </a:cubicBezTo>
                  <a:cubicBezTo>
                    <a:pt x="3169" y="8714"/>
                    <a:pt x="3925" y="5401"/>
                    <a:pt x="5870" y="3169"/>
                  </a:cubicBezTo>
                  <a:cubicBezTo>
                    <a:pt x="7202" y="1513"/>
                    <a:pt x="9002" y="468"/>
                    <a:pt x="1112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456175" y="1173175"/>
              <a:ext cx="401275" cy="251250"/>
            </a:xfrm>
            <a:custGeom>
              <a:avLst/>
              <a:gdLst/>
              <a:ahLst/>
              <a:cxnLst/>
              <a:rect l="l" t="t" r="r" b="b"/>
              <a:pathLst>
                <a:path w="16051" h="10050" extrusionOk="0">
                  <a:moveTo>
                    <a:pt x="12744" y="0"/>
                  </a:moveTo>
                  <a:cubicBezTo>
                    <a:pt x="8858" y="0"/>
                    <a:pt x="0" y="3170"/>
                    <a:pt x="2692" y="8393"/>
                  </a:cubicBezTo>
                  <a:cubicBezTo>
                    <a:pt x="2980" y="9005"/>
                    <a:pt x="3268" y="9582"/>
                    <a:pt x="3592" y="10050"/>
                  </a:cubicBezTo>
                  <a:cubicBezTo>
                    <a:pt x="3124" y="8681"/>
                    <a:pt x="3124" y="7025"/>
                    <a:pt x="3736" y="5693"/>
                  </a:cubicBezTo>
                  <a:cubicBezTo>
                    <a:pt x="4781" y="3280"/>
                    <a:pt x="7049" y="1804"/>
                    <a:pt x="9425" y="1192"/>
                  </a:cubicBezTo>
                  <a:cubicBezTo>
                    <a:pt x="10123" y="1080"/>
                    <a:pt x="10842" y="1012"/>
                    <a:pt x="11558" y="1012"/>
                  </a:cubicBezTo>
                  <a:cubicBezTo>
                    <a:pt x="12689" y="1012"/>
                    <a:pt x="13812" y="1183"/>
                    <a:pt x="14826" y="1624"/>
                  </a:cubicBezTo>
                  <a:cubicBezTo>
                    <a:pt x="15295" y="1804"/>
                    <a:pt x="15583" y="2092"/>
                    <a:pt x="16051" y="2236"/>
                  </a:cubicBezTo>
                  <a:cubicBezTo>
                    <a:pt x="15295" y="1192"/>
                    <a:pt x="14682" y="292"/>
                    <a:pt x="13926" y="148"/>
                  </a:cubicBezTo>
                  <a:cubicBezTo>
                    <a:pt x="13629" y="49"/>
                    <a:pt x="13225" y="0"/>
                    <a:pt x="12744"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987950" y="1152825"/>
              <a:ext cx="382600" cy="177975"/>
            </a:xfrm>
            <a:custGeom>
              <a:avLst/>
              <a:gdLst/>
              <a:ahLst/>
              <a:cxnLst/>
              <a:rect l="l" t="t" r="r" b="b"/>
              <a:pathLst>
                <a:path w="15304" h="7119" extrusionOk="0">
                  <a:moveTo>
                    <a:pt x="5703" y="1"/>
                  </a:moveTo>
                  <a:cubicBezTo>
                    <a:pt x="4255" y="1"/>
                    <a:pt x="2930" y="408"/>
                    <a:pt x="1981" y="1394"/>
                  </a:cubicBezTo>
                  <a:cubicBezTo>
                    <a:pt x="1081" y="2294"/>
                    <a:pt x="469" y="3662"/>
                    <a:pt x="1" y="5319"/>
                  </a:cubicBezTo>
                  <a:cubicBezTo>
                    <a:pt x="1657" y="3194"/>
                    <a:pt x="4213" y="1718"/>
                    <a:pt x="6914" y="1718"/>
                  </a:cubicBezTo>
                  <a:cubicBezTo>
                    <a:pt x="10371" y="1718"/>
                    <a:pt x="13683" y="3950"/>
                    <a:pt x="15160" y="7119"/>
                  </a:cubicBezTo>
                  <a:cubicBezTo>
                    <a:pt x="15160" y="6795"/>
                    <a:pt x="15304" y="6507"/>
                    <a:pt x="15304" y="6219"/>
                  </a:cubicBezTo>
                  <a:cubicBezTo>
                    <a:pt x="15304" y="3531"/>
                    <a:pt x="9967" y="1"/>
                    <a:pt x="5703"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707100" y="1761975"/>
              <a:ext cx="318675" cy="359300"/>
            </a:xfrm>
            <a:custGeom>
              <a:avLst/>
              <a:gdLst/>
              <a:ahLst/>
              <a:cxnLst/>
              <a:rect l="l" t="t" r="r" b="b"/>
              <a:pathLst>
                <a:path w="12747" h="14372" extrusionOk="0">
                  <a:moveTo>
                    <a:pt x="10190" y="0"/>
                  </a:moveTo>
                  <a:cubicBezTo>
                    <a:pt x="7058" y="1477"/>
                    <a:pt x="4033" y="3457"/>
                    <a:pt x="1513" y="5833"/>
                  </a:cubicBezTo>
                  <a:cubicBezTo>
                    <a:pt x="757" y="6445"/>
                    <a:pt x="1" y="7490"/>
                    <a:pt x="433" y="8246"/>
                  </a:cubicBezTo>
                  <a:cubicBezTo>
                    <a:pt x="739" y="8646"/>
                    <a:pt x="1168" y="8846"/>
                    <a:pt x="1589" y="8846"/>
                  </a:cubicBezTo>
                  <a:cubicBezTo>
                    <a:pt x="1813" y="8846"/>
                    <a:pt x="2034" y="8790"/>
                    <a:pt x="2233" y="8678"/>
                  </a:cubicBezTo>
                  <a:cubicBezTo>
                    <a:pt x="2845" y="8534"/>
                    <a:pt x="3457" y="7958"/>
                    <a:pt x="3889" y="7490"/>
                  </a:cubicBezTo>
                  <a:cubicBezTo>
                    <a:pt x="5400" y="5717"/>
                    <a:pt x="6910" y="4063"/>
                    <a:pt x="8420" y="2421"/>
                  </a:cubicBezTo>
                  <a:lnTo>
                    <a:pt x="8420" y="2421"/>
                  </a:lnTo>
                  <a:cubicBezTo>
                    <a:pt x="6210" y="4886"/>
                    <a:pt x="4418" y="7845"/>
                    <a:pt x="3133" y="11090"/>
                  </a:cubicBezTo>
                  <a:cubicBezTo>
                    <a:pt x="2989" y="11558"/>
                    <a:pt x="2701" y="12135"/>
                    <a:pt x="2701" y="12747"/>
                  </a:cubicBezTo>
                  <a:cubicBezTo>
                    <a:pt x="2845" y="13359"/>
                    <a:pt x="3133" y="13935"/>
                    <a:pt x="3601" y="14259"/>
                  </a:cubicBezTo>
                  <a:cubicBezTo>
                    <a:pt x="3763" y="14337"/>
                    <a:pt x="3930" y="14371"/>
                    <a:pt x="4098" y="14371"/>
                  </a:cubicBezTo>
                  <a:cubicBezTo>
                    <a:pt x="4864" y="14371"/>
                    <a:pt x="5656" y="13655"/>
                    <a:pt x="6158" y="13035"/>
                  </a:cubicBezTo>
                  <a:cubicBezTo>
                    <a:pt x="7743" y="11215"/>
                    <a:pt x="8921" y="9084"/>
                    <a:pt x="9634" y="6818"/>
                  </a:cubicBezTo>
                  <a:lnTo>
                    <a:pt x="9634" y="6818"/>
                  </a:lnTo>
                  <a:cubicBezTo>
                    <a:pt x="9486" y="7913"/>
                    <a:pt x="9590" y="9084"/>
                    <a:pt x="9902" y="10190"/>
                  </a:cubicBezTo>
                  <a:cubicBezTo>
                    <a:pt x="10046" y="10802"/>
                    <a:pt x="10334" y="11558"/>
                    <a:pt x="11091" y="11702"/>
                  </a:cubicBezTo>
                  <a:cubicBezTo>
                    <a:pt x="11168" y="11721"/>
                    <a:pt x="11245" y="11729"/>
                    <a:pt x="11321" y="11729"/>
                  </a:cubicBezTo>
                  <a:cubicBezTo>
                    <a:pt x="11850" y="11729"/>
                    <a:pt x="12333" y="11324"/>
                    <a:pt x="12459" y="10946"/>
                  </a:cubicBezTo>
                  <a:cubicBezTo>
                    <a:pt x="12747" y="10334"/>
                    <a:pt x="12747" y="9758"/>
                    <a:pt x="12747" y="9146"/>
                  </a:cubicBezTo>
                  <a:cubicBezTo>
                    <a:pt x="12747" y="6157"/>
                    <a:pt x="12135" y="3133"/>
                    <a:pt x="1019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714300" y="1349400"/>
              <a:ext cx="281775" cy="412600"/>
            </a:xfrm>
            <a:custGeom>
              <a:avLst/>
              <a:gdLst/>
              <a:ahLst/>
              <a:cxnLst/>
              <a:rect l="l" t="t" r="r" b="b"/>
              <a:pathLst>
                <a:path w="11271" h="16504" extrusionOk="0">
                  <a:moveTo>
                    <a:pt x="1443" y="1"/>
                  </a:moveTo>
                  <a:cubicBezTo>
                    <a:pt x="1206" y="1"/>
                    <a:pt x="970" y="87"/>
                    <a:pt x="757" y="300"/>
                  </a:cubicBezTo>
                  <a:cubicBezTo>
                    <a:pt x="1" y="732"/>
                    <a:pt x="325" y="1956"/>
                    <a:pt x="613" y="2857"/>
                  </a:cubicBezTo>
                  <a:cubicBezTo>
                    <a:pt x="1945" y="5557"/>
                    <a:pt x="3601" y="8078"/>
                    <a:pt x="5726" y="10202"/>
                  </a:cubicBezTo>
                  <a:cubicBezTo>
                    <a:pt x="5114" y="10202"/>
                    <a:pt x="4645" y="9446"/>
                    <a:pt x="4213" y="8978"/>
                  </a:cubicBezTo>
                  <a:cubicBezTo>
                    <a:pt x="3963" y="8747"/>
                    <a:pt x="3589" y="8598"/>
                    <a:pt x="3251" y="8598"/>
                  </a:cubicBezTo>
                  <a:cubicBezTo>
                    <a:pt x="2957" y="8598"/>
                    <a:pt x="2691" y="8710"/>
                    <a:pt x="2557" y="8978"/>
                  </a:cubicBezTo>
                  <a:cubicBezTo>
                    <a:pt x="2269" y="9302"/>
                    <a:pt x="2701" y="9878"/>
                    <a:pt x="3025" y="10202"/>
                  </a:cubicBezTo>
                  <a:cubicBezTo>
                    <a:pt x="5258" y="12759"/>
                    <a:pt x="7958" y="14847"/>
                    <a:pt x="10803" y="16503"/>
                  </a:cubicBezTo>
                  <a:cubicBezTo>
                    <a:pt x="11271" y="12759"/>
                    <a:pt x="10046" y="9302"/>
                    <a:pt x="8246" y="6133"/>
                  </a:cubicBezTo>
                  <a:cubicBezTo>
                    <a:pt x="8102" y="5845"/>
                    <a:pt x="7958" y="5557"/>
                    <a:pt x="7670" y="5557"/>
                  </a:cubicBezTo>
                  <a:cubicBezTo>
                    <a:pt x="7580" y="5531"/>
                    <a:pt x="7494" y="5518"/>
                    <a:pt x="7412" y="5518"/>
                  </a:cubicBezTo>
                  <a:cubicBezTo>
                    <a:pt x="6940" y="5518"/>
                    <a:pt x="6626" y="5935"/>
                    <a:pt x="6626" y="6457"/>
                  </a:cubicBezTo>
                  <a:cubicBezTo>
                    <a:pt x="6446" y="6889"/>
                    <a:pt x="6770" y="7502"/>
                    <a:pt x="7058" y="7934"/>
                  </a:cubicBezTo>
                  <a:cubicBezTo>
                    <a:pt x="7202" y="8402"/>
                    <a:pt x="7526" y="8834"/>
                    <a:pt x="7526" y="9302"/>
                  </a:cubicBezTo>
                  <a:cubicBezTo>
                    <a:pt x="6446" y="6601"/>
                    <a:pt x="5114" y="3901"/>
                    <a:pt x="3457" y="1488"/>
                  </a:cubicBezTo>
                  <a:cubicBezTo>
                    <a:pt x="3169" y="1056"/>
                    <a:pt x="2701" y="588"/>
                    <a:pt x="2269" y="300"/>
                  </a:cubicBezTo>
                  <a:cubicBezTo>
                    <a:pt x="2014" y="124"/>
                    <a:pt x="1727" y="1"/>
                    <a:pt x="1443"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987950" y="1325100"/>
              <a:ext cx="214275" cy="433300"/>
            </a:xfrm>
            <a:custGeom>
              <a:avLst/>
              <a:gdLst/>
              <a:ahLst/>
              <a:cxnLst/>
              <a:rect l="l" t="t" r="r" b="b"/>
              <a:pathLst>
                <a:path w="8571" h="17332" extrusionOk="0">
                  <a:moveTo>
                    <a:pt x="7478" y="1"/>
                  </a:moveTo>
                  <a:cubicBezTo>
                    <a:pt x="6859" y="1"/>
                    <a:pt x="6188" y="523"/>
                    <a:pt x="5870" y="948"/>
                  </a:cubicBezTo>
                  <a:cubicBezTo>
                    <a:pt x="4439" y="2822"/>
                    <a:pt x="3427" y="4922"/>
                    <a:pt x="2804" y="7186"/>
                  </a:cubicBezTo>
                  <a:lnTo>
                    <a:pt x="2804" y="7186"/>
                  </a:lnTo>
                  <a:cubicBezTo>
                    <a:pt x="2758" y="6892"/>
                    <a:pt x="2432" y="6673"/>
                    <a:pt x="2125" y="6673"/>
                  </a:cubicBezTo>
                  <a:cubicBezTo>
                    <a:pt x="2063" y="6654"/>
                    <a:pt x="2001" y="6645"/>
                    <a:pt x="1940" y="6645"/>
                  </a:cubicBezTo>
                  <a:cubicBezTo>
                    <a:pt x="1544" y="6645"/>
                    <a:pt x="1182" y="7024"/>
                    <a:pt x="901" y="7429"/>
                  </a:cubicBezTo>
                  <a:cubicBezTo>
                    <a:pt x="757" y="7717"/>
                    <a:pt x="613" y="8329"/>
                    <a:pt x="613" y="8762"/>
                  </a:cubicBezTo>
                  <a:cubicBezTo>
                    <a:pt x="469" y="11606"/>
                    <a:pt x="181" y="14451"/>
                    <a:pt x="1" y="17331"/>
                  </a:cubicBezTo>
                  <a:cubicBezTo>
                    <a:pt x="3025" y="14451"/>
                    <a:pt x="5582" y="11174"/>
                    <a:pt x="8102" y="7861"/>
                  </a:cubicBezTo>
                  <a:cubicBezTo>
                    <a:pt x="8282" y="7573"/>
                    <a:pt x="8570" y="7249"/>
                    <a:pt x="8282" y="6961"/>
                  </a:cubicBezTo>
                  <a:cubicBezTo>
                    <a:pt x="8166" y="6742"/>
                    <a:pt x="8018" y="6661"/>
                    <a:pt x="7854" y="6661"/>
                  </a:cubicBezTo>
                  <a:cubicBezTo>
                    <a:pt x="7559" y="6661"/>
                    <a:pt x="7214" y="6920"/>
                    <a:pt x="6914" y="7105"/>
                  </a:cubicBezTo>
                  <a:cubicBezTo>
                    <a:pt x="6158" y="8005"/>
                    <a:pt x="5402" y="8762"/>
                    <a:pt x="4682" y="9518"/>
                  </a:cubicBezTo>
                  <a:cubicBezTo>
                    <a:pt x="6482" y="7249"/>
                    <a:pt x="7814" y="4729"/>
                    <a:pt x="8426" y="1848"/>
                  </a:cubicBezTo>
                  <a:cubicBezTo>
                    <a:pt x="8570" y="1272"/>
                    <a:pt x="8570" y="516"/>
                    <a:pt x="8102" y="228"/>
                  </a:cubicBezTo>
                  <a:cubicBezTo>
                    <a:pt x="7913" y="67"/>
                    <a:pt x="7699" y="1"/>
                    <a:pt x="7478"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508175" y="1675550"/>
              <a:ext cx="479800" cy="163525"/>
            </a:xfrm>
            <a:custGeom>
              <a:avLst/>
              <a:gdLst/>
              <a:ahLst/>
              <a:cxnLst/>
              <a:rect l="l" t="t" r="r" b="b"/>
              <a:pathLst>
                <a:path w="19192" h="6541" extrusionOk="0">
                  <a:moveTo>
                    <a:pt x="11270" y="1"/>
                  </a:moveTo>
                  <a:cubicBezTo>
                    <a:pt x="10802" y="145"/>
                    <a:pt x="10190" y="613"/>
                    <a:pt x="10370" y="1045"/>
                  </a:cubicBezTo>
                  <a:cubicBezTo>
                    <a:pt x="10370" y="1415"/>
                    <a:pt x="10586" y="1638"/>
                    <a:pt x="10890" y="1787"/>
                  </a:cubicBezTo>
                  <a:lnTo>
                    <a:pt x="10890" y="1787"/>
                  </a:lnTo>
                  <a:cubicBezTo>
                    <a:pt x="8117" y="1062"/>
                    <a:pt x="5323" y="613"/>
                    <a:pt x="2557" y="613"/>
                  </a:cubicBezTo>
                  <a:cubicBezTo>
                    <a:pt x="2088" y="613"/>
                    <a:pt x="1512" y="613"/>
                    <a:pt x="1044" y="901"/>
                  </a:cubicBezTo>
                  <a:cubicBezTo>
                    <a:pt x="612" y="1045"/>
                    <a:pt x="144" y="1513"/>
                    <a:pt x="144" y="2089"/>
                  </a:cubicBezTo>
                  <a:cubicBezTo>
                    <a:pt x="0" y="2989"/>
                    <a:pt x="1368" y="3601"/>
                    <a:pt x="2268" y="3745"/>
                  </a:cubicBezTo>
                  <a:cubicBezTo>
                    <a:pt x="4213" y="4033"/>
                    <a:pt x="6013" y="4213"/>
                    <a:pt x="7958" y="4213"/>
                  </a:cubicBezTo>
                  <a:cubicBezTo>
                    <a:pt x="7489" y="4501"/>
                    <a:pt x="6913" y="4501"/>
                    <a:pt x="6301" y="4501"/>
                  </a:cubicBezTo>
                  <a:cubicBezTo>
                    <a:pt x="5869" y="4501"/>
                    <a:pt x="5257" y="4501"/>
                    <a:pt x="4789" y="4789"/>
                  </a:cubicBezTo>
                  <a:cubicBezTo>
                    <a:pt x="4357" y="5114"/>
                    <a:pt x="4069" y="5834"/>
                    <a:pt x="4501" y="6302"/>
                  </a:cubicBezTo>
                  <a:cubicBezTo>
                    <a:pt x="4670" y="6470"/>
                    <a:pt x="4900" y="6540"/>
                    <a:pt x="5149" y="6540"/>
                  </a:cubicBezTo>
                  <a:cubicBezTo>
                    <a:pt x="5325" y="6540"/>
                    <a:pt x="5510" y="6505"/>
                    <a:pt x="5689" y="6446"/>
                  </a:cubicBezTo>
                  <a:cubicBezTo>
                    <a:pt x="10370" y="6014"/>
                    <a:pt x="14871" y="4934"/>
                    <a:pt x="19192" y="3133"/>
                  </a:cubicBezTo>
                  <a:cubicBezTo>
                    <a:pt x="17103" y="2233"/>
                    <a:pt x="15015" y="1333"/>
                    <a:pt x="12746" y="433"/>
                  </a:cubicBezTo>
                  <a:cubicBezTo>
                    <a:pt x="12314" y="145"/>
                    <a:pt x="11846" y="1"/>
                    <a:pt x="11270"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969950" y="1606125"/>
              <a:ext cx="476225" cy="211675"/>
            </a:xfrm>
            <a:custGeom>
              <a:avLst/>
              <a:gdLst/>
              <a:ahLst/>
              <a:cxnLst/>
              <a:rect l="l" t="t" r="r" b="b"/>
              <a:pathLst>
                <a:path w="19049" h="8467" extrusionOk="0">
                  <a:moveTo>
                    <a:pt x="14234" y="1"/>
                  </a:moveTo>
                  <a:cubicBezTo>
                    <a:pt x="13101" y="1"/>
                    <a:pt x="11891" y="477"/>
                    <a:pt x="10803" y="977"/>
                  </a:cubicBezTo>
                  <a:cubicBezTo>
                    <a:pt x="7202" y="2490"/>
                    <a:pt x="3601" y="3966"/>
                    <a:pt x="1" y="5622"/>
                  </a:cubicBezTo>
                  <a:cubicBezTo>
                    <a:pt x="3133" y="7422"/>
                    <a:pt x="7022" y="8323"/>
                    <a:pt x="10947" y="8467"/>
                  </a:cubicBezTo>
                  <a:cubicBezTo>
                    <a:pt x="11379" y="8467"/>
                    <a:pt x="11703" y="8467"/>
                    <a:pt x="11991" y="8323"/>
                  </a:cubicBezTo>
                  <a:cubicBezTo>
                    <a:pt x="12423" y="7891"/>
                    <a:pt x="12279" y="7278"/>
                    <a:pt x="11847" y="6990"/>
                  </a:cubicBezTo>
                  <a:cubicBezTo>
                    <a:pt x="11379" y="6666"/>
                    <a:pt x="10803" y="6666"/>
                    <a:pt x="10190" y="6666"/>
                  </a:cubicBezTo>
                  <a:cubicBezTo>
                    <a:pt x="12423" y="6666"/>
                    <a:pt x="14835" y="6378"/>
                    <a:pt x="16924" y="5478"/>
                  </a:cubicBezTo>
                  <a:cubicBezTo>
                    <a:pt x="17536" y="5334"/>
                    <a:pt x="18004" y="5010"/>
                    <a:pt x="18436" y="4722"/>
                  </a:cubicBezTo>
                  <a:cubicBezTo>
                    <a:pt x="18724" y="4290"/>
                    <a:pt x="19048" y="3822"/>
                    <a:pt x="18904" y="3390"/>
                  </a:cubicBezTo>
                  <a:cubicBezTo>
                    <a:pt x="18580" y="2778"/>
                    <a:pt x="17824" y="2634"/>
                    <a:pt x="17104" y="2634"/>
                  </a:cubicBezTo>
                  <a:cubicBezTo>
                    <a:pt x="16797" y="2609"/>
                    <a:pt x="16481" y="2597"/>
                    <a:pt x="16159" y="2597"/>
                  </a:cubicBezTo>
                  <a:cubicBezTo>
                    <a:pt x="14589" y="2597"/>
                    <a:pt x="12872" y="2882"/>
                    <a:pt x="11379" y="3390"/>
                  </a:cubicBezTo>
                  <a:cubicBezTo>
                    <a:pt x="12603" y="2778"/>
                    <a:pt x="13791" y="2165"/>
                    <a:pt x="14979" y="1409"/>
                  </a:cubicBezTo>
                  <a:cubicBezTo>
                    <a:pt x="15303" y="1265"/>
                    <a:pt x="15736" y="977"/>
                    <a:pt x="15591" y="509"/>
                  </a:cubicBezTo>
                  <a:cubicBezTo>
                    <a:pt x="15591" y="221"/>
                    <a:pt x="15303" y="77"/>
                    <a:pt x="14979" y="77"/>
                  </a:cubicBezTo>
                  <a:cubicBezTo>
                    <a:pt x="14736" y="24"/>
                    <a:pt x="14487" y="1"/>
                    <a:pt x="14234"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807925" y="1589125"/>
              <a:ext cx="172850" cy="164775"/>
            </a:xfrm>
            <a:custGeom>
              <a:avLst/>
              <a:gdLst/>
              <a:ahLst/>
              <a:cxnLst/>
              <a:rect l="l" t="t" r="r" b="b"/>
              <a:pathLst>
                <a:path w="6914" h="6591" extrusionOk="0">
                  <a:moveTo>
                    <a:pt x="612" y="1"/>
                  </a:moveTo>
                  <a:lnTo>
                    <a:pt x="0" y="289"/>
                  </a:lnTo>
                  <a:cubicBezTo>
                    <a:pt x="180" y="613"/>
                    <a:pt x="2413" y="5402"/>
                    <a:pt x="6770" y="6590"/>
                  </a:cubicBezTo>
                  <a:lnTo>
                    <a:pt x="6914" y="5870"/>
                  </a:lnTo>
                  <a:cubicBezTo>
                    <a:pt x="2881" y="4790"/>
                    <a:pt x="612" y="145"/>
                    <a:pt x="612"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785425" y="1551325"/>
              <a:ext cx="49525" cy="53800"/>
            </a:xfrm>
            <a:custGeom>
              <a:avLst/>
              <a:gdLst/>
              <a:ahLst/>
              <a:cxnLst/>
              <a:rect l="l" t="t" r="r" b="b"/>
              <a:pathLst>
                <a:path w="1981" h="2152" extrusionOk="0">
                  <a:moveTo>
                    <a:pt x="1080" y="1"/>
                  </a:moveTo>
                  <a:cubicBezTo>
                    <a:pt x="468" y="1"/>
                    <a:pt x="0" y="469"/>
                    <a:pt x="0" y="901"/>
                  </a:cubicBezTo>
                  <a:cubicBezTo>
                    <a:pt x="0" y="1513"/>
                    <a:pt x="468" y="2125"/>
                    <a:pt x="900" y="2125"/>
                  </a:cubicBezTo>
                  <a:cubicBezTo>
                    <a:pt x="976" y="2143"/>
                    <a:pt x="1047" y="2151"/>
                    <a:pt x="1113" y="2151"/>
                  </a:cubicBezTo>
                  <a:cubicBezTo>
                    <a:pt x="1579" y="2151"/>
                    <a:pt x="1800" y="1730"/>
                    <a:pt x="1800" y="1225"/>
                  </a:cubicBezTo>
                  <a:cubicBezTo>
                    <a:pt x="1981" y="613"/>
                    <a:pt x="1512" y="181"/>
                    <a:pt x="1080"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707100" y="1443300"/>
              <a:ext cx="292575" cy="312500"/>
            </a:xfrm>
            <a:custGeom>
              <a:avLst/>
              <a:gdLst/>
              <a:ahLst/>
              <a:cxnLst/>
              <a:rect l="l" t="t" r="r" b="b"/>
              <a:pathLst>
                <a:path w="11703" h="12500" extrusionOk="0">
                  <a:moveTo>
                    <a:pt x="3313" y="1"/>
                  </a:moveTo>
                  <a:lnTo>
                    <a:pt x="2701" y="433"/>
                  </a:lnTo>
                  <a:cubicBezTo>
                    <a:pt x="2845" y="577"/>
                    <a:pt x="6590" y="6878"/>
                    <a:pt x="10334" y="10335"/>
                  </a:cubicBezTo>
                  <a:cubicBezTo>
                    <a:pt x="10803" y="10947"/>
                    <a:pt x="11091" y="11235"/>
                    <a:pt x="10947" y="11379"/>
                  </a:cubicBezTo>
                  <a:cubicBezTo>
                    <a:pt x="10947" y="11523"/>
                    <a:pt x="10803" y="11703"/>
                    <a:pt x="10659" y="11703"/>
                  </a:cubicBezTo>
                  <a:cubicBezTo>
                    <a:pt x="10485" y="11745"/>
                    <a:pt x="10281" y="11766"/>
                    <a:pt x="10050" y="11766"/>
                  </a:cubicBezTo>
                  <a:cubicBezTo>
                    <a:pt x="7889" y="11766"/>
                    <a:pt x="3426" y="9929"/>
                    <a:pt x="433" y="6122"/>
                  </a:cubicBezTo>
                  <a:lnTo>
                    <a:pt x="1" y="6590"/>
                  </a:lnTo>
                  <a:cubicBezTo>
                    <a:pt x="3213" y="10734"/>
                    <a:pt x="7859" y="12499"/>
                    <a:pt x="10102" y="12499"/>
                  </a:cubicBezTo>
                  <a:cubicBezTo>
                    <a:pt x="10373" y="12499"/>
                    <a:pt x="10609" y="12474"/>
                    <a:pt x="10803" y="12423"/>
                  </a:cubicBezTo>
                  <a:lnTo>
                    <a:pt x="11091" y="12423"/>
                  </a:lnTo>
                  <a:cubicBezTo>
                    <a:pt x="11559" y="12135"/>
                    <a:pt x="11703" y="11847"/>
                    <a:pt x="11703" y="11703"/>
                  </a:cubicBezTo>
                  <a:cubicBezTo>
                    <a:pt x="11703" y="11091"/>
                    <a:pt x="11415" y="10479"/>
                    <a:pt x="10659" y="9903"/>
                  </a:cubicBezTo>
                  <a:cubicBezTo>
                    <a:pt x="7058" y="6446"/>
                    <a:pt x="3313" y="1"/>
                    <a:pt x="3313"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748500" y="1406300"/>
              <a:ext cx="48650" cy="50725"/>
            </a:xfrm>
            <a:custGeom>
              <a:avLst/>
              <a:gdLst/>
              <a:ahLst/>
              <a:cxnLst/>
              <a:rect l="l" t="t" r="r" b="b"/>
              <a:pathLst>
                <a:path w="1946" h="2029" extrusionOk="0">
                  <a:moveTo>
                    <a:pt x="941" y="0"/>
                  </a:moveTo>
                  <a:cubicBezTo>
                    <a:pt x="823" y="0"/>
                    <a:pt x="701" y="36"/>
                    <a:pt x="577" y="113"/>
                  </a:cubicBezTo>
                  <a:cubicBezTo>
                    <a:pt x="145" y="257"/>
                    <a:pt x="1" y="869"/>
                    <a:pt x="289" y="1481"/>
                  </a:cubicBezTo>
                  <a:cubicBezTo>
                    <a:pt x="497" y="1792"/>
                    <a:pt x="798" y="2029"/>
                    <a:pt x="1111" y="2029"/>
                  </a:cubicBezTo>
                  <a:cubicBezTo>
                    <a:pt x="1233" y="2029"/>
                    <a:pt x="1356" y="1993"/>
                    <a:pt x="1477" y="1913"/>
                  </a:cubicBezTo>
                  <a:cubicBezTo>
                    <a:pt x="1801" y="1769"/>
                    <a:pt x="1945" y="1157"/>
                    <a:pt x="1801" y="725"/>
                  </a:cubicBezTo>
                  <a:cubicBezTo>
                    <a:pt x="1563" y="275"/>
                    <a:pt x="1267" y="0"/>
                    <a:pt x="941"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684600" y="1563750"/>
              <a:ext cx="45025" cy="50725"/>
            </a:xfrm>
            <a:custGeom>
              <a:avLst/>
              <a:gdLst/>
              <a:ahLst/>
              <a:cxnLst/>
              <a:rect l="l" t="t" r="r" b="b"/>
              <a:pathLst>
                <a:path w="1801" h="2029" extrusionOk="0">
                  <a:moveTo>
                    <a:pt x="811" y="1"/>
                  </a:moveTo>
                  <a:cubicBezTo>
                    <a:pt x="688" y="1"/>
                    <a:pt x="562" y="36"/>
                    <a:pt x="432" y="116"/>
                  </a:cubicBezTo>
                  <a:cubicBezTo>
                    <a:pt x="0" y="260"/>
                    <a:pt x="0" y="872"/>
                    <a:pt x="144" y="1304"/>
                  </a:cubicBezTo>
                  <a:cubicBezTo>
                    <a:pt x="356" y="1754"/>
                    <a:pt x="665" y="2028"/>
                    <a:pt x="985" y="2028"/>
                  </a:cubicBezTo>
                  <a:cubicBezTo>
                    <a:pt x="1101" y="2028"/>
                    <a:pt x="1218" y="1993"/>
                    <a:pt x="1333" y="1916"/>
                  </a:cubicBezTo>
                  <a:cubicBezTo>
                    <a:pt x="1801" y="1772"/>
                    <a:pt x="1801" y="1160"/>
                    <a:pt x="1657" y="584"/>
                  </a:cubicBezTo>
                  <a:cubicBezTo>
                    <a:pt x="1422" y="245"/>
                    <a:pt x="1131" y="1"/>
                    <a:pt x="811"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909650" y="1454100"/>
              <a:ext cx="97225" cy="273675"/>
            </a:xfrm>
            <a:custGeom>
              <a:avLst/>
              <a:gdLst/>
              <a:ahLst/>
              <a:cxnLst/>
              <a:rect l="l" t="t" r="r" b="b"/>
              <a:pathLst>
                <a:path w="3889" h="10947" extrusionOk="0">
                  <a:moveTo>
                    <a:pt x="612" y="1"/>
                  </a:moveTo>
                  <a:lnTo>
                    <a:pt x="0" y="289"/>
                  </a:lnTo>
                  <a:cubicBezTo>
                    <a:pt x="0" y="469"/>
                    <a:pt x="2413" y="5114"/>
                    <a:pt x="3133" y="10947"/>
                  </a:cubicBezTo>
                  <a:lnTo>
                    <a:pt x="3889" y="10947"/>
                  </a:lnTo>
                  <a:cubicBezTo>
                    <a:pt x="2989" y="4970"/>
                    <a:pt x="756" y="145"/>
                    <a:pt x="612"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883525" y="1417500"/>
              <a:ext cx="52250" cy="52875"/>
            </a:xfrm>
            <a:custGeom>
              <a:avLst/>
              <a:gdLst/>
              <a:ahLst/>
              <a:cxnLst/>
              <a:rect l="l" t="t" r="r" b="b"/>
              <a:pathLst>
                <a:path w="2090" h="2115" extrusionOk="0">
                  <a:moveTo>
                    <a:pt x="999" y="1"/>
                  </a:moveTo>
                  <a:cubicBezTo>
                    <a:pt x="854" y="1"/>
                    <a:pt x="710" y="41"/>
                    <a:pt x="577" y="133"/>
                  </a:cubicBezTo>
                  <a:cubicBezTo>
                    <a:pt x="145" y="277"/>
                    <a:pt x="1" y="853"/>
                    <a:pt x="289" y="1465"/>
                  </a:cubicBezTo>
                  <a:cubicBezTo>
                    <a:pt x="526" y="1851"/>
                    <a:pt x="886" y="2114"/>
                    <a:pt x="1247" y="2114"/>
                  </a:cubicBezTo>
                  <a:cubicBezTo>
                    <a:pt x="1324" y="2114"/>
                    <a:pt x="1401" y="2102"/>
                    <a:pt x="1477" y="2077"/>
                  </a:cubicBezTo>
                  <a:cubicBezTo>
                    <a:pt x="1945" y="1753"/>
                    <a:pt x="2089" y="1177"/>
                    <a:pt x="1945" y="565"/>
                  </a:cubicBezTo>
                  <a:cubicBezTo>
                    <a:pt x="1739" y="255"/>
                    <a:pt x="1366" y="1"/>
                    <a:pt x="999"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973550" y="1420800"/>
              <a:ext cx="112550" cy="318700"/>
            </a:xfrm>
            <a:custGeom>
              <a:avLst/>
              <a:gdLst/>
              <a:ahLst/>
              <a:cxnLst/>
              <a:rect l="l" t="t" r="r" b="b"/>
              <a:pathLst>
                <a:path w="4502" h="12748" extrusionOk="0">
                  <a:moveTo>
                    <a:pt x="577" y="1"/>
                  </a:moveTo>
                  <a:lnTo>
                    <a:pt x="1" y="289"/>
                  </a:lnTo>
                  <a:cubicBezTo>
                    <a:pt x="3601" y="9903"/>
                    <a:pt x="577" y="11991"/>
                    <a:pt x="433" y="11991"/>
                  </a:cubicBezTo>
                  <a:lnTo>
                    <a:pt x="901" y="12747"/>
                  </a:lnTo>
                  <a:cubicBezTo>
                    <a:pt x="1045" y="12603"/>
                    <a:pt x="4501" y="10335"/>
                    <a:pt x="577"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947450" y="1380200"/>
              <a:ext cx="48625" cy="52725"/>
            </a:xfrm>
            <a:custGeom>
              <a:avLst/>
              <a:gdLst/>
              <a:ahLst/>
              <a:cxnLst/>
              <a:rect l="l" t="t" r="r" b="b"/>
              <a:pathLst>
                <a:path w="1945" h="2109" extrusionOk="0">
                  <a:moveTo>
                    <a:pt x="940" y="0"/>
                  </a:moveTo>
                  <a:cubicBezTo>
                    <a:pt x="822" y="0"/>
                    <a:pt x="701" y="36"/>
                    <a:pt x="576" y="112"/>
                  </a:cubicBezTo>
                  <a:cubicBezTo>
                    <a:pt x="144" y="400"/>
                    <a:pt x="0" y="1013"/>
                    <a:pt x="144" y="1445"/>
                  </a:cubicBezTo>
                  <a:cubicBezTo>
                    <a:pt x="365" y="1914"/>
                    <a:pt x="777" y="2108"/>
                    <a:pt x="1152" y="2108"/>
                  </a:cubicBezTo>
                  <a:cubicBezTo>
                    <a:pt x="1265" y="2108"/>
                    <a:pt x="1376" y="2090"/>
                    <a:pt x="1477" y="2057"/>
                  </a:cubicBezTo>
                  <a:cubicBezTo>
                    <a:pt x="1801" y="1769"/>
                    <a:pt x="1945" y="1157"/>
                    <a:pt x="1801" y="724"/>
                  </a:cubicBezTo>
                  <a:cubicBezTo>
                    <a:pt x="1563" y="275"/>
                    <a:pt x="1266" y="0"/>
                    <a:pt x="940"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2"/>
          <p:cNvGrpSpPr/>
          <p:nvPr/>
        </p:nvGrpSpPr>
        <p:grpSpPr>
          <a:xfrm>
            <a:off x="260857" y="3350589"/>
            <a:ext cx="540748" cy="354626"/>
            <a:chOff x="2998925" y="1123600"/>
            <a:chExt cx="1154950" cy="757425"/>
          </a:xfrm>
        </p:grpSpPr>
        <p:sp>
          <p:nvSpPr>
            <p:cNvPr id="127" name="Google Shape;127;p2"/>
            <p:cNvSpPr/>
            <p:nvPr/>
          </p:nvSpPr>
          <p:spPr>
            <a:xfrm>
              <a:off x="3133950" y="1299275"/>
              <a:ext cx="318700" cy="211575"/>
            </a:xfrm>
            <a:custGeom>
              <a:avLst/>
              <a:gdLst/>
              <a:ahLst/>
              <a:cxnLst/>
              <a:rect l="l" t="t" r="r" b="b"/>
              <a:pathLst>
                <a:path w="12748" h="8463" extrusionOk="0">
                  <a:moveTo>
                    <a:pt x="3963" y="1"/>
                  </a:moveTo>
                  <a:cubicBezTo>
                    <a:pt x="3276" y="1"/>
                    <a:pt x="2504" y="306"/>
                    <a:pt x="2233" y="937"/>
                  </a:cubicBezTo>
                  <a:cubicBezTo>
                    <a:pt x="1945" y="1693"/>
                    <a:pt x="2089" y="3061"/>
                    <a:pt x="1657" y="3637"/>
                  </a:cubicBezTo>
                  <a:cubicBezTo>
                    <a:pt x="1477" y="3781"/>
                    <a:pt x="1045" y="3961"/>
                    <a:pt x="757" y="4105"/>
                  </a:cubicBezTo>
                  <a:cubicBezTo>
                    <a:pt x="433" y="4250"/>
                    <a:pt x="1" y="4538"/>
                    <a:pt x="1" y="4862"/>
                  </a:cubicBezTo>
                  <a:cubicBezTo>
                    <a:pt x="1" y="5294"/>
                    <a:pt x="433" y="5438"/>
                    <a:pt x="757" y="5582"/>
                  </a:cubicBezTo>
                  <a:cubicBezTo>
                    <a:pt x="1045" y="5582"/>
                    <a:pt x="1333" y="5438"/>
                    <a:pt x="1657" y="5438"/>
                  </a:cubicBezTo>
                  <a:cubicBezTo>
                    <a:pt x="2446" y="5240"/>
                    <a:pt x="3250" y="5145"/>
                    <a:pt x="4048" y="5145"/>
                  </a:cubicBezTo>
                  <a:cubicBezTo>
                    <a:pt x="6892" y="5145"/>
                    <a:pt x="9675" y="6354"/>
                    <a:pt x="11559" y="8462"/>
                  </a:cubicBezTo>
                  <a:cubicBezTo>
                    <a:pt x="11847" y="7994"/>
                    <a:pt x="12135" y="7382"/>
                    <a:pt x="12747" y="6338"/>
                  </a:cubicBezTo>
                  <a:cubicBezTo>
                    <a:pt x="10947" y="3205"/>
                    <a:pt x="8390" y="793"/>
                    <a:pt x="4358" y="37"/>
                  </a:cubicBezTo>
                  <a:cubicBezTo>
                    <a:pt x="4233" y="13"/>
                    <a:pt x="4100" y="1"/>
                    <a:pt x="3963"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658750" y="1160575"/>
              <a:ext cx="344800" cy="278250"/>
            </a:xfrm>
            <a:custGeom>
              <a:avLst/>
              <a:gdLst/>
              <a:ahLst/>
              <a:cxnLst/>
              <a:rect l="l" t="t" r="r" b="b"/>
              <a:pathLst>
                <a:path w="13792" h="11130" extrusionOk="0">
                  <a:moveTo>
                    <a:pt x="4990" y="1"/>
                  </a:moveTo>
                  <a:cubicBezTo>
                    <a:pt x="4463" y="1"/>
                    <a:pt x="3844" y="331"/>
                    <a:pt x="2989" y="1408"/>
                  </a:cubicBezTo>
                  <a:cubicBezTo>
                    <a:pt x="2089" y="2596"/>
                    <a:pt x="469" y="5909"/>
                    <a:pt x="1" y="9509"/>
                  </a:cubicBezTo>
                  <a:cubicBezTo>
                    <a:pt x="613" y="10230"/>
                    <a:pt x="1189" y="10554"/>
                    <a:pt x="2269" y="11130"/>
                  </a:cubicBezTo>
                  <a:cubicBezTo>
                    <a:pt x="4790" y="8285"/>
                    <a:pt x="8246" y="6053"/>
                    <a:pt x="11847" y="5009"/>
                  </a:cubicBezTo>
                  <a:cubicBezTo>
                    <a:pt x="12747" y="4685"/>
                    <a:pt x="13647" y="4397"/>
                    <a:pt x="13791" y="3640"/>
                  </a:cubicBezTo>
                  <a:cubicBezTo>
                    <a:pt x="13791" y="3208"/>
                    <a:pt x="13647" y="2740"/>
                    <a:pt x="13359" y="2452"/>
                  </a:cubicBezTo>
                  <a:cubicBezTo>
                    <a:pt x="12693" y="1531"/>
                    <a:pt x="11578" y="1058"/>
                    <a:pt x="10385" y="1058"/>
                  </a:cubicBezTo>
                  <a:cubicBezTo>
                    <a:pt x="10225" y="1058"/>
                    <a:pt x="10064" y="1067"/>
                    <a:pt x="9903" y="1084"/>
                  </a:cubicBezTo>
                  <a:cubicBezTo>
                    <a:pt x="9711" y="1110"/>
                    <a:pt x="9509" y="1122"/>
                    <a:pt x="9300" y="1122"/>
                  </a:cubicBezTo>
                  <a:cubicBezTo>
                    <a:pt x="8372" y="1122"/>
                    <a:pt x="7325" y="887"/>
                    <a:pt x="6590" y="652"/>
                  </a:cubicBezTo>
                  <a:cubicBezTo>
                    <a:pt x="6041" y="406"/>
                    <a:pt x="5572" y="1"/>
                    <a:pt x="4990"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617350" y="1476625"/>
              <a:ext cx="394300" cy="239450"/>
            </a:xfrm>
            <a:custGeom>
              <a:avLst/>
              <a:gdLst/>
              <a:ahLst/>
              <a:cxnLst/>
              <a:rect l="l" t="t" r="r" b="b"/>
              <a:pathLst>
                <a:path w="15772" h="9578" extrusionOk="0">
                  <a:moveTo>
                    <a:pt x="7058" y="0"/>
                  </a:moveTo>
                  <a:cubicBezTo>
                    <a:pt x="4501" y="0"/>
                    <a:pt x="1945" y="612"/>
                    <a:pt x="1" y="2268"/>
                  </a:cubicBezTo>
                  <a:cubicBezTo>
                    <a:pt x="145" y="2268"/>
                    <a:pt x="325" y="2557"/>
                    <a:pt x="613" y="2845"/>
                  </a:cubicBezTo>
                  <a:cubicBezTo>
                    <a:pt x="901" y="2989"/>
                    <a:pt x="1225" y="3169"/>
                    <a:pt x="1513" y="3169"/>
                  </a:cubicBezTo>
                  <a:cubicBezTo>
                    <a:pt x="4069" y="4069"/>
                    <a:pt x="6302" y="5545"/>
                    <a:pt x="8102" y="7489"/>
                  </a:cubicBezTo>
                  <a:cubicBezTo>
                    <a:pt x="8570" y="8102"/>
                    <a:pt x="9002" y="8714"/>
                    <a:pt x="9758" y="9146"/>
                  </a:cubicBezTo>
                  <a:cubicBezTo>
                    <a:pt x="10110" y="9415"/>
                    <a:pt x="10558" y="9577"/>
                    <a:pt x="10984" y="9577"/>
                  </a:cubicBezTo>
                  <a:cubicBezTo>
                    <a:pt x="11299" y="9577"/>
                    <a:pt x="11602" y="9489"/>
                    <a:pt x="11847" y="9290"/>
                  </a:cubicBezTo>
                  <a:cubicBezTo>
                    <a:pt x="12603" y="8714"/>
                    <a:pt x="12747" y="7670"/>
                    <a:pt x="13359" y="6913"/>
                  </a:cubicBezTo>
                  <a:cubicBezTo>
                    <a:pt x="13647" y="6445"/>
                    <a:pt x="14259" y="6013"/>
                    <a:pt x="14871" y="5689"/>
                  </a:cubicBezTo>
                  <a:cubicBezTo>
                    <a:pt x="15303" y="5257"/>
                    <a:pt x="15772" y="4645"/>
                    <a:pt x="15772" y="4069"/>
                  </a:cubicBezTo>
                  <a:cubicBezTo>
                    <a:pt x="15772" y="3169"/>
                    <a:pt x="15015" y="2557"/>
                    <a:pt x="14115" y="2088"/>
                  </a:cubicBezTo>
                  <a:cubicBezTo>
                    <a:pt x="12027" y="900"/>
                    <a:pt x="9470" y="144"/>
                    <a:pt x="7058"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085350" y="1537725"/>
              <a:ext cx="427600" cy="301150"/>
            </a:xfrm>
            <a:custGeom>
              <a:avLst/>
              <a:gdLst/>
              <a:ahLst/>
              <a:cxnLst/>
              <a:rect l="l" t="t" r="r" b="b"/>
              <a:pathLst>
                <a:path w="17104" h="12046" extrusionOk="0">
                  <a:moveTo>
                    <a:pt x="14888" y="0"/>
                  </a:moveTo>
                  <a:cubicBezTo>
                    <a:pt x="14716" y="0"/>
                    <a:pt x="14552" y="35"/>
                    <a:pt x="14403" y="113"/>
                  </a:cubicBezTo>
                  <a:cubicBezTo>
                    <a:pt x="10334" y="401"/>
                    <a:pt x="4321" y="2813"/>
                    <a:pt x="1045" y="6702"/>
                  </a:cubicBezTo>
                  <a:cubicBezTo>
                    <a:pt x="433" y="7314"/>
                    <a:pt x="1" y="8214"/>
                    <a:pt x="433" y="8970"/>
                  </a:cubicBezTo>
                  <a:cubicBezTo>
                    <a:pt x="730" y="9338"/>
                    <a:pt x="1163" y="9416"/>
                    <a:pt x="1650" y="9416"/>
                  </a:cubicBezTo>
                  <a:cubicBezTo>
                    <a:pt x="2013" y="9416"/>
                    <a:pt x="2404" y="9373"/>
                    <a:pt x="2792" y="9373"/>
                  </a:cubicBezTo>
                  <a:cubicBezTo>
                    <a:pt x="2955" y="9373"/>
                    <a:pt x="3118" y="9380"/>
                    <a:pt x="3277" y="9402"/>
                  </a:cubicBezTo>
                  <a:cubicBezTo>
                    <a:pt x="4321" y="9546"/>
                    <a:pt x="5077" y="10447"/>
                    <a:pt x="5978" y="11203"/>
                  </a:cubicBezTo>
                  <a:cubicBezTo>
                    <a:pt x="6554" y="11594"/>
                    <a:pt x="7440" y="12045"/>
                    <a:pt x="8163" y="12045"/>
                  </a:cubicBezTo>
                  <a:cubicBezTo>
                    <a:pt x="8570" y="12045"/>
                    <a:pt x="8926" y="11903"/>
                    <a:pt x="9146" y="11527"/>
                  </a:cubicBezTo>
                  <a:cubicBezTo>
                    <a:pt x="11847" y="6270"/>
                    <a:pt x="13323" y="4001"/>
                    <a:pt x="17104" y="1769"/>
                  </a:cubicBezTo>
                  <a:cubicBezTo>
                    <a:pt x="16833" y="897"/>
                    <a:pt x="15760" y="0"/>
                    <a:pt x="14888"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276175" y="1123600"/>
              <a:ext cx="447450" cy="334125"/>
            </a:xfrm>
            <a:custGeom>
              <a:avLst/>
              <a:gdLst/>
              <a:ahLst/>
              <a:cxnLst/>
              <a:rect l="l" t="t" r="r" b="b"/>
              <a:pathLst>
                <a:path w="17898" h="13365" extrusionOk="0">
                  <a:moveTo>
                    <a:pt x="15388" y="1"/>
                  </a:moveTo>
                  <a:cubicBezTo>
                    <a:pt x="14897" y="1"/>
                    <a:pt x="14354" y="70"/>
                    <a:pt x="13792" y="186"/>
                  </a:cubicBezTo>
                  <a:cubicBezTo>
                    <a:pt x="11091" y="763"/>
                    <a:pt x="8859" y="3175"/>
                    <a:pt x="6014" y="3463"/>
                  </a:cubicBezTo>
                  <a:cubicBezTo>
                    <a:pt x="5834" y="3492"/>
                    <a:pt x="5654" y="3503"/>
                    <a:pt x="5474" y="3503"/>
                  </a:cubicBezTo>
                  <a:cubicBezTo>
                    <a:pt x="4754" y="3503"/>
                    <a:pt x="4034" y="3319"/>
                    <a:pt x="3314" y="3319"/>
                  </a:cubicBezTo>
                  <a:cubicBezTo>
                    <a:pt x="2413" y="3319"/>
                    <a:pt x="1369" y="3463"/>
                    <a:pt x="901" y="4219"/>
                  </a:cubicBezTo>
                  <a:cubicBezTo>
                    <a:pt x="1" y="5263"/>
                    <a:pt x="289" y="6776"/>
                    <a:pt x="1189" y="7676"/>
                  </a:cubicBezTo>
                  <a:cubicBezTo>
                    <a:pt x="1945" y="8720"/>
                    <a:pt x="4970" y="10808"/>
                    <a:pt x="6014" y="13365"/>
                  </a:cubicBezTo>
                  <a:cubicBezTo>
                    <a:pt x="8685" y="13107"/>
                    <a:pt x="12219" y="11642"/>
                    <a:pt x="14534" y="11642"/>
                  </a:cubicBezTo>
                  <a:cubicBezTo>
                    <a:pt x="14809" y="11642"/>
                    <a:pt x="15067" y="11663"/>
                    <a:pt x="15304" y="11709"/>
                  </a:cubicBezTo>
                  <a:cubicBezTo>
                    <a:pt x="16060" y="5731"/>
                    <a:pt x="17248" y="4831"/>
                    <a:pt x="17572" y="2563"/>
                  </a:cubicBezTo>
                  <a:cubicBezTo>
                    <a:pt x="17897" y="640"/>
                    <a:pt x="16878" y="1"/>
                    <a:pt x="15388"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400400" y="1231700"/>
              <a:ext cx="247575" cy="207125"/>
            </a:xfrm>
            <a:custGeom>
              <a:avLst/>
              <a:gdLst/>
              <a:ahLst/>
              <a:cxnLst/>
              <a:rect l="l" t="t" r="r" b="b"/>
              <a:pathLst>
                <a:path w="9903" h="8285" extrusionOk="0">
                  <a:moveTo>
                    <a:pt x="3300" y="0"/>
                  </a:moveTo>
                  <a:cubicBezTo>
                    <a:pt x="3244" y="0"/>
                    <a:pt x="3188" y="12"/>
                    <a:pt x="3134" y="39"/>
                  </a:cubicBezTo>
                  <a:cubicBezTo>
                    <a:pt x="2701" y="39"/>
                    <a:pt x="2521" y="363"/>
                    <a:pt x="2521" y="795"/>
                  </a:cubicBezTo>
                  <a:cubicBezTo>
                    <a:pt x="2377" y="1083"/>
                    <a:pt x="2521" y="1552"/>
                    <a:pt x="2521" y="1840"/>
                  </a:cubicBezTo>
                  <a:cubicBezTo>
                    <a:pt x="2701" y="2596"/>
                    <a:pt x="2989" y="3352"/>
                    <a:pt x="3134" y="3964"/>
                  </a:cubicBezTo>
                  <a:cubicBezTo>
                    <a:pt x="3134" y="4396"/>
                    <a:pt x="3278" y="4684"/>
                    <a:pt x="3134" y="5008"/>
                  </a:cubicBezTo>
                  <a:cubicBezTo>
                    <a:pt x="3134" y="5440"/>
                    <a:pt x="2845" y="5764"/>
                    <a:pt x="2521" y="5764"/>
                  </a:cubicBezTo>
                  <a:cubicBezTo>
                    <a:pt x="1945" y="5764"/>
                    <a:pt x="1621" y="5296"/>
                    <a:pt x="1477" y="4864"/>
                  </a:cubicBezTo>
                  <a:cubicBezTo>
                    <a:pt x="1269" y="4525"/>
                    <a:pt x="890" y="4281"/>
                    <a:pt x="588" y="4281"/>
                  </a:cubicBezTo>
                  <a:cubicBezTo>
                    <a:pt x="473" y="4281"/>
                    <a:pt x="369" y="4316"/>
                    <a:pt x="289" y="4396"/>
                  </a:cubicBezTo>
                  <a:cubicBezTo>
                    <a:pt x="1" y="4684"/>
                    <a:pt x="145" y="5296"/>
                    <a:pt x="433" y="5584"/>
                  </a:cubicBezTo>
                  <a:cubicBezTo>
                    <a:pt x="1189" y="6484"/>
                    <a:pt x="1945" y="7385"/>
                    <a:pt x="2701" y="8285"/>
                  </a:cubicBezTo>
                  <a:cubicBezTo>
                    <a:pt x="3890" y="7853"/>
                    <a:pt x="5402" y="7385"/>
                    <a:pt x="6878" y="7385"/>
                  </a:cubicBezTo>
                  <a:cubicBezTo>
                    <a:pt x="7346" y="7385"/>
                    <a:pt x="7778" y="7385"/>
                    <a:pt x="8102" y="7097"/>
                  </a:cubicBezTo>
                  <a:cubicBezTo>
                    <a:pt x="8246" y="6953"/>
                    <a:pt x="8390" y="6664"/>
                    <a:pt x="8390" y="6340"/>
                  </a:cubicBezTo>
                  <a:cubicBezTo>
                    <a:pt x="8823" y="5296"/>
                    <a:pt x="9291" y="4108"/>
                    <a:pt x="9579" y="2884"/>
                  </a:cubicBezTo>
                  <a:cubicBezTo>
                    <a:pt x="9723" y="2452"/>
                    <a:pt x="9903" y="1840"/>
                    <a:pt x="9435" y="1696"/>
                  </a:cubicBezTo>
                  <a:cubicBezTo>
                    <a:pt x="9376" y="1676"/>
                    <a:pt x="9319" y="1667"/>
                    <a:pt x="9265" y="1667"/>
                  </a:cubicBezTo>
                  <a:cubicBezTo>
                    <a:pt x="8918" y="1667"/>
                    <a:pt x="8659" y="2028"/>
                    <a:pt x="8535" y="2308"/>
                  </a:cubicBezTo>
                  <a:cubicBezTo>
                    <a:pt x="8246" y="3064"/>
                    <a:pt x="7922" y="3640"/>
                    <a:pt x="7634" y="4252"/>
                  </a:cubicBezTo>
                  <a:cubicBezTo>
                    <a:pt x="7490" y="4540"/>
                    <a:pt x="7346" y="4864"/>
                    <a:pt x="7022" y="4864"/>
                  </a:cubicBezTo>
                  <a:cubicBezTo>
                    <a:pt x="6734" y="4684"/>
                    <a:pt x="6734" y="4252"/>
                    <a:pt x="6734" y="3964"/>
                  </a:cubicBezTo>
                  <a:cubicBezTo>
                    <a:pt x="6878" y="3352"/>
                    <a:pt x="6878" y="2596"/>
                    <a:pt x="7022" y="1840"/>
                  </a:cubicBezTo>
                  <a:cubicBezTo>
                    <a:pt x="7022" y="1407"/>
                    <a:pt x="6878" y="651"/>
                    <a:pt x="6446" y="651"/>
                  </a:cubicBezTo>
                  <a:cubicBezTo>
                    <a:pt x="5978" y="651"/>
                    <a:pt x="5834" y="1263"/>
                    <a:pt x="5834" y="1696"/>
                  </a:cubicBezTo>
                  <a:lnTo>
                    <a:pt x="5834" y="4108"/>
                  </a:lnTo>
                  <a:cubicBezTo>
                    <a:pt x="5834" y="4396"/>
                    <a:pt x="5690" y="4864"/>
                    <a:pt x="5402" y="4864"/>
                  </a:cubicBezTo>
                  <a:cubicBezTo>
                    <a:pt x="5078" y="4684"/>
                    <a:pt x="5078" y="4540"/>
                    <a:pt x="5078" y="4396"/>
                  </a:cubicBezTo>
                  <a:cubicBezTo>
                    <a:pt x="4790" y="3352"/>
                    <a:pt x="4646" y="2308"/>
                    <a:pt x="4322" y="1407"/>
                  </a:cubicBezTo>
                  <a:cubicBezTo>
                    <a:pt x="4322" y="1083"/>
                    <a:pt x="4178" y="651"/>
                    <a:pt x="4034" y="363"/>
                  </a:cubicBezTo>
                  <a:cubicBezTo>
                    <a:pt x="3800" y="217"/>
                    <a:pt x="3543" y="0"/>
                    <a:pt x="330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2998925" y="1430700"/>
              <a:ext cx="476225" cy="290925"/>
            </a:xfrm>
            <a:custGeom>
              <a:avLst/>
              <a:gdLst/>
              <a:ahLst/>
              <a:cxnLst/>
              <a:rect l="l" t="t" r="r" b="b"/>
              <a:pathLst>
                <a:path w="19049" h="11637" extrusionOk="0">
                  <a:moveTo>
                    <a:pt x="9535" y="1"/>
                  </a:moveTo>
                  <a:cubicBezTo>
                    <a:pt x="8849" y="1"/>
                    <a:pt x="8164" y="60"/>
                    <a:pt x="7490" y="181"/>
                  </a:cubicBezTo>
                  <a:cubicBezTo>
                    <a:pt x="5402" y="505"/>
                    <a:pt x="3133" y="1693"/>
                    <a:pt x="2377" y="3637"/>
                  </a:cubicBezTo>
                  <a:cubicBezTo>
                    <a:pt x="1801" y="5006"/>
                    <a:pt x="1945" y="6626"/>
                    <a:pt x="1189" y="7850"/>
                  </a:cubicBezTo>
                  <a:cubicBezTo>
                    <a:pt x="577" y="8750"/>
                    <a:pt x="1" y="9651"/>
                    <a:pt x="145" y="10695"/>
                  </a:cubicBezTo>
                  <a:cubicBezTo>
                    <a:pt x="145" y="11207"/>
                    <a:pt x="558" y="11637"/>
                    <a:pt x="1194" y="11637"/>
                  </a:cubicBezTo>
                  <a:cubicBezTo>
                    <a:pt x="1497" y="11637"/>
                    <a:pt x="1850" y="11539"/>
                    <a:pt x="2233" y="11307"/>
                  </a:cubicBezTo>
                  <a:cubicBezTo>
                    <a:pt x="6158" y="9038"/>
                    <a:pt x="10659" y="4826"/>
                    <a:pt x="19048" y="4538"/>
                  </a:cubicBezTo>
                  <a:cubicBezTo>
                    <a:pt x="16780" y="1634"/>
                    <a:pt x="13139" y="1"/>
                    <a:pt x="9535"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167275" y="1461300"/>
              <a:ext cx="240350" cy="117050"/>
            </a:xfrm>
            <a:custGeom>
              <a:avLst/>
              <a:gdLst/>
              <a:ahLst/>
              <a:cxnLst/>
              <a:rect l="l" t="t" r="r" b="b"/>
              <a:pathLst>
                <a:path w="9614" h="4682" extrusionOk="0">
                  <a:moveTo>
                    <a:pt x="5869" y="1"/>
                  </a:moveTo>
                  <a:cubicBezTo>
                    <a:pt x="5545" y="1"/>
                    <a:pt x="5257" y="1"/>
                    <a:pt x="5113" y="181"/>
                  </a:cubicBezTo>
                  <a:cubicBezTo>
                    <a:pt x="4825" y="469"/>
                    <a:pt x="4969" y="757"/>
                    <a:pt x="5257" y="901"/>
                  </a:cubicBezTo>
                  <a:lnTo>
                    <a:pt x="6301" y="901"/>
                  </a:lnTo>
                  <a:cubicBezTo>
                    <a:pt x="6387" y="863"/>
                    <a:pt x="6499" y="845"/>
                    <a:pt x="6614" y="845"/>
                  </a:cubicBezTo>
                  <a:cubicBezTo>
                    <a:pt x="6934" y="845"/>
                    <a:pt x="7270" y="986"/>
                    <a:pt x="7057" y="1225"/>
                  </a:cubicBezTo>
                  <a:cubicBezTo>
                    <a:pt x="6831" y="1332"/>
                    <a:pt x="6242" y="1359"/>
                    <a:pt x="5490" y="1359"/>
                  </a:cubicBezTo>
                  <a:cubicBezTo>
                    <a:pt x="4667" y="1359"/>
                    <a:pt x="3651" y="1326"/>
                    <a:pt x="2704" y="1326"/>
                  </a:cubicBezTo>
                  <a:cubicBezTo>
                    <a:pt x="2174" y="1326"/>
                    <a:pt x="1665" y="1337"/>
                    <a:pt x="1224" y="1369"/>
                  </a:cubicBezTo>
                  <a:cubicBezTo>
                    <a:pt x="1044" y="1369"/>
                    <a:pt x="756" y="1369"/>
                    <a:pt x="468" y="1513"/>
                  </a:cubicBezTo>
                  <a:cubicBezTo>
                    <a:pt x="144" y="1657"/>
                    <a:pt x="0" y="1801"/>
                    <a:pt x="0" y="2125"/>
                  </a:cubicBezTo>
                  <a:cubicBezTo>
                    <a:pt x="144" y="2269"/>
                    <a:pt x="612" y="2269"/>
                    <a:pt x="900" y="2269"/>
                  </a:cubicBezTo>
                  <a:cubicBezTo>
                    <a:pt x="2845" y="2125"/>
                    <a:pt x="4969" y="1981"/>
                    <a:pt x="7057" y="1657"/>
                  </a:cubicBezTo>
                  <a:lnTo>
                    <a:pt x="7057" y="1657"/>
                  </a:lnTo>
                  <a:lnTo>
                    <a:pt x="1656" y="3458"/>
                  </a:lnTo>
                  <a:cubicBezTo>
                    <a:pt x="1368" y="3458"/>
                    <a:pt x="1044" y="3602"/>
                    <a:pt x="900" y="3926"/>
                  </a:cubicBezTo>
                  <a:cubicBezTo>
                    <a:pt x="900" y="4214"/>
                    <a:pt x="1224" y="4214"/>
                    <a:pt x="1512" y="4214"/>
                  </a:cubicBezTo>
                  <a:cubicBezTo>
                    <a:pt x="2413" y="4214"/>
                    <a:pt x="3457" y="3782"/>
                    <a:pt x="4357" y="3458"/>
                  </a:cubicBezTo>
                  <a:cubicBezTo>
                    <a:pt x="4937" y="3126"/>
                    <a:pt x="6216" y="2774"/>
                    <a:pt x="6781" y="2774"/>
                  </a:cubicBezTo>
                  <a:cubicBezTo>
                    <a:pt x="6952" y="2774"/>
                    <a:pt x="7057" y="2806"/>
                    <a:pt x="7057" y="2881"/>
                  </a:cubicBezTo>
                  <a:cubicBezTo>
                    <a:pt x="7057" y="3170"/>
                    <a:pt x="4969" y="3602"/>
                    <a:pt x="3925" y="3926"/>
                  </a:cubicBezTo>
                  <a:cubicBezTo>
                    <a:pt x="3745" y="4070"/>
                    <a:pt x="3457" y="4214"/>
                    <a:pt x="3457" y="4358"/>
                  </a:cubicBezTo>
                  <a:cubicBezTo>
                    <a:pt x="3457" y="4682"/>
                    <a:pt x="3745" y="4682"/>
                    <a:pt x="4069" y="4682"/>
                  </a:cubicBezTo>
                  <a:cubicBezTo>
                    <a:pt x="4969" y="4358"/>
                    <a:pt x="5869" y="3926"/>
                    <a:pt x="6769" y="3602"/>
                  </a:cubicBezTo>
                  <a:cubicBezTo>
                    <a:pt x="7406" y="3398"/>
                    <a:pt x="8042" y="3194"/>
                    <a:pt x="8628" y="3194"/>
                  </a:cubicBezTo>
                  <a:cubicBezTo>
                    <a:pt x="8871" y="3194"/>
                    <a:pt x="9104" y="3229"/>
                    <a:pt x="9326" y="3314"/>
                  </a:cubicBezTo>
                  <a:cubicBezTo>
                    <a:pt x="9470" y="2557"/>
                    <a:pt x="9614" y="1801"/>
                    <a:pt x="9470" y="1081"/>
                  </a:cubicBezTo>
                  <a:cubicBezTo>
                    <a:pt x="8426" y="613"/>
                    <a:pt x="7057" y="325"/>
                    <a:pt x="5869"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632650" y="1282175"/>
              <a:ext cx="521225" cy="251175"/>
            </a:xfrm>
            <a:custGeom>
              <a:avLst/>
              <a:gdLst/>
              <a:ahLst/>
              <a:cxnLst/>
              <a:rect l="l" t="t" r="r" b="b"/>
              <a:pathLst>
                <a:path w="20849" h="10047" extrusionOk="0">
                  <a:moveTo>
                    <a:pt x="16900" y="1"/>
                  </a:moveTo>
                  <a:cubicBezTo>
                    <a:pt x="16350" y="1"/>
                    <a:pt x="15799" y="70"/>
                    <a:pt x="15304" y="145"/>
                  </a:cubicBezTo>
                  <a:cubicBezTo>
                    <a:pt x="8858" y="865"/>
                    <a:pt x="2989" y="4465"/>
                    <a:pt x="1" y="10046"/>
                  </a:cubicBezTo>
                  <a:cubicBezTo>
                    <a:pt x="2475" y="8799"/>
                    <a:pt x="5247" y="8135"/>
                    <a:pt x="7996" y="8135"/>
                  </a:cubicBezTo>
                  <a:cubicBezTo>
                    <a:pt x="9928" y="8135"/>
                    <a:pt x="11849" y="8463"/>
                    <a:pt x="13647" y="9146"/>
                  </a:cubicBezTo>
                  <a:cubicBezTo>
                    <a:pt x="14691" y="9434"/>
                    <a:pt x="15736" y="9866"/>
                    <a:pt x="16816" y="9866"/>
                  </a:cubicBezTo>
                  <a:cubicBezTo>
                    <a:pt x="17860" y="9722"/>
                    <a:pt x="19048" y="8966"/>
                    <a:pt x="19048" y="7922"/>
                  </a:cubicBezTo>
                  <a:cubicBezTo>
                    <a:pt x="19048" y="7166"/>
                    <a:pt x="18616" y="6590"/>
                    <a:pt x="18760" y="5834"/>
                  </a:cubicBezTo>
                  <a:cubicBezTo>
                    <a:pt x="18904" y="5078"/>
                    <a:pt x="19804" y="4645"/>
                    <a:pt x="20236" y="3889"/>
                  </a:cubicBezTo>
                  <a:cubicBezTo>
                    <a:pt x="20849" y="2845"/>
                    <a:pt x="20236" y="1189"/>
                    <a:pt x="19048" y="577"/>
                  </a:cubicBezTo>
                  <a:cubicBezTo>
                    <a:pt x="18439" y="136"/>
                    <a:pt x="17671" y="1"/>
                    <a:pt x="16900"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684875" y="1361725"/>
              <a:ext cx="198950" cy="118525"/>
            </a:xfrm>
            <a:custGeom>
              <a:avLst/>
              <a:gdLst/>
              <a:ahLst/>
              <a:cxnLst/>
              <a:rect l="l" t="t" r="r" b="b"/>
              <a:pathLst>
                <a:path w="7958" h="4741" extrusionOk="0">
                  <a:moveTo>
                    <a:pt x="7462" y="1"/>
                  </a:moveTo>
                  <a:cubicBezTo>
                    <a:pt x="7327" y="1"/>
                    <a:pt x="7177" y="36"/>
                    <a:pt x="7057" y="95"/>
                  </a:cubicBezTo>
                  <a:cubicBezTo>
                    <a:pt x="5354" y="538"/>
                    <a:pt x="2844" y="2819"/>
                    <a:pt x="2335" y="2819"/>
                  </a:cubicBezTo>
                  <a:cubicBezTo>
                    <a:pt x="2306" y="2819"/>
                    <a:pt x="2284" y="2811"/>
                    <a:pt x="2268" y="2796"/>
                  </a:cubicBezTo>
                  <a:cubicBezTo>
                    <a:pt x="1944" y="2652"/>
                    <a:pt x="4069" y="1607"/>
                    <a:pt x="4069" y="1139"/>
                  </a:cubicBezTo>
                  <a:cubicBezTo>
                    <a:pt x="4069" y="1097"/>
                    <a:pt x="4041" y="1080"/>
                    <a:pt x="3994" y="1080"/>
                  </a:cubicBezTo>
                  <a:cubicBezTo>
                    <a:pt x="3882" y="1080"/>
                    <a:pt x="3660" y="1182"/>
                    <a:pt x="3457" y="1283"/>
                  </a:cubicBezTo>
                  <a:cubicBezTo>
                    <a:pt x="2413" y="1896"/>
                    <a:pt x="1368" y="2652"/>
                    <a:pt x="612" y="3552"/>
                  </a:cubicBezTo>
                  <a:cubicBezTo>
                    <a:pt x="324" y="3840"/>
                    <a:pt x="324" y="4452"/>
                    <a:pt x="0" y="4740"/>
                  </a:cubicBezTo>
                  <a:cubicBezTo>
                    <a:pt x="1242" y="4416"/>
                    <a:pt x="2485" y="4254"/>
                    <a:pt x="3727" y="4254"/>
                  </a:cubicBezTo>
                  <a:cubicBezTo>
                    <a:pt x="4141" y="4254"/>
                    <a:pt x="4555" y="4272"/>
                    <a:pt x="4969" y="4308"/>
                  </a:cubicBezTo>
                  <a:cubicBezTo>
                    <a:pt x="5113" y="4380"/>
                    <a:pt x="5221" y="4416"/>
                    <a:pt x="5334" y="4416"/>
                  </a:cubicBezTo>
                  <a:cubicBezTo>
                    <a:pt x="5446" y="4416"/>
                    <a:pt x="5563" y="4380"/>
                    <a:pt x="5725" y="4308"/>
                  </a:cubicBezTo>
                  <a:cubicBezTo>
                    <a:pt x="5869" y="4308"/>
                    <a:pt x="6013" y="3984"/>
                    <a:pt x="5869" y="3840"/>
                  </a:cubicBezTo>
                  <a:cubicBezTo>
                    <a:pt x="5869" y="3696"/>
                    <a:pt x="5545" y="3696"/>
                    <a:pt x="5401" y="3696"/>
                  </a:cubicBezTo>
                  <a:cubicBezTo>
                    <a:pt x="4866" y="3798"/>
                    <a:pt x="3972" y="3900"/>
                    <a:pt x="3442" y="3900"/>
                  </a:cubicBezTo>
                  <a:cubicBezTo>
                    <a:pt x="3223" y="3900"/>
                    <a:pt x="3067" y="3882"/>
                    <a:pt x="3025" y="3840"/>
                  </a:cubicBezTo>
                  <a:cubicBezTo>
                    <a:pt x="2845" y="3696"/>
                    <a:pt x="5113" y="3084"/>
                    <a:pt x="6301" y="2940"/>
                  </a:cubicBezTo>
                  <a:cubicBezTo>
                    <a:pt x="6445" y="2940"/>
                    <a:pt x="6769" y="2796"/>
                    <a:pt x="6913" y="2796"/>
                  </a:cubicBezTo>
                  <a:cubicBezTo>
                    <a:pt x="7057" y="2652"/>
                    <a:pt x="7201" y="2364"/>
                    <a:pt x="7057" y="2184"/>
                  </a:cubicBezTo>
                  <a:cubicBezTo>
                    <a:pt x="6913" y="2040"/>
                    <a:pt x="6625" y="2040"/>
                    <a:pt x="6301" y="2040"/>
                  </a:cubicBezTo>
                  <a:cubicBezTo>
                    <a:pt x="5350" y="2335"/>
                    <a:pt x="3534" y="3107"/>
                    <a:pt x="3217" y="3107"/>
                  </a:cubicBezTo>
                  <a:cubicBezTo>
                    <a:pt x="3185" y="3107"/>
                    <a:pt x="3169" y="3100"/>
                    <a:pt x="3169" y="3084"/>
                  </a:cubicBezTo>
                  <a:cubicBezTo>
                    <a:pt x="3025" y="2940"/>
                    <a:pt x="6301" y="1896"/>
                    <a:pt x="7525" y="851"/>
                  </a:cubicBezTo>
                  <a:cubicBezTo>
                    <a:pt x="7814" y="707"/>
                    <a:pt x="7958" y="563"/>
                    <a:pt x="7814" y="239"/>
                  </a:cubicBezTo>
                  <a:cubicBezTo>
                    <a:pt x="7814" y="71"/>
                    <a:pt x="7653" y="1"/>
                    <a:pt x="7462"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377900" y="1373850"/>
              <a:ext cx="352000" cy="196475"/>
            </a:xfrm>
            <a:custGeom>
              <a:avLst/>
              <a:gdLst/>
              <a:ahLst/>
              <a:cxnLst/>
              <a:rect l="l" t="t" r="r" b="b"/>
              <a:pathLst>
                <a:path w="14080" h="7859" extrusionOk="0">
                  <a:moveTo>
                    <a:pt x="8399" y="1"/>
                  </a:moveTo>
                  <a:cubicBezTo>
                    <a:pt x="7572" y="1"/>
                    <a:pt x="6703" y="114"/>
                    <a:pt x="5834" y="366"/>
                  </a:cubicBezTo>
                  <a:cubicBezTo>
                    <a:pt x="2233" y="1411"/>
                    <a:pt x="1" y="4255"/>
                    <a:pt x="577" y="6199"/>
                  </a:cubicBezTo>
                  <a:cubicBezTo>
                    <a:pt x="942" y="7382"/>
                    <a:pt x="2156" y="7859"/>
                    <a:pt x="3841" y="7859"/>
                  </a:cubicBezTo>
                  <a:cubicBezTo>
                    <a:pt x="4977" y="7859"/>
                    <a:pt x="6328" y="7642"/>
                    <a:pt x="7778" y="7280"/>
                  </a:cubicBezTo>
                  <a:cubicBezTo>
                    <a:pt x="11379" y="6199"/>
                    <a:pt x="14079" y="4399"/>
                    <a:pt x="13647" y="2599"/>
                  </a:cubicBezTo>
                  <a:cubicBezTo>
                    <a:pt x="13183" y="1124"/>
                    <a:pt x="10998" y="1"/>
                    <a:pt x="8399"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418425" y="1393800"/>
              <a:ext cx="172850" cy="102450"/>
            </a:xfrm>
            <a:custGeom>
              <a:avLst/>
              <a:gdLst/>
              <a:ahLst/>
              <a:cxnLst/>
              <a:rect l="l" t="t" r="r" b="b"/>
              <a:pathLst>
                <a:path w="6914" h="4098" extrusionOk="0">
                  <a:moveTo>
                    <a:pt x="6157" y="0"/>
                  </a:moveTo>
                  <a:cubicBezTo>
                    <a:pt x="4069" y="0"/>
                    <a:pt x="1980" y="901"/>
                    <a:pt x="468" y="2413"/>
                  </a:cubicBezTo>
                  <a:cubicBezTo>
                    <a:pt x="324" y="2701"/>
                    <a:pt x="180" y="2881"/>
                    <a:pt x="0" y="3313"/>
                  </a:cubicBezTo>
                  <a:cubicBezTo>
                    <a:pt x="0" y="3601"/>
                    <a:pt x="180" y="3925"/>
                    <a:pt x="468" y="4069"/>
                  </a:cubicBezTo>
                  <a:cubicBezTo>
                    <a:pt x="507" y="4089"/>
                    <a:pt x="550" y="4098"/>
                    <a:pt x="595" y="4098"/>
                  </a:cubicBezTo>
                  <a:cubicBezTo>
                    <a:pt x="880" y="4098"/>
                    <a:pt x="1263" y="3737"/>
                    <a:pt x="1512" y="3457"/>
                  </a:cubicBezTo>
                  <a:cubicBezTo>
                    <a:pt x="2557" y="2413"/>
                    <a:pt x="3925" y="1657"/>
                    <a:pt x="5401" y="1513"/>
                  </a:cubicBezTo>
                  <a:cubicBezTo>
                    <a:pt x="5725" y="1513"/>
                    <a:pt x="6157" y="1513"/>
                    <a:pt x="6481" y="1369"/>
                  </a:cubicBezTo>
                  <a:cubicBezTo>
                    <a:pt x="6769" y="1225"/>
                    <a:pt x="6913" y="901"/>
                    <a:pt x="6913" y="469"/>
                  </a:cubicBezTo>
                  <a:cubicBezTo>
                    <a:pt x="6913" y="180"/>
                    <a:pt x="6481" y="0"/>
                    <a:pt x="615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343700" y="1520125"/>
              <a:ext cx="472625" cy="360900"/>
            </a:xfrm>
            <a:custGeom>
              <a:avLst/>
              <a:gdLst/>
              <a:ahLst/>
              <a:cxnLst/>
              <a:rect l="l" t="t" r="r" b="b"/>
              <a:pathLst>
                <a:path w="18905" h="14436" extrusionOk="0">
                  <a:moveTo>
                    <a:pt x="9951" y="1"/>
                  </a:moveTo>
                  <a:cubicBezTo>
                    <a:pt x="9733" y="1"/>
                    <a:pt x="9512" y="18"/>
                    <a:pt x="9290" y="60"/>
                  </a:cubicBezTo>
                  <a:cubicBezTo>
                    <a:pt x="8246" y="204"/>
                    <a:pt x="7202" y="528"/>
                    <a:pt x="6446" y="817"/>
                  </a:cubicBezTo>
                  <a:cubicBezTo>
                    <a:pt x="5870" y="1105"/>
                    <a:pt x="5546" y="1429"/>
                    <a:pt x="5257" y="1717"/>
                  </a:cubicBezTo>
                  <a:cubicBezTo>
                    <a:pt x="3889" y="3517"/>
                    <a:pt x="1189" y="6650"/>
                    <a:pt x="289" y="10430"/>
                  </a:cubicBezTo>
                  <a:cubicBezTo>
                    <a:pt x="0" y="11763"/>
                    <a:pt x="145" y="13563"/>
                    <a:pt x="1369" y="14175"/>
                  </a:cubicBezTo>
                  <a:cubicBezTo>
                    <a:pt x="1670" y="14356"/>
                    <a:pt x="2035" y="14436"/>
                    <a:pt x="2410" y="14436"/>
                  </a:cubicBezTo>
                  <a:cubicBezTo>
                    <a:pt x="2931" y="14436"/>
                    <a:pt x="3471" y="14282"/>
                    <a:pt x="3889" y="14031"/>
                  </a:cubicBezTo>
                  <a:cubicBezTo>
                    <a:pt x="4645" y="13707"/>
                    <a:pt x="5402" y="13131"/>
                    <a:pt x="6158" y="12807"/>
                  </a:cubicBezTo>
                  <a:cubicBezTo>
                    <a:pt x="7051" y="12393"/>
                    <a:pt x="8013" y="12268"/>
                    <a:pt x="8995" y="12268"/>
                  </a:cubicBezTo>
                  <a:cubicBezTo>
                    <a:pt x="10149" y="12268"/>
                    <a:pt x="11330" y="12441"/>
                    <a:pt x="12459" y="12519"/>
                  </a:cubicBezTo>
                  <a:cubicBezTo>
                    <a:pt x="12701" y="12535"/>
                    <a:pt x="12949" y="12544"/>
                    <a:pt x="13200" y="12544"/>
                  </a:cubicBezTo>
                  <a:cubicBezTo>
                    <a:pt x="15121" y="12544"/>
                    <a:pt x="17241" y="12022"/>
                    <a:pt x="18292" y="10430"/>
                  </a:cubicBezTo>
                  <a:cubicBezTo>
                    <a:pt x="18904" y="9350"/>
                    <a:pt x="18904" y="7874"/>
                    <a:pt x="18472" y="6506"/>
                  </a:cubicBezTo>
                  <a:cubicBezTo>
                    <a:pt x="18004" y="5029"/>
                    <a:pt x="14547" y="1573"/>
                    <a:pt x="11415" y="204"/>
                  </a:cubicBezTo>
                  <a:cubicBezTo>
                    <a:pt x="10982" y="103"/>
                    <a:pt x="10477" y="1"/>
                    <a:pt x="9951"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445425" y="1521625"/>
              <a:ext cx="270075" cy="255575"/>
            </a:xfrm>
            <a:custGeom>
              <a:avLst/>
              <a:gdLst/>
              <a:ahLst/>
              <a:cxnLst/>
              <a:rect l="l" t="t" r="r" b="b"/>
              <a:pathLst>
                <a:path w="10803" h="10223" extrusionOk="0">
                  <a:moveTo>
                    <a:pt x="5221" y="0"/>
                  </a:moveTo>
                  <a:cubicBezTo>
                    <a:pt x="4177" y="144"/>
                    <a:pt x="3133" y="468"/>
                    <a:pt x="2377" y="757"/>
                  </a:cubicBezTo>
                  <a:cubicBezTo>
                    <a:pt x="1477" y="2269"/>
                    <a:pt x="720" y="3601"/>
                    <a:pt x="144" y="5257"/>
                  </a:cubicBezTo>
                  <a:cubicBezTo>
                    <a:pt x="144" y="5545"/>
                    <a:pt x="0" y="5689"/>
                    <a:pt x="0" y="6014"/>
                  </a:cubicBezTo>
                  <a:cubicBezTo>
                    <a:pt x="0" y="6158"/>
                    <a:pt x="144" y="6446"/>
                    <a:pt x="432" y="6590"/>
                  </a:cubicBezTo>
                  <a:cubicBezTo>
                    <a:pt x="490" y="6626"/>
                    <a:pt x="549" y="6642"/>
                    <a:pt x="608" y="6642"/>
                  </a:cubicBezTo>
                  <a:cubicBezTo>
                    <a:pt x="843" y="6642"/>
                    <a:pt x="1073" y="6388"/>
                    <a:pt x="1188" y="6158"/>
                  </a:cubicBezTo>
                  <a:cubicBezTo>
                    <a:pt x="1801" y="5257"/>
                    <a:pt x="2233" y="2989"/>
                    <a:pt x="2521" y="2557"/>
                  </a:cubicBezTo>
                  <a:cubicBezTo>
                    <a:pt x="2555" y="2529"/>
                    <a:pt x="2588" y="2518"/>
                    <a:pt x="2619" y="2518"/>
                  </a:cubicBezTo>
                  <a:cubicBezTo>
                    <a:pt x="2751" y="2518"/>
                    <a:pt x="2845" y="2728"/>
                    <a:pt x="2845" y="2845"/>
                  </a:cubicBezTo>
                  <a:cubicBezTo>
                    <a:pt x="3277" y="3745"/>
                    <a:pt x="2845" y="7058"/>
                    <a:pt x="3421" y="9146"/>
                  </a:cubicBezTo>
                  <a:cubicBezTo>
                    <a:pt x="3706" y="9684"/>
                    <a:pt x="3963" y="10222"/>
                    <a:pt x="4339" y="10222"/>
                  </a:cubicBezTo>
                  <a:cubicBezTo>
                    <a:pt x="4391" y="10222"/>
                    <a:pt x="4444" y="10212"/>
                    <a:pt x="4501" y="10190"/>
                  </a:cubicBezTo>
                  <a:cubicBezTo>
                    <a:pt x="4789" y="10190"/>
                    <a:pt x="4933" y="9902"/>
                    <a:pt x="4933" y="9470"/>
                  </a:cubicBezTo>
                  <a:cubicBezTo>
                    <a:pt x="5401" y="7490"/>
                    <a:pt x="4177" y="5401"/>
                    <a:pt x="3745" y="3313"/>
                  </a:cubicBezTo>
                  <a:cubicBezTo>
                    <a:pt x="3745" y="2989"/>
                    <a:pt x="3601" y="2557"/>
                    <a:pt x="3889" y="2413"/>
                  </a:cubicBezTo>
                  <a:cubicBezTo>
                    <a:pt x="3956" y="2337"/>
                    <a:pt x="4041" y="2305"/>
                    <a:pt x="4133" y="2305"/>
                  </a:cubicBezTo>
                  <a:cubicBezTo>
                    <a:pt x="4437" y="2305"/>
                    <a:pt x="4823" y="2658"/>
                    <a:pt x="4933" y="2989"/>
                  </a:cubicBezTo>
                  <a:cubicBezTo>
                    <a:pt x="5077" y="3601"/>
                    <a:pt x="5077" y="4069"/>
                    <a:pt x="5221" y="4501"/>
                  </a:cubicBezTo>
                  <a:cubicBezTo>
                    <a:pt x="5401" y="4969"/>
                    <a:pt x="5689" y="5257"/>
                    <a:pt x="5977" y="5257"/>
                  </a:cubicBezTo>
                  <a:cubicBezTo>
                    <a:pt x="6445" y="5257"/>
                    <a:pt x="6589" y="4645"/>
                    <a:pt x="6445" y="4213"/>
                  </a:cubicBezTo>
                  <a:cubicBezTo>
                    <a:pt x="6121" y="3745"/>
                    <a:pt x="5833" y="3313"/>
                    <a:pt x="5689" y="2845"/>
                  </a:cubicBezTo>
                  <a:cubicBezTo>
                    <a:pt x="5545" y="2413"/>
                    <a:pt x="5545" y="1945"/>
                    <a:pt x="5833" y="1801"/>
                  </a:cubicBezTo>
                  <a:cubicBezTo>
                    <a:pt x="5977" y="1801"/>
                    <a:pt x="6301" y="2089"/>
                    <a:pt x="6445" y="2269"/>
                  </a:cubicBezTo>
                  <a:cubicBezTo>
                    <a:pt x="7490" y="3313"/>
                    <a:pt x="8390" y="4357"/>
                    <a:pt x="9146" y="5689"/>
                  </a:cubicBezTo>
                  <a:cubicBezTo>
                    <a:pt x="9434" y="6014"/>
                    <a:pt x="9578" y="6302"/>
                    <a:pt x="9902" y="6446"/>
                  </a:cubicBezTo>
                  <a:cubicBezTo>
                    <a:pt x="9987" y="6530"/>
                    <a:pt x="10171" y="6627"/>
                    <a:pt x="10337" y="6627"/>
                  </a:cubicBezTo>
                  <a:cubicBezTo>
                    <a:pt x="10454" y="6627"/>
                    <a:pt x="10563" y="6579"/>
                    <a:pt x="10622" y="6446"/>
                  </a:cubicBezTo>
                  <a:cubicBezTo>
                    <a:pt x="10802" y="6302"/>
                    <a:pt x="10802" y="5870"/>
                    <a:pt x="10622" y="5545"/>
                  </a:cubicBezTo>
                  <a:cubicBezTo>
                    <a:pt x="10046" y="4213"/>
                    <a:pt x="9146" y="3169"/>
                    <a:pt x="8246" y="2269"/>
                  </a:cubicBezTo>
                  <a:cubicBezTo>
                    <a:pt x="7346" y="1513"/>
                    <a:pt x="6589" y="613"/>
                    <a:pt x="5689" y="144"/>
                  </a:cubicBezTo>
                  <a:cubicBezTo>
                    <a:pt x="5545" y="144"/>
                    <a:pt x="5401" y="0"/>
                    <a:pt x="5221"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41;p2"/>
          <p:cNvGrpSpPr/>
          <p:nvPr/>
        </p:nvGrpSpPr>
        <p:grpSpPr>
          <a:xfrm>
            <a:off x="125314" y="3991995"/>
            <a:ext cx="1656832" cy="1013032"/>
            <a:chOff x="3472050" y="3119850"/>
            <a:chExt cx="1762025" cy="1077350"/>
          </a:xfrm>
        </p:grpSpPr>
        <p:sp>
          <p:nvSpPr>
            <p:cNvPr id="142" name="Google Shape;142;p2"/>
            <p:cNvSpPr/>
            <p:nvPr/>
          </p:nvSpPr>
          <p:spPr>
            <a:xfrm>
              <a:off x="3835200" y="3168400"/>
              <a:ext cx="401500" cy="408325"/>
            </a:xfrm>
            <a:custGeom>
              <a:avLst/>
              <a:gdLst/>
              <a:ahLst/>
              <a:cxnLst/>
              <a:rect l="l" t="t" r="r" b="b"/>
              <a:pathLst>
                <a:path w="16060" h="16333" extrusionOk="0">
                  <a:moveTo>
                    <a:pt x="6983" y="0"/>
                  </a:moveTo>
                  <a:cubicBezTo>
                    <a:pt x="6445" y="0"/>
                    <a:pt x="5927" y="133"/>
                    <a:pt x="5545" y="454"/>
                  </a:cubicBezTo>
                  <a:cubicBezTo>
                    <a:pt x="4789" y="1210"/>
                    <a:pt x="4213" y="3154"/>
                    <a:pt x="3133" y="3587"/>
                  </a:cubicBezTo>
                  <a:cubicBezTo>
                    <a:pt x="2989" y="3635"/>
                    <a:pt x="2825" y="3651"/>
                    <a:pt x="2649" y="3651"/>
                  </a:cubicBezTo>
                  <a:cubicBezTo>
                    <a:pt x="2297" y="3651"/>
                    <a:pt x="1897" y="3587"/>
                    <a:pt x="1512" y="3587"/>
                  </a:cubicBezTo>
                  <a:cubicBezTo>
                    <a:pt x="1044" y="3587"/>
                    <a:pt x="288" y="3731"/>
                    <a:pt x="144" y="4199"/>
                  </a:cubicBezTo>
                  <a:cubicBezTo>
                    <a:pt x="0" y="4631"/>
                    <a:pt x="288" y="5243"/>
                    <a:pt x="612" y="5531"/>
                  </a:cubicBezTo>
                  <a:cubicBezTo>
                    <a:pt x="1044" y="5855"/>
                    <a:pt x="1512" y="5855"/>
                    <a:pt x="2089" y="5999"/>
                  </a:cubicBezTo>
                  <a:cubicBezTo>
                    <a:pt x="7202" y="7043"/>
                    <a:pt x="11702" y="11256"/>
                    <a:pt x="12891" y="16333"/>
                  </a:cubicBezTo>
                  <a:cubicBezTo>
                    <a:pt x="13791" y="15901"/>
                    <a:pt x="14547" y="15289"/>
                    <a:pt x="16059" y="14245"/>
                  </a:cubicBezTo>
                  <a:cubicBezTo>
                    <a:pt x="15591" y="8988"/>
                    <a:pt x="13935" y="4199"/>
                    <a:pt x="9002" y="598"/>
                  </a:cubicBezTo>
                  <a:cubicBezTo>
                    <a:pt x="8483" y="245"/>
                    <a:pt x="7714" y="0"/>
                    <a:pt x="6983"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543625" y="3345100"/>
              <a:ext cx="562625" cy="326150"/>
            </a:xfrm>
            <a:custGeom>
              <a:avLst/>
              <a:gdLst/>
              <a:ahLst/>
              <a:cxnLst/>
              <a:rect l="l" t="t" r="r" b="b"/>
              <a:pathLst>
                <a:path w="22505" h="13046" extrusionOk="0">
                  <a:moveTo>
                    <a:pt x="11879" y="0"/>
                  </a:moveTo>
                  <a:cubicBezTo>
                    <a:pt x="11288" y="0"/>
                    <a:pt x="10520" y="207"/>
                    <a:pt x="9470" y="731"/>
                  </a:cubicBezTo>
                  <a:cubicBezTo>
                    <a:pt x="7382" y="1776"/>
                    <a:pt x="3025" y="5088"/>
                    <a:pt x="1" y="9445"/>
                  </a:cubicBezTo>
                  <a:cubicBezTo>
                    <a:pt x="325" y="10921"/>
                    <a:pt x="1081" y="11533"/>
                    <a:pt x="1981" y="13046"/>
                  </a:cubicBezTo>
                  <a:cubicBezTo>
                    <a:pt x="5622" y="11564"/>
                    <a:pt x="9578" y="10836"/>
                    <a:pt x="13568" y="10836"/>
                  </a:cubicBezTo>
                  <a:cubicBezTo>
                    <a:pt x="15300" y="10836"/>
                    <a:pt x="17038" y="10973"/>
                    <a:pt x="18760" y="11245"/>
                  </a:cubicBezTo>
                  <a:cubicBezTo>
                    <a:pt x="19215" y="11299"/>
                    <a:pt x="19684" y="11352"/>
                    <a:pt x="20134" y="11352"/>
                  </a:cubicBezTo>
                  <a:cubicBezTo>
                    <a:pt x="20894" y="11352"/>
                    <a:pt x="21597" y="11199"/>
                    <a:pt x="22073" y="10633"/>
                  </a:cubicBezTo>
                  <a:cubicBezTo>
                    <a:pt x="22505" y="10165"/>
                    <a:pt x="22505" y="9445"/>
                    <a:pt x="22361" y="8833"/>
                  </a:cubicBezTo>
                  <a:cubicBezTo>
                    <a:pt x="21929" y="7033"/>
                    <a:pt x="20416" y="5520"/>
                    <a:pt x="18616" y="4764"/>
                  </a:cubicBezTo>
                  <a:cubicBezTo>
                    <a:pt x="17104" y="4332"/>
                    <a:pt x="15628" y="3288"/>
                    <a:pt x="14583" y="2064"/>
                  </a:cubicBezTo>
                  <a:cubicBezTo>
                    <a:pt x="13716" y="1222"/>
                    <a:pt x="13318" y="0"/>
                    <a:pt x="11879"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4405000" y="3723300"/>
              <a:ext cx="506825" cy="431775"/>
            </a:xfrm>
            <a:custGeom>
              <a:avLst/>
              <a:gdLst/>
              <a:ahLst/>
              <a:cxnLst/>
              <a:rect l="l" t="t" r="r" b="b"/>
              <a:pathLst>
                <a:path w="20273" h="17271" extrusionOk="0">
                  <a:moveTo>
                    <a:pt x="2873" y="0"/>
                  </a:moveTo>
                  <a:cubicBezTo>
                    <a:pt x="1913" y="0"/>
                    <a:pt x="952" y="94"/>
                    <a:pt x="1" y="294"/>
                  </a:cubicBezTo>
                  <a:cubicBezTo>
                    <a:pt x="145" y="438"/>
                    <a:pt x="145" y="1050"/>
                    <a:pt x="469" y="1518"/>
                  </a:cubicBezTo>
                  <a:cubicBezTo>
                    <a:pt x="613" y="1950"/>
                    <a:pt x="1045" y="2238"/>
                    <a:pt x="1369" y="2563"/>
                  </a:cubicBezTo>
                  <a:cubicBezTo>
                    <a:pt x="4069" y="5407"/>
                    <a:pt x="6158" y="8864"/>
                    <a:pt x="7202" y="12608"/>
                  </a:cubicBezTo>
                  <a:cubicBezTo>
                    <a:pt x="7526" y="13653"/>
                    <a:pt x="7670" y="14697"/>
                    <a:pt x="8246" y="15597"/>
                  </a:cubicBezTo>
                  <a:cubicBezTo>
                    <a:pt x="8808" y="16555"/>
                    <a:pt x="9733" y="17271"/>
                    <a:pt x="10689" y="17271"/>
                  </a:cubicBezTo>
                  <a:cubicBezTo>
                    <a:pt x="10775" y="17271"/>
                    <a:pt x="10861" y="17265"/>
                    <a:pt x="10947" y="17253"/>
                  </a:cubicBezTo>
                  <a:cubicBezTo>
                    <a:pt x="12315" y="17109"/>
                    <a:pt x="13215" y="15741"/>
                    <a:pt x="14403" y="15165"/>
                  </a:cubicBezTo>
                  <a:cubicBezTo>
                    <a:pt x="15303" y="14697"/>
                    <a:pt x="16348" y="14553"/>
                    <a:pt x="17248" y="14409"/>
                  </a:cubicBezTo>
                  <a:cubicBezTo>
                    <a:pt x="18148" y="14265"/>
                    <a:pt x="19228" y="13797"/>
                    <a:pt x="19660" y="13041"/>
                  </a:cubicBezTo>
                  <a:cubicBezTo>
                    <a:pt x="20272" y="11852"/>
                    <a:pt x="19516" y="10340"/>
                    <a:pt x="18760" y="9296"/>
                  </a:cubicBezTo>
                  <a:cubicBezTo>
                    <a:pt x="16528" y="6307"/>
                    <a:pt x="13827" y="3751"/>
                    <a:pt x="10659" y="1950"/>
                  </a:cubicBezTo>
                  <a:cubicBezTo>
                    <a:pt x="8221" y="732"/>
                    <a:pt x="5549" y="0"/>
                    <a:pt x="2873"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561550" y="3581175"/>
              <a:ext cx="675150" cy="346400"/>
            </a:xfrm>
            <a:custGeom>
              <a:avLst/>
              <a:gdLst/>
              <a:ahLst/>
              <a:cxnLst/>
              <a:rect l="l" t="t" r="r" b="b"/>
              <a:pathLst>
                <a:path w="27006" h="13856" extrusionOk="0">
                  <a:moveTo>
                    <a:pt x="12994" y="1"/>
                  </a:moveTo>
                  <a:cubicBezTo>
                    <a:pt x="9388" y="1"/>
                    <a:pt x="5701" y="563"/>
                    <a:pt x="2557" y="1946"/>
                  </a:cubicBezTo>
                  <a:cubicBezTo>
                    <a:pt x="1332" y="2378"/>
                    <a:pt x="0" y="3279"/>
                    <a:pt x="288" y="4503"/>
                  </a:cubicBezTo>
                  <a:cubicBezTo>
                    <a:pt x="576" y="5979"/>
                    <a:pt x="2377" y="6123"/>
                    <a:pt x="3601" y="6879"/>
                  </a:cubicBezTo>
                  <a:cubicBezTo>
                    <a:pt x="4933" y="7779"/>
                    <a:pt x="5401" y="9580"/>
                    <a:pt x="5977" y="11092"/>
                  </a:cubicBezTo>
                  <a:cubicBezTo>
                    <a:pt x="6577" y="12292"/>
                    <a:pt x="7835" y="13855"/>
                    <a:pt x="9013" y="13855"/>
                  </a:cubicBezTo>
                  <a:cubicBezTo>
                    <a:pt x="9319" y="13855"/>
                    <a:pt x="9620" y="13750"/>
                    <a:pt x="9902" y="13505"/>
                  </a:cubicBezTo>
                  <a:cubicBezTo>
                    <a:pt x="16959" y="8248"/>
                    <a:pt x="20560" y="6447"/>
                    <a:pt x="26861" y="5979"/>
                  </a:cubicBezTo>
                  <a:cubicBezTo>
                    <a:pt x="27005" y="4323"/>
                    <a:pt x="25961" y="1946"/>
                    <a:pt x="24449" y="1946"/>
                  </a:cubicBezTo>
                  <a:cubicBezTo>
                    <a:pt x="21439" y="793"/>
                    <a:pt x="17273" y="1"/>
                    <a:pt x="12994"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120550" y="3119850"/>
              <a:ext cx="693150" cy="487500"/>
            </a:xfrm>
            <a:custGeom>
              <a:avLst/>
              <a:gdLst/>
              <a:ahLst/>
              <a:cxnLst/>
              <a:rect l="l" t="t" r="r" b="b"/>
              <a:pathLst>
                <a:path w="27726" h="19500" extrusionOk="0">
                  <a:moveTo>
                    <a:pt x="3574" y="1"/>
                  </a:moveTo>
                  <a:cubicBezTo>
                    <a:pt x="3134" y="1"/>
                    <a:pt x="2685" y="81"/>
                    <a:pt x="2233" y="272"/>
                  </a:cubicBezTo>
                  <a:cubicBezTo>
                    <a:pt x="576" y="1028"/>
                    <a:pt x="0" y="3296"/>
                    <a:pt x="432" y="5096"/>
                  </a:cubicBezTo>
                  <a:cubicBezTo>
                    <a:pt x="720" y="6897"/>
                    <a:pt x="3421" y="11542"/>
                    <a:pt x="3277" y="15574"/>
                  </a:cubicBezTo>
                  <a:cubicBezTo>
                    <a:pt x="7490" y="17087"/>
                    <a:pt x="13791" y="17555"/>
                    <a:pt x="16635" y="19499"/>
                  </a:cubicBezTo>
                  <a:cubicBezTo>
                    <a:pt x="21424" y="11974"/>
                    <a:pt x="23549" y="11542"/>
                    <a:pt x="25493" y="8985"/>
                  </a:cubicBezTo>
                  <a:cubicBezTo>
                    <a:pt x="27726" y="5853"/>
                    <a:pt x="25349" y="4196"/>
                    <a:pt x="22181" y="3440"/>
                  </a:cubicBezTo>
                  <a:cubicBezTo>
                    <a:pt x="21088" y="3129"/>
                    <a:pt x="19982" y="3033"/>
                    <a:pt x="18873" y="3033"/>
                  </a:cubicBezTo>
                  <a:cubicBezTo>
                    <a:pt x="17061" y="3033"/>
                    <a:pt x="15238" y="3290"/>
                    <a:pt x="13442" y="3290"/>
                  </a:cubicBezTo>
                  <a:cubicBezTo>
                    <a:pt x="12136" y="3290"/>
                    <a:pt x="10843" y="3154"/>
                    <a:pt x="9578" y="2684"/>
                  </a:cubicBezTo>
                  <a:cubicBezTo>
                    <a:pt x="8390" y="2072"/>
                    <a:pt x="7346" y="1352"/>
                    <a:pt x="6122" y="740"/>
                  </a:cubicBezTo>
                  <a:cubicBezTo>
                    <a:pt x="5326" y="330"/>
                    <a:pt x="4466" y="1"/>
                    <a:pt x="3574"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233075" y="3246300"/>
              <a:ext cx="374500" cy="316025"/>
            </a:xfrm>
            <a:custGeom>
              <a:avLst/>
              <a:gdLst/>
              <a:ahLst/>
              <a:cxnLst/>
              <a:rect l="l" t="t" r="r" b="b"/>
              <a:pathLst>
                <a:path w="14980" h="12641" extrusionOk="0">
                  <a:moveTo>
                    <a:pt x="7037" y="1"/>
                  </a:moveTo>
                  <a:cubicBezTo>
                    <a:pt x="6584" y="1"/>
                    <a:pt x="6244" y="259"/>
                    <a:pt x="5977" y="615"/>
                  </a:cubicBezTo>
                  <a:cubicBezTo>
                    <a:pt x="5689" y="1083"/>
                    <a:pt x="5545" y="1515"/>
                    <a:pt x="5401" y="1983"/>
                  </a:cubicBezTo>
                  <a:cubicBezTo>
                    <a:pt x="5077" y="3171"/>
                    <a:pt x="4933" y="4215"/>
                    <a:pt x="4645" y="5295"/>
                  </a:cubicBezTo>
                  <a:cubicBezTo>
                    <a:pt x="4501" y="5728"/>
                    <a:pt x="4501" y="6340"/>
                    <a:pt x="4033" y="6628"/>
                  </a:cubicBezTo>
                  <a:cubicBezTo>
                    <a:pt x="3824" y="6966"/>
                    <a:pt x="3446" y="7211"/>
                    <a:pt x="3089" y="7211"/>
                  </a:cubicBezTo>
                  <a:cubicBezTo>
                    <a:pt x="2953" y="7211"/>
                    <a:pt x="2820" y="7175"/>
                    <a:pt x="2701" y="7096"/>
                  </a:cubicBezTo>
                  <a:cubicBezTo>
                    <a:pt x="2089" y="6772"/>
                    <a:pt x="1945" y="6016"/>
                    <a:pt x="1945" y="5295"/>
                  </a:cubicBezTo>
                  <a:cubicBezTo>
                    <a:pt x="1811" y="4728"/>
                    <a:pt x="1398" y="3912"/>
                    <a:pt x="736" y="3912"/>
                  </a:cubicBezTo>
                  <a:cubicBezTo>
                    <a:pt x="684" y="3912"/>
                    <a:pt x="631" y="3917"/>
                    <a:pt x="576" y="3927"/>
                  </a:cubicBezTo>
                  <a:cubicBezTo>
                    <a:pt x="0" y="4215"/>
                    <a:pt x="0" y="5115"/>
                    <a:pt x="144" y="5728"/>
                  </a:cubicBezTo>
                  <a:cubicBezTo>
                    <a:pt x="432" y="7384"/>
                    <a:pt x="900" y="9040"/>
                    <a:pt x="1188" y="10696"/>
                  </a:cubicBezTo>
                  <a:cubicBezTo>
                    <a:pt x="3133" y="10840"/>
                    <a:pt x="5545" y="11273"/>
                    <a:pt x="7490" y="12173"/>
                  </a:cubicBezTo>
                  <a:cubicBezTo>
                    <a:pt x="8102" y="12497"/>
                    <a:pt x="8534" y="12641"/>
                    <a:pt x="9146" y="12641"/>
                  </a:cubicBezTo>
                  <a:cubicBezTo>
                    <a:pt x="9578" y="12497"/>
                    <a:pt x="9902" y="12173"/>
                    <a:pt x="10190" y="11885"/>
                  </a:cubicBezTo>
                  <a:cubicBezTo>
                    <a:pt x="11378" y="10516"/>
                    <a:pt x="12747" y="9328"/>
                    <a:pt x="14079" y="7996"/>
                  </a:cubicBezTo>
                  <a:cubicBezTo>
                    <a:pt x="14547" y="7528"/>
                    <a:pt x="14979" y="6772"/>
                    <a:pt x="14547" y="6340"/>
                  </a:cubicBezTo>
                  <a:cubicBezTo>
                    <a:pt x="14384" y="6177"/>
                    <a:pt x="14187" y="6110"/>
                    <a:pt x="13980" y="6110"/>
                  </a:cubicBezTo>
                  <a:cubicBezTo>
                    <a:pt x="13592" y="6110"/>
                    <a:pt x="13173" y="6346"/>
                    <a:pt x="12891" y="6628"/>
                  </a:cubicBezTo>
                  <a:cubicBezTo>
                    <a:pt x="12134" y="7240"/>
                    <a:pt x="11234" y="7996"/>
                    <a:pt x="10478" y="8572"/>
                  </a:cubicBezTo>
                  <a:cubicBezTo>
                    <a:pt x="10273" y="8802"/>
                    <a:pt x="9978" y="9015"/>
                    <a:pt x="9669" y="9015"/>
                  </a:cubicBezTo>
                  <a:cubicBezTo>
                    <a:pt x="9543" y="9015"/>
                    <a:pt x="9415" y="8979"/>
                    <a:pt x="9290" y="8896"/>
                  </a:cubicBezTo>
                  <a:cubicBezTo>
                    <a:pt x="9002" y="8572"/>
                    <a:pt x="9290" y="7996"/>
                    <a:pt x="9434" y="7528"/>
                  </a:cubicBezTo>
                  <a:cubicBezTo>
                    <a:pt x="10046" y="6628"/>
                    <a:pt x="10622" y="5872"/>
                    <a:pt x="11234" y="4971"/>
                  </a:cubicBezTo>
                  <a:cubicBezTo>
                    <a:pt x="11522" y="4395"/>
                    <a:pt x="11846" y="3495"/>
                    <a:pt x="11234" y="3027"/>
                  </a:cubicBezTo>
                  <a:cubicBezTo>
                    <a:pt x="11142" y="2983"/>
                    <a:pt x="11050" y="2964"/>
                    <a:pt x="10960" y="2964"/>
                  </a:cubicBezTo>
                  <a:cubicBezTo>
                    <a:pt x="10454" y="2964"/>
                    <a:pt x="9997" y="3582"/>
                    <a:pt x="9722" y="4071"/>
                  </a:cubicBezTo>
                  <a:cubicBezTo>
                    <a:pt x="9290" y="5115"/>
                    <a:pt x="8822" y="6016"/>
                    <a:pt x="8246" y="7096"/>
                  </a:cubicBezTo>
                  <a:cubicBezTo>
                    <a:pt x="8138" y="7418"/>
                    <a:pt x="7771" y="7840"/>
                    <a:pt x="7397" y="7840"/>
                  </a:cubicBezTo>
                  <a:cubicBezTo>
                    <a:pt x="7269" y="7840"/>
                    <a:pt x="7141" y="7791"/>
                    <a:pt x="7022" y="7672"/>
                  </a:cubicBezTo>
                  <a:cubicBezTo>
                    <a:pt x="6878" y="7528"/>
                    <a:pt x="6878" y="7240"/>
                    <a:pt x="7022" y="6916"/>
                  </a:cubicBezTo>
                  <a:cubicBezTo>
                    <a:pt x="7346" y="5439"/>
                    <a:pt x="7634" y="4071"/>
                    <a:pt x="8102" y="2595"/>
                  </a:cubicBezTo>
                  <a:cubicBezTo>
                    <a:pt x="8102" y="2127"/>
                    <a:pt x="8246" y="1695"/>
                    <a:pt x="8246" y="1083"/>
                  </a:cubicBezTo>
                  <a:cubicBezTo>
                    <a:pt x="8102" y="615"/>
                    <a:pt x="7778" y="182"/>
                    <a:pt x="7346" y="38"/>
                  </a:cubicBezTo>
                  <a:cubicBezTo>
                    <a:pt x="7237" y="13"/>
                    <a:pt x="7134" y="1"/>
                    <a:pt x="7037"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472050" y="3311325"/>
              <a:ext cx="738550" cy="344625"/>
            </a:xfrm>
            <a:custGeom>
              <a:avLst/>
              <a:gdLst/>
              <a:ahLst/>
              <a:cxnLst/>
              <a:rect l="l" t="t" r="r" b="b"/>
              <a:pathLst>
                <a:path w="29542" h="13785" extrusionOk="0">
                  <a:moveTo>
                    <a:pt x="13338" y="0"/>
                  </a:moveTo>
                  <a:cubicBezTo>
                    <a:pt x="11387" y="0"/>
                    <a:pt x="9464" y="507"/>
                    <a:pt x="7937" y="1794"/>
                  </a:cubicBezTo>
                  <a:cubicBezTo>
                    <a:pt x="6281" y="3127"/>
                    <a:pt x="5380" y="5395"/>
                    <a:pt x="3580" y="6583"/>
                  </a:cubicBezTo>
                  <a:cubicBezTo>
                    <a:pt x="2212" y="7339"/>
                    <a:pt x="880" y="8095"/>
                    <a:pt x="412" y="9572"/>
                  </a:cubicBezTo>
                  <a:cubicBezTo>
                    <a:pt x="1" y="10565"/>
                    <a:pt x="664" y="11851"/>
                    <a:pt x="2526" y="11851"/>
                  </a:cubicBezTo>
                  <a:cubicBezTo>
                    <a:pt x="2622" y="11851"/>
                    <a:pt x="2721" y="11847"/>
                    <a:pt x="2824" y="11840"/>
                  </a:cubicBezTo>
                  <a:cubicBezTo>
                    <a:pt x="6287" y="11518"/>
                    <a:pt x="10378" y="10659"/>
                    <a:pt x="15116" y="10659"/>
                  </a:cubicBezTo>
                  <a:cubicBezTo>
                    <a:pt x="19391" y="10659"/>
                    <a:pt x="24195" y="11359"/>
                    <a:pt x="29541" y="13785"/>
                  </a:cubicBezTo>
                  <a:cubicBezTo>
                    <a:pt x="28173" y="7483"/>
                    <a:pt x="23060" y="2370"/>
                    <a:pt x="17083" y="570"/>
                  </a:cubicBezTo>
                  <a:cubicBezTo>
                    <a:pt x="15890" y="215"/>
                    <a:pt x="14608" y="0"/>
                    <a:pt x="13338"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819900" y="3404775"/>
              <a:ext cx="330375" cy="202575"/>
            </a:xfrm>
            <a:custGeom>
              <a:avLst/>
              <a:gdLst/>
              <a:ahLst/>
              <a:cxnLst/>
              <a:rect l="l" t="t" r="r" b="b"/>
              <a:pathLst>
                <a:path w="13215" h="8103" extrusionOk="0">
                  <a:moveTo>
                    <a:pt x="1044" y="1"/>
                  </a:moveTo>
                  <a:cubicBezTo>
                    <a:pt x="612" y="1"/>
                    <a:pt x="144" y="145"/>
                    <a:pt x="144" y="433"/>
                  </a:cubicBezTo>
                  <a:cubicBezTo>
                    <a:pt x="144" y="757"/>
                    <a:pt x="612" y="1045"/>
                    <a:pt x="1044" y="1189"/>
                  </a:cubicBezTo>
                  <a:cubicBezTo>
                    <a:pt x="3925" y="2233"/>
                    <a:pt x="6769" y="3457"/>
                    <a:pt x="9614" y="4501"/>
                  </a:cubicBezTo>
                  <a:cubicBezTo>
                    <a:pt x="6769" y="4033"/>
                    <a:pt x="4069" y="3601"/>
                    <a:pt x="1368" y="3277"/>
                  </a:cubicBezTo>
                  <a:cubicBezTo>
                    <a:pt x="1181" y="3220"/>
                    <a:pt x="977" y="3185"/>
                    <a:pt x="787" y="3185"/>
                  </a:cubicBezTo>
                  <a:cubicBezTo>
                    <a:pt x="503" y="3185"/>
                    <a:pt x="252" y="3263"/>
                    <a:pt x="144" y="3457"/>
                  </a:cubicBezTo>
                  <a:cubicBezTo>
                    <a:pt x="0" y="3745"/>
                    <a:pt x="324" y="4177"/>
                    <a:pt x="756" y="4357"/>
                  </a:cubicBezTo>
                  <a:cubicBezTo>
                    <a:pt x="1944" y="4934"/>
                    <a:pt x="3457" y="4934"/>
                    <a:pt x="4969" y="4934"/>
                  </a:cubicBezTo>
                  <a:cubicBezTo>
                    <a:pt x="6301" y="4934"/>
                    <a:pt x="9146" y="5546"/>
                    <a:pt x="8858" y="5978"/>
                  </a:cubicBezTo>
                  <a:cubicBezTo>
                    <a:pt x="8828" y="6044"/>
                    <a:pt x="8680" y="6071"/>
                    <a:pt x="8449" y="6071"/>
                  </a:cubicBezTo>
                  <a:cubicBezTo>
                    <a:pt x="7548" y="6071"/>
                    <a:pt x="5387" y="5660"/>
                    <a:pt x="4069" y="5546"/>
                  </a:cubicBezTo>
                  <a:cubicBezTo>
                    <a:pt x="3935" y="5486"/>
                    <a:pt x="3782" y="5451"/>
                    <a:pt x="3639" y="5451"/>
                  </a:cubicBezTo>
                  <a:cubicBezTo>
                    <a:pt x="3436" y="5451"/>
                    <a:pt x="3253" y="5521"/>
                    <a:pt x="3169" y="5690"/>
                  </a:cubicBezTo>
                  <a:cubicBezTo>
                    <a:pt x="2845" y="5978"/>
                    <a:pt x="3457" y="6302"/>
                    <a:pt x="3745" y="6446"/>
                  </a:cubicBezTo>
                  <a:cubicBezTo>
                    <a:pt x="5113" y="6734"/>
                    <a:pt x="6625" y="6734"/>
                    <a:pt x="7958" y="6734"/>
                  </a:cubicBezTo>
                  <a:cubicBezTo>
                    <a:pt x="9326" y="6878"/>
                    <a:pt x="10802" y="7202"/>
                    <a:pt x="11702" y="8102"/>
                  </a:cubicBezTo>
                  <a:cubicBezTo>
                    <a:pt x="12314" y="7202"/>
                    <a:pt x="12927" y="6158"/>
                    <a:pt x="13215" y="5258"/>
                  </a:cubicBezTo>
                  <a:cubicBezTo>
                    <a:pt x="12026" y="3889"/>
                    <a:pt x="10658" y="2701"/>
                    <a:pt x="9002" y="1657"/>
                  </a:cubicBezTo>
                  <a:cubicBezTo>
                    <a:pt x="8714" y="1333"/>
                    <a:pt x="8426" y="1189"/>
                    <a:pt x="7958" y="1189"/>
                  </a:cubicBezTo>
                  <a:cubicBezTo>
                    <a:pt x="7526" y="1333"/>
                    <a:pt x="7526" y="1945"/>
                    <a:pt x="7814" y="2233"/>
                  </a:cubicBezTo>
                  <a:cubicBezTo>
                    <a:pt x="8102" y="2557"/>
                    <a:pt x="8714" y="2701"/>
                    <a:pt x="9146" y="2845"/>
                  </a:cubicBezTo>
                  <a:cubicBezTo>
                    <a:pt x="9614" y="2989"/>
                    <a:pt x="10370" y="3601"/>
                    <a:pt x="9902" y="3745"/>
                  </a:cubicBezTo>
                  <a:cubicBezTo>
                    <a:pt x="9877" y="3749"/>
                    <a:pt x="9850" y="3751"/>
                    <a:pt x="9821" y="3751"/>
                  </a:cubicBezTo>
                  <a:cubicBezTo>
                    <a:pt x="8775" y="3751"/>
                    <a:pt x="4755" y="1304"/>
                    <a:pt x="2269" y="289"/>
                  </a:cubicBezTo>
                  <a:cubicBezTo>
                    <a:pt x="1800" y="145"/>
                    <a:pt x="1512" y="1"/>
                    <a:pt x="1044"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423900" y="3617975"/>
              <a:ext cx="810175" cy="397850"/>
            </a:xfrm>
            <a:custGeom>
              <a:avLst/>
              <a:gdLst/>
              <a:ahLst/>
              <a:cxnLst/>
              <a:rect l="l" t="t" r="r" b="b"/>
              <a:pathLst>
                <a:path w="32407" h="15914" extrusionOk="0">
                  <a:moveTo>
                    <a:pt x="16038" y="0"/>
                  </a:moveTo>
                  <a:cubicBezTo>
                    <a:pt x="10293" y="0"/>
                    <a:pt x="4625" y="1585"/>
                    <a:pt x="1" y="4831"/>
                  </a:cubicBezTo>
                  <a:cubicBezTo>
                    <a:pt x="6914" y="4831"/>
                    <a:pt x="13791" y="7676"/>
                    <a:pt x="18760" y="12609"/>
                  </a:cubicBezTo>
                  <a:cubicBezTo>
                    <a:pt x="19804" y="13653"/>
                    <a:pt x="20849" y="15021"/>
                    <a:pt x="22361" y="15633"/>
                  </a:cubicBezTo>
                  <a:cubicBezTo>
                    <a:pt x="22788" y="15818"/>
                    <a:pt x="23296" y="15914"/>
                    <a:pt x="23809" y="15914"/>
                  </a:cubicBezTo>
                  <a:cubicBezTo>
                    <a:pt x="24896" y="15914"/>
                    <a:pt x="26002" y="15483"/>
                    <a:pt x="26394" y="14553"/>
                  </a:cubicBezTo>
                  <a:cubicBezTo>
                    <a:pt x="27006" y="13653"/>
                    <a:pt x="26862" y="12465"/>
                    <a:pt x="27474" y="11564"/>
                  </a:cubicBezTo>
                  <a:cubicBezTo>
                    <a:pt x="28194" y="10664"/>
                    <a:pt x="29706" y="10664"/>
                    <a:pt x="30606" y="10052"/>
                  </a:cubicBezTo>
                  <a:cubicBezTo>
                    <a:pt x="32263" y="9008"/>
                    <a:pt x="32407" y="6451"/>
                    <a:pt x="31363" y="4831"/>
                  </a:cubicBezTo>
                  <a:cubicBezTo>
                    <a:pt x="30318" y="3319"/>
                    <a:pt x="28374" y="2419"/>
                    <a:pt x="26574" y="1807"/>
                  </a:cubicBezTo>
                  <a:cubicBezTo>
                    <a:pt x="23185" y="608"/>
                    <a:pt x="19597" y="0"/>
                    <a:pt x="16038"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529225" y="3648725"/>
              <a:ext cx="333975" cy="138650"/>
            </a:xfrm>
            <a:custGeom>
              <a:avLst/>
              <a:gdLst/>
              <a:ahLst/>
              <a:cxnLst/>
              <a:rect l="l" t="t" r="r" b="b"/>
              <a:pathLst>
                <a:path w="13359" h="5546" extrusionOk="0">
                  <a:moveTo>
                    <a:pt x="6734" y="0"/>
                  </a:moveTo>
                  <a:cubicBezTo>
                    <a:pt x="4933" y="145"/>
                    <a:pt x="3133" y="577"/>
                    <a:pt x="1333" y="1189"/>
                  </a:cubicBezTo>
                  <a:cubicBezTo>
                    <a:pt x="757" y="1333"/>
                    <a:pt x="433" y="2089"/>
                    <a:pt x="0" y="2377"/>
                  </a:cubicBezTo>
                  <a:cubicBezTo>
                    <a:pt x="2377" y="2845"/>
                    <a:pt x="4645" y="3745"/>
                    <a:pt x="6734" y="5077"/>
                  </a:cubicBezTo>
                  <a:cubicBezTo>
                    <a:pt x="7058" y="5221"/>
                    <a:pt x="7346" y="5402"/>
                    <a:pt x="7634" y="5546"/>
                  </a:cubicBezTo>
                  <a:cubicBezTo>
                    <a:pt x="7958" y="5546"/>
                    <a:pt x="8390" y="5221"/>
                    <a:pt x="8246" y="4933"/>
                  </a:cubicBezTo>
                  <a:cubicBezTo>
                    <a:pt x="8246" y="4645"/>
                    <a:pt x="7958" y="4501"/>
                    <a:pt x="7634" y="4501"/>
                  </a:cubicBezTo>
                  <a:cubicBezTo>
                    <a:pt x="6590" y="4033"/>
                    <a:pt x="4501" y="3421"/>
                    <a:pt x="4357" y="3133"/>
                  </a:cubicBezTo>
                  <a:cubicBezTo>
                    <a:pt x="4357" y="3053"/>
                    <a:pt x="4470" y="3019"/>
                    <a:pt x="4664" y="3019"/>
                  </a:cubicBezTo>
                  <a:cubicBezTo>
                    <a:pt x="5516" y="3019"/>
                    <a:pt x="7941" y="3681"/>
                    <a:pt x="9290" y="4033"/>
                  </a:cubicBezTo>
                  <a:cubicBezTo>
                    <a:pt x="9578" y="4177"/>
                    <a:pt x="10046" y="4177"/>
                    <a:pt x="10334" y="4177"/>
                  </a:cubicBezTo>
                  <a:cubicBezTo>
                    <a:pt x="10658" y="4033"/>
                    <a:pt x="10947" y="3889"/>
                    <a:pt x="10802" y="3601"/>
                  </a:cubicBezTo>
                  <a:cubicBezTo>
                    <a:pt x="10802" y="3277"/>
                    <a:pt x="10334" y="2989"/>
                    <a:pt x="10046" y="2989"/>
                  </a:cubicBezTo>
                  <a:cubicBezTo>
                    <a:pt x="8390" y="2521"/>
                    <a:pt x="5077" y="2377"/>
                    <a:pt x="5077" y="2089"/>
                  </a:cubicBezTo>
                  <a:cubicBezTo>
                    <a:pt x="5077" y="2047"/>
                    <a:pt x="5185" y="2030"/>
                    <a:pt x="5376" y="2030"/>
                  </a:cubicBezTo>
                  <a:cubicBezTo>
                    <a:pt x="6153" y="2030"/>
                    <a:pt x="8305" y="2307"/>
                    <a:pt x="10203" y="2307"/>
                  </a:cubicBezTo>
                  <a:cubicBezTo>
                    <a:pt x="11056" y="2307"/>
                    <a:pt x="11857" y="2251"/>
                    <a:pt x="12459" y="2089"/>
                  </a:cubicBezTo>
                  <a:cubicBezTo>
                    <a:pt x="12747" y="2089"/>
                    <a:pt x="13179" y="1945"/>
                    <a:pt x="13179" y="1621"/>
                  </a:cubicBezTo>
                  <a:cubicBezTo>
                    <a:pt x="13359" y="1189"/>
                    <a:pt x="12747" y="901"/>
                    <a:pt x="12279" y="721"/>
                  </a:cubicBezTo>
                  <a:cubicBezTo>
                    <a:pt x="11867" y="633"/>
                    <a:pt x="11400" y="597"/>
                    <a:pt x="10903" y="597"/>
                  </a:cubicBezTo>
                  <a:cubicBezTo>
                    <a:pt x="8661" y="597"/>
                    <a:pt x="5800" y="1327"/>
                    <a:pt x="4586" y="1327"/>
                  </a:cubicBezTo>
                  <a:cubicBezTo>
                    <a:pt x="4302" y="1327"/>
                    <a:pt x="4108" y="1287"/>
                    <a:pt x="4033" y="1189"/>
                  </a:cubicBezTo>
                  <a:cubicBezTo>
                    <a:pt x="3745" y="721"/>
                    <a:pt x="7346" y="721"/>
                    <a:pt x="7634" y="289"/>
                  </a:cubicBezTo>
                  <a:cubicBezTo>
                    <a:pt x="7634" y="0"/>
                    <a:pt x="7058" y="0"/>
                    <a:pt x="6734"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098050" y="3469625"/>
              <a:ext cx="513125" cy="273275"/>
            </a:xfrm>
            <a:custGeom>
              <a:avLst/>
              <a:gdLst/>
              <a:ahLst/>
              <a:cxnLst/>
              <a:rect l="l" t="t" r="r" b="b"/>
              <a:pathLst>
                <a:path w="20525" h="10931" extrusionOk="0">
                  <a:moveTo>
                    <a:pt x="8640" y="1"/>
                  </a:moveTo>
                  <a:cubicBezTo>
                    <a:pt x="4374" y="1"/>
                    <a:pt x="944" y="2056"/>
                    <a:pt x="432" y="4464"/>
                  </a:cubicBezTo>
                  <a:cubicBezTo>
                    <a:pt x="0" y="7309"/>
                    <a:pt x="3889" y="9541"/>
                    <a:pt x="9290" y="10441"/>
                  </a:cubicBezTo>
                  <a:cubicBezTo>
                    <a:pt x="10951" y="10762"/>
                    <a:pt x="12554" y="10930"/>
                    <a:pt x="13991" y="10930"/>
                  </a:cubicBezTo>
                  <a:cubicBezTo>
                    <a:pt x="17228" y="10930"/>
                    <a:pt x="19624" y="10079"/>
                    <a:pt x="19948" y="8209"/>
                  </a:cubicBezTo>
                  <a:cubicBezTo>
                    <a:pt x="20524" y="5364"/>
                    <a:pt x="16635" y="1295"/>
                    <a:pt x="11234" y="251"/>
                  </a:cubicBezTo>
                  <a:cubicBezTo>
                    <a:pt x="10348" y="80"/>
                    <a:pt x="9478" y="1"/>
                    <a:pt x="8640"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169150" y="3490550"/>
              <a:ext cx="284475" cy="77500"/>
            </a:xfrm>
            <a:custGeom>
              <a:avLst/>
              <a:gdLst/>
              <a:ahLst/>
              <a:cxnLst/>
              <a:rect l="l" t="t" r="r" b="b"/>
              <a:pathLst>
                <a:path w="11379" h="3100" extrusionOk="0">
                  <a:moveTo>
                    <a:pt x="5528" y="1"/>
                  </a:moveTo>
                  <a:cubicBezTo>
                    <a:pt x="4197" y="1"/>
                    <a:pt x="2871" y="239"/>
                    <a:pt x="1657" y="746"/>
                  </a:cubicBezTo>
                  <a:cubicBezTo>
                    <a:pt x="1189" y="926"/>
                    <a:pt x="757" y="1215"/>
                    <a:pt x="433" y="1503"/>
                  </a:cubicBezTo>
                  <a:cubicBezTo>
                    <a:pt x="145" y="1827"/>
                    <a:pt x="1" y="2403"/>
                    <a:pt x="289" y="2871"/>
                  </a:cubicBezTo>
                  <a:cubicBezTo>
                    <a:pt x="472" y="3040"/>
                    <a:pt x="723" y="3099"/>
                    <a:pt x="994" y="3099"/>
                  </a:cubicBezTo>
                  <a:cubicBezTo>
                    <a:pt x="1413" y="3099"/>
                    <a:pt x="1883" y="2958"/>
                    <a:pt x="2233" y="2871"/>
                  </a:cubicBezTo>
                  <a:cubicBezTo>
                    <a:pt x="3351" y="2473"/>
                    <a:pt x="4500" y="2284"/>
                    <a:pt x="5641" y="2284"/>
                  </a:cubicBezTo>
                  <a:cubicBezTo>
                    <a:pt x="6668" y="2284"/>
                    <a:pt x="7689" y="2437"/>
                    <a:pt x="8678" y="2727"/>
                  </a:cubicBezTo>
                  <a:cubicBezTo>
                    <a:pt x="9146" y="2871"/>
                    <a:pt x="9579" y="3015"/>
                    <a:pt x="10047" y="3015"/>
                  </a:cubicBezTo>
                  <a:cubicBezTo>
                    <a:pt x="10659" y="3015"/>
                    <a:pt x="11091" y="2871"/>
                    <a:pt x="11235" y="2403"/>
                  </a:cubicBezTo>
                  <a:cubicBezTo>
                    <a:pt x="11379" y="1971"/>
                    <a:pt x="10947" y="1359"/>
                    <a:pt x="10659" y="1215"/>
                  </a:cubicBezTo>
                  <a:cubicBezTo>
                    <a:pt x="9111" y="430"/>
                    <a:pt x="7315" y="1"/>
                    <a:pt x="5528"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835200" y="3671225"/>
              <a:ext cx="727350" cy="525975"/>
            </a:xfrm>
            <a:custGeom>
              <a:avLst/>
              <a:gdLst/>
              <a:ahLst/>
              <a:cxnLst/>
              <a:rect l="l" t="t" r="r" b="b"/>
              <a:pathLst>
                <a:path w="29094" h="21039" extrusionOk="0">
                  <a:moveTo>
                    <a:pt x="16491" y="1"/>
                  </a:moveTo>
                  <a:cubicBezTo>
                    <a:pt x="15591" y="1"/>
                    <a:pt x="14835" y="145"/>
                    <a:pt x="14403" y="433"/>
                  </a:cubicBezTo>
                  <a:cubicBezTo>
                    <a:pt x="11414" y="1801"/>
                    <a:pt x="5833" y="4177"/>
                    <a:pt x="2233" y="8534"/>
                  </a:cubicBezTo>
                  <a:cubicBezTo>
                    <a:pt x="900" y="10047"/>
                    <a:pt x="0" y="12423"/>
                    <a:pt x="1188" y="14223"/>
                  </a:cubicBezTo>
                  <a:cubicBezTo>
                    <a:pt x="1945" y="15304"/>
                    <a:pt x="3313" y="15592"/>
                    <a:pt x="4645" y="15736"/>
                  </a:cubicBezTo>
                  <a:cubicBezTo>
                    <a:pt x="5833" y="15736"/>
                    <a:pt x="7202" y="15448"/>
                    <a:pt x="8390" y="15448"/>
                  </a:cubicBezTo>
                  <a:cubicBezTo>
                    <a:pt x="11558" y="15592"/>
                    <a:pt x="14259" y="17680"/>
                    <a:pt x="16959" y="19192"/>
                  </a:cubicBezTo>
                  <a:cubicBezTo>
                    <a:pt x="18733" y="20185"/>
                    <a:pt x="20832" y="21039"/>
                    <a:pt x="22829" y="21039"/>
                  </a:cubicBezTo>
                  <a:cubicBezTo>
                    <a:pt x="23873" y="21039"/>
                    <a:pt x="24890" y="20805"/>
                    <a:pt x="25817" y="20236"/>
                  </a:cubicBezTo>
                  <a:cubicBezTo>
                    <a:pt x="27617" y="19192"/>
                    <a:pt x="28518" y="17248"/>
                    <a:pt x="28806" y="15304"/>
                  </a:cubicBezTo>
                  <a:cubicBezTo>
                    <a:pt x="29094" y="12891"/>
                    <a:pt x="26717" y="6122"/>
                    <a:pt x="23549" y="2377"/>
                  </a:cubicBezTo>
                  <a:cubicBezTo>
                    <a:pt x="22937" y="1801"/>
                    <a:pt x="21892" y="1189"/>
                    <a:pt x="20848" y="721"/>
                  </a:cubicBezTo>
                  <a:cubicBezTo>
                    <a:pt x="19516" y="289"/>
                    <a:pt x="17860" y="1"/>
                    <a:pt x="16491"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4082750" y="3671225"/>
              <a:ext cx="367275" cy="345500"/>
            </a:xfrm>
            <a:custGeom>
              <a:avLst/>
              <a:gdLst/>
              <a:ahLst/>
              <a:cxnLst/>
              <a:rect l="l" t="t" r="r" b="b"/>
              <a:pathLst>
                <a:path w="14691" h="13820" extrusionOk="0">
                  <a:moveTo>
                    <a:pt x="6589" y="1"/>
                  </a:moveTo>
                  <a:cubicBezTo>
                    <a:pt x="4501" y="1333"/>
                    <a:pt x="2557" y="2701"/>
                    <a:pt x="756" y="4502"/>
                  </a:cubicBezTo>
                  <a:cubicBezTo>
                    <a:pt x="432" y="4646"/>
                    <a:pt x="288" y="4934"/>
                    <a:pt x="144" y="5222"/>
                  </a:cubicBezTo>
                  <a:cubicBezTo>
                    <a:pt x="0" y="5546"/>
                    <a:pt x="0" y="5978"/>
                    <a:pt x="144" y="6302"/>
                  </a:cubicBezTo>
                  <a:cubicBezTo>
                    <a:pt x="274" y="6497"/>
                    <a:pt x="470" y="6575"/>
                    <a:pt x="689" y="6575"/>
                  </a:cubicBezTo>
                  <a:cubicBezTo>
                    <a:pt x="955" y="6575"/>
                    <a:pt x="1256" y="6460"/>
                    <a:pt x="1512" y="6302"/>
                  </a:cubicBezTo>
                  <a:cubicBezTo>
                    <a:pt x="2845" y="5546"/>
                    <a:pt x="4933" y="2701"/>
                    <a:pt x="5689" y="2377"/>
                  </a:cubicBezTo>
                  <a:cubicBezTo>
                    <a:pt x="5707" y="2359"/>
                    <a:pt x="5726" y="2351"/>
                    <a:pt x="5745" y="2351"/>
                  </a:cubicBezTo>
                  <a:cubicBezTo>
                    <a:pt x="5873" y="2351"/>
                    <a:pt x="5991" y="2756"/>
                    <a:pt x="5833" y="3133"/>
                  </a:cubicBezTo>
                  <a:cubicBezTo>
                    <a:pt x="5833" y="4502"/>
                    <a:pt x="3133" y="8534"/>
                    <a:pt x="2701" y="11703"/>
                  </a:cubicBezTo>
                  <a:cubicBezTo>
                    <a:pt x="2557" y="12423"/>
                    <a:pt x="2557" y="13503"/>
                    <a:pt x="3133" y="13791"/>
                  </a:cubicBezTo>
                  <a:cubicBezTo>
                    <a:pt x="3195" y="13810"/>
                    <a:pt x="3257" y="13819"/>
                    <a:pt x="3318" y="13819"/>
                  </a:cubicBezTo>
                  <a:cubicBezTo>
                    <a:pt x="3717" y="13819"/>
                    <a:pt x="4095" y="13441"/>
                    <a:pt x="4501" y="13035"/>
                  </a:cubicBezTo>
                  <a:cubicBezTo>
                    <a:pt x="6157" y="10803"/>
                    <a:pt x="6013" y="7202"/>
                    <a:pt x="6733" y="4177"/>
                  </a:cubicBezTo>
                  <a:cubicBezTo>
                    <a:pt x="6913" y="3745"/>
                    <a:pt x="7201" y="3133"/>
                    <a:pt x="7634" y="2989"/>
                  </a:cubicBezTo>
                  <a:cubicBezTo>
                    <a:pt x="8246" y="2989"/>
                    <a:pt x="8714" y="3889"/>
                    <a:pt x="8534" y="4646"/>
                  </a:cubicBezTo>
                  <a:cubicBezTo>
                    <a:pt x="8534" y="5402"/>
                    <a:pt x="8102" y="5978"/>
                    <a:pt x="8102" y="6734"/>
                  </a:cubicBezTo>
                  <a:cubicBezTo>
                    <a:pt x="7958" y="7346"/>
                    <a:pt x="8102" y="8102"/>
                    <a:pt x="8534" y="8246"/>
                  </a:cubicBezTo>
                  <a:cubicBezTo>
                    <a:pt x="8625" y="8289"/>
                    <a:pt x="8713" y="8309"/>
                    <a:pt x="8797" y="8309"/>
                  </a:cubicBezTo>
                  <a:cubicBezTo>
                    <a:pt x="9278" y="8309"/>
                    <a:pt x="9635" y="7665"/>
                    <a:pt x="9758" y="7022"/>
                  </a:cubicBezTo>
                  <a:cubicBezTo>
                    <a:pt x="9758" y="6302"/>
                    <a:pt x="9614" y="5546"/>
                    <a:pt x="9614" y="4790"/>
                  </a:cubicBezTo>
                  <a:cubicBezTo>
                    <a:pt x="9614" y="4240"/>
                    <a:pt x="9962" y="3574"/>
                    <a:pt x="10372" y="3574"/>
                  </a:cubicBezTo>
                  <a:cubicBezTo>
                    <a:pt x="10419" y="3574"/>
                    <a:pt x="10466" y="3583"/>
                    <a:pt x="10514" y="3601"/>
                  </a:cubicBezTo>
                  <a:cubicBezTo>
                    <a:pt x="10802" y="3745"/>
                    <a:pt x="10946" y="4177"/>
                    <a:pt x="11090" y="4502"/>
                  </a:cubicBezTo>
                  <a:cubicBezTo>
                    <a:pt x="11846" y="6446"/>
                    <a:pt x="12314" y="8678"/>
                    <a:pt x="12458" y="10803"/>
                  </a:cubicBezTo>
                  <a:cubicBezTo>
                    <a:pt x="12602" y="11235"/>
                    <a:pt x="12602" y="11847"/>
                    <a:pt x="12746" y="12135"/>
                  </a:cubicBezTo>
                  <a:cubicBezTo>
                    <a:pt x="12984" y="12521"/>
                    <a:pt x="13344" y="12784"/>
                    <a:pt x="13624" y="12784"/>
                  </a:cubicBezTo>
                  <a:cubicBezTo>
                    <a:pt x="13684" y="12784"/>
                    <a:pt x="13740" y="12772"/>
                    <a:pt x="13791" y="12747"/>
                  </a:cubicBezTo>
                  <a:cubicBezTo>
                    <a:pt x="14259" y="12603"/>
                    <a:pt x="14403" y="11991"/>
                    <a:pt x="14403" y="11523"/>
                  </a:cubicBezTo>
                  <a:cubicBezTo>
                    <a:pt x="14691" y="9434"/>
                    <a:pt x="13935" y="7490"/>
                    <a:pt x="13359" y="5546"/>
                  </a:cubicBezTo>
                  <a:cubicBezTo>
                    <a:pt x="12891" y="4033"/>
                    <a:pt x="12314" y="2521"/>
                    <a:pt x="11414" y="1333"/>
                  </a:cubicBezTo>
                  <a:cubicBezTo>
                    <a:pt x="11234" y="1189"/>
                    <a:pt x="11090" y="901"/>
                    <a:pt x="10946" y="721"/>
                  </a:cubicBezTo>
                  <a:cubicBezTo>
                    <a:pt x="9614" y="289"/>
                    <a:pt x="7958" y="1"/>
                    <a:pt x="6589"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2"/>
          <p:cNvGrpSpPr/>
          <p:nvPr/>
        </p:nvGrpSpPr>
        <p:grpSpPr>
          <a:xfrm>
            <a:off x="5761456" y="4562475"/>
            <a:ext cx="689274" cy="452031"/>
            <a:chOff x="2998925" y="1123600"/>
            <a:chExt cx="1154950" cy="757425"/>
          </a:xfrm>
        </p:grpSpPr>
        <p:sp>
          <p:nvSpPr>
            <p:cNvPr id="157" name="Google Shape;157;p2"/>
            <p:cNvSpPr/>
            <p:nvPr/>
          </p:nvSpPr>
          <p:spPr>
            <a:xfrm>
              <a:off x="3133950" y="1299275"/>
              <a:ext cx="318700" cy="211575"/>
            </a:xfrm>
            <a:custGeom>
              <a:avLst/>
              <a:gdLst/>
              <a:ahLst/>
              <a:cxnLst/>
              <a:rect l="l" t="t" r="r" b="b"/>
              <a:pathLst>
                <a:path w="12748" h="8463" extrusionOk="0">
                  <a:moveTo>
                    <a:pt x="3963" y="1"/>
                  </a:moveTo>
                  <a:cubicBezTo>
                    <a:pt x="3276" y="1"/>
                    <a:pt x="2504" y="306"/>
                    <a:pt x="2233" y="937"/>
                  </a:cubicBezTo>
                  <a:cubicBezTo>
                    <a:pt x="1945" y="1693"/>
                    <a:pt x="2089" y="3061"/>
                    <a:pt x="1657" y="3637"/>
                  </a:cubicBezTo>
                  <a:cubicBezTo>
                    <a:pt x="1477" y="3781"/>
                    <a:pt x="1045" y="3961"/>
                    <a:pt x="757" y="4105"/>
                  </a:cubicBezTo>
                  <a:cubicBezTo>
                    <a:pt x="433" y="4250"/>
                    <a:pt x="1" y="4538"/>
                    <a:pt x="1" y="4862"/>
                  </a:cubicBezTo>
                  <a:cubicBezTo>
                    <a:pt x="1" y="5294"/>
                    <a:pt x="433" y="5438"/>
                    <a:pt x="757" y="5582"/>
                  </a:cubicBezTo>
                  <a:cubicBezTo>
                    <a:pt x="1045" y="5582"/>
                    <a:pt x="1333" y="5438"/>
                    <a:pt x="1657" y="5438"/>
                  </a:cubicBezTo>
                  <a:cubicBezTo>
                    <a:pt x="2446" y="5240"/>
                    <a:pt x="3250" y="5145"/>
                    <a:pt x="4048" y="5145"/>
                  </a:cubicBezTo>
                  <a:cubicBezTo>
                    <a:pt x="6892" y="5145"/>
                    <a:pt x="9675" y="6354"/>
                    <a:pt x="11559" y="8462"/>
                  </a:cubicBezTo>
                  <a:cubicBezTo>
                    <a:pt x="11847" y="7994"/>
                    <a:pt x="12135" y="7382"/>
                    <a:pt x="12747" y="6338"/>
                  </a:cubicBezTo>
                  <a:cubicBezTo>
                    <a:pt x="10947" y="3205"/>
                    <a:pt x="8390" y="793"/>
                    <a:pt x="4358" y="37"/>
                  </a:cubicBezTo>
                  <a:cubicBezTo>
                    <a:pt x="4233" y="13"/>
                    <a:pt x="4100" y="1"/>
                    <a:pt x="3963"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658750" y="1160575"/>
              <a:ext cx="344800" cy="278250"/>
            </a:xfrm>
            <a:custGeom>
              <a:avLst/>
              <a:gdLst/>
              <a:ahLst/>
              <a:cxnLst/>
              <a:rect l="l" t="t" r="r" b="b"/>
              <a:pathLst>
                <a:path w="13792" h="11130" extrusionOk="0">
                  <a:moveTo>
                    <a:pt x="4990" y="1"/>
                  </a:moveTo>
                  <a:cubicBezTo>
                    <a:pt x="4463" y="1"/>
                    <a:pt x="3844" y="331"/>
                    <a:pt x="2989" y="1408"/>
                  </a:cubicBezTo>
                  <a:cubicBezTo>
                    <a:pt x="2089" y="2596"/>
                    <a:pt x="469" y="5909"/>
                    <a:pt x="1" y="9509"/>
                  </a:cubicBezTo>
                  <a:cubicBezTo>
                    <a:pt x="613" y="10230"/>
                    <a:pt x="1189" y="10554"/>
                    <a:pt x="2269" y="11130"/>
                  </a:cubicBezTo>
                  <a:cubicBezTo>
                    <a:pt x="4790" y="8285"/>
                    <a:pt x="8246" y="6053"/>
                    <a:pt x="11847" y="5009"/>
                  </a:cubicBezTo>
                  <a:cubicBezTo>
                    <a:pt x="12747" y="4685"/>
                    <a:pt x="13647" y="4397"/>
                    <a:pt x="13791" y="3640"/>
                  </a:cubicBezTo>
                  <a:cubicBezTo>
                    <a:pt x="13791" y="3208"/>
                    <a:pt x="13647" y="2740"/>
                    <a:pt x="13359" y="2452"/>
                  </a:cubicBezTo>
                  <a:cubicBezTo>
                    <a:pt x="12693" y="1531"/>
                    <a:pt x="11578" y="1058"/>
                    <a:pt x="10385" y="1058"/>
                  </a:cubicBezTo>
                  <a:cubicBezTo>
                    <a:pt x="10225" y="1058"/>
                    <a:pt x="10064" y="1067"/>
                    <a:pt x="9903" y="1084"/>
                  </a:cubicBezTo>
                  <a:cubicBezTo>
                    <a:pt x="9711" y="1110"/>
                    <a:pt x="9509" y="1122"/>
                    <a:pt x="9300" y="1122"/>
                  </a:cubicBezTo>
                  <a:cubicBezTo>
                    <a:pt x="8372" y="1122"/>
                    <a:pt x="7325" y="887"/>
                    <a:pt x="6590" y="652"/>
                  </a:cubicBezTo>
                  <a:cubicBezTo>
                    <a:pt x="6041" y="406"/>
                    <a:pt x="5572" y="1"/>
                    <a:pt x="4990"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617350" y="1476625"/>
              <a:ext cx="394300" cy="239450"/>
            </a:xfrm>
            <a:custGeom>
              <a:avLst/>
              <a:gdLst/>
              <a:ahLst/>
              <a:cxnLst/>
              <a:rect l="l" t="t" r="r" b="b"/>
              <a:pathLst>
                <a:path w="15772" h="9578" extrusionOk="0">
                  <a:moveTo>
                    <a:pt x="7058" y="0"/>
                  </a:moveTo>
                  <a:cubicBezTo>
                    <a:pt x="4501" y="0"/>
                    <a:pt x="1945" y="612"/>
                    <a:pt x="1" y="2268"/>
                  </a:cubicBezTo>
                  <a:cubicBezTo>
                    <a:pt x="145" y="2268"/>
                    <a:pt x="325" y="2557"/>
                    <a:pt x="613" y="2845"/>
                  </a:cubicBezTo>
                  <a:cubicBezTo>
                    <a:pt x="901" y="2989"/>
                    <a:pt x="1225" y="3169"/>
                    <a:pt x="1513" y="3169"/>
                  </a:cubicBezTo>
                  <a:cubicBezTo>
                    <a:pt x="4069" y="4069"/>
                    <a:pt x="6302" y="5545"/>
                    <a:pt x="8102" y="7489"/>
                  </a:cubicBezTo>
                  <a:cubicBezTo>
                    <a:pt x="8570" y="8102"/>
                    <a:pt x="9002" y="8714"/>
                    <a:pt x="9758" y="9146"/>
                  </a:cubicBezTo>
                  <a:cubicBezTo>
                    <a:pt x="10110" y="9415"/>
                    <a:pt x="10558" y="9577"/>
                    <a:pt x="10984" y="9577"/>
                  </a:cubicBezTo>
                  <a:cubicBezTo>
                    <a:pt x="11299" y="9577"/>
                    <a:pt x="11602" y="9489"/>
                    <a:pt x="11847" y="9290"/>
                  </a:cubicBezTo>
                  <a:cubicBezTo>
                    <a:pt x="12603" y="8714"/>
                    <a:pt x="12747" y="7670"/>
                    <a:pt x="13359" y="6913"/>
                  </a:cubicBezTo>
                  <a:cubicBezTo>
                    <a:pt x="13647" y="6445"/>
                    <a:pt x="14259" y="6013"/>
                    <a:pt x="14871" y="5689"/>
                  </a:cubicBezTo>
                  <a:cubicBezTo>
                    <a:pt x="15303" y="5257"/>
                    <a:pt x="15772" y="4645"/>
                    <a:pt x="15772" y="4069"/>
                  </a:cubicBezTo>
                  <a:cubicBezTo>
                    <a:pt x="15772" y="3169"/>
                    <a:pt x="15015" y="2557"/>
                    <a:pt x="14115" y="2088"/>
                  </a:cubicBezTo>
                  <a:cubicBezTo>
                    <a:pt x="12027" y="900"/>
                    <a:pt x="9470" y="144"/>
                    <a:pt x="7058"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085350" y="1537725"/>
              <a:ext cx="427600" cy="301150"/>
            </a:xfrm>
            <a:custGeom>
              <a:avLst/>
              <a:gdLst/>
              <a:ahLst/>
              <a:cxnLst/>
              <a:rect l="l" t="t" r="r" b="b"/>
              <a:pathLst>
                <a:path w="17104" h="12046" extrusionOk="0">
                  <a:moveTo>
                    <a:pt x="14888" y="0"/>
                  </a:moveTo>
                  <a:cubicBezTo>
                    <a:pt x="14716" y="0"/>
                    <a:pt x="14552" y="35"/>
                    <a:pt x="14403" y="113"/>
                  </a:cubicBezTo>
                  <a:cubicBezTo>
                    <a:pt x="10334" y="401"/>
                    <a:pt x="4321" y="2813"/>
                    <a:pt x="1045" y="6702"/>
                  </a:cubicBezTo>
                  <a:cubicBezTo>
                    <a:pt x="433" y="7314"/>
                    <a:pt x="1" y="8214"/>
                    <a:pt x="433" y="8970"/>
                  </a:cubicBezTo>
                  <a:cubicBezTo>
                    <a:pt x="730" y="9338"/>
                    <a:pt x="1163" y="9416"/>
                    <a:pt x="1650" y="9416"/>
                  </a:cubicBezTo>
                  <a:cubicBezTo>
                    <a:pt x="2013" y="9416"/>
                    <a:pt x="2404" y="9373"/>
                    <a:pt x="2792" y="9373"/>
                  </a:cubicBezTo>
                  <a:cubicBezTo>
                    <a:pt x="2955" y="9373"/>
                    <a:pt x="3118" y="9380"/>
                    <a:pt x="3277" y="9402"/>
                  </a:cubicBezTo>
                  <a:cubicBezTo>
                    <a:pt x="4321" y="9546"/>
                    <a:pt x="5077" y="10447"/>
                    <a:pt x="5978" y="11203"/>
                  </a:cubicBezTo>
                  <a:cubicBezTo>
                    <a:pt x="6554" y="11594"/>
                    <a:pt x="7440" y="12045"/>
                    <a:pt x="8163" y="12045"/>
                  </a:cubicBezTo>
                  <a:cubicBezTo>
                    <a:pt x="8570" y="12045"/>
                    <a:pt x="8926" y="11903"/>
                    <a:pt x="9146" y="11527"/>
                  </a:cubicBezTo>
                  <a:cubicBezTo>
                    <a:pt x="11847" y="6270"/>
                    <a:pt x="13323" y="4001"/>
                    <a:pt x="17104" y="1769"/>
                  </a:cubicBezTo>
                  <a:cubicBezTo>
                    <a:pt x="16833" y="897"/>
                    <a:pt x="15760" y="0"/>
                    <a:pt x="14888"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276175" y="1123600"/>
              <a:ext cx="447450" cy="334125"/>
            </a:xfrm>
            <a:custGeom>
              <a:avLst/>
              <a:gdLst/>
              <a:ahLst/>
              <a:cxnLst/>
              <a:rect l="l" t="t" r="r" b="b"/>
              <a:pathLst>
                <a:path w="17898" h="13365" extrusionOk="0">
                  <a:moveTo>
                    <a:pt x="15388" y="1"/>
                  </a:moveTo>
                  <a:cubicBezTo>
                    <a:pt x="14897" y="1"/>
                    <a:pt x="14354" y="70"/>
                    <a:pt x="13792" y="186"/>
                  </a:cubicBezTo>
                  <a:cubicBezTo>
                    <a:pt x="11091" y="763"/>
                    <a:pt x="8859" y="3175"/>
                    <a:pt x="6014" y="3463"/>
                  </a:cubicBezTo>
                  <a:cubicBezTo>
                    <a:pt x="5834" y="3492"/>
                    <a:pt x="5654" y="3503"/>
                    <a:pt x="5474" y="3503"/>
                  </a:cubicBezTo>
                  <a:cubicBezTo>
                    <a:pt x="4754" y="3503"/>
                    <a:pt x="4034" y="3319"/>
                    <a:pt x="3314" y="3319"/>
                  </a:cubicBezTo>
                  <a:cubicBezTo>
                    <a:pt x="2413" y="3319"/>
                    <a:pt x="1369" y="3463"/>
                    <a:pt x="901" y="4219"/>
                  </a:cubicBezTo>
                  <a:cubicBezTo>
                    <a:pt x="1" y="5263"/>
                    <a:pt x="289" y="6776"/>
                    <a:pt x="1189" y="7676"/>
                  </a:cubicBezTo>
                  <a:cubicBezTo>
                    <a:pt x="1945" y="8720"/>
                    <a:pt x="4970" y="10808"/>
                    <a:pt x="6014" y="13365"/>
                  </a:cubicBezTo>
                  <a:cubicBezTo>
                    <a:pt x="8685" y="13107"/>
                    <a:pt x="12219" y="11642"/>
                    <a:pt x="14534" y="11642"/>
                  </a:cubicBezTo>
                  <a:cubicBezTo>
                    <a:pt x="14809" y="11642"/>
                    <a:pt x="15067" y="11663"/>
                    <a:pt x="15304" y="11709"/>
                  </a:cubicBezTo>
                  <a:cubicBezTo>
                    <a:pt x="16060" y="5731"/>
                    <a:pt x="17248" y="4831"/>
                    <a:pt x="17572" y="2563"/>
                  </a:cubicBezTo>
                  <a:cubicBezTo>
                    <a:pt x="17897" y="640"/>
                    <a:pt x="16878" y="1"/>
                    <a:pt x="15388"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400400" y="1231700"/>
              <a:ext cx="247575" cy="207125"/>
            </a:xfrm>
            <a:custGeom>
              <a:avLst/>
              <a:gdLst/>
              <a:ahLst/>
              <a:cxnLst/>
              <a:rect l="l" t="t" r="r" b="b"/>
              <a:pathLst>
                <a:path w="9903" h="8285" extrusionOk="0">
                  <a:moveTo>
                    <a:pt x="3300" y="0"/>
                  </a:moveTo>
                  <a:cubicBezTo>
                    <a:pt x="3244" y="0"/>
                    <a:pt x="3188" y="12"/>
                    <a:pt x="3134" y="39"/>
                  </a:cubicBezTo>
                  <a:cubicBezTo>
                    <a:pt x="2701" y="39"/>
                    <a:pt x="2521" y="363"/>
                    <a:pt x="2521" y="795"/>
                  </a:cubicBezTo>
                  <a:cubicBezTo>
                    <a:pt x="2377" y="1083"/>
                    <a:pt x="2521" y="1552"/>
                    <a:pt x="2521" y="1840"/>
                  </a:cubicBezTo>
                  <a:cubicBezTo>
                    <a:pt x="2701" y="2596"/>
                    <a:pt x="2989" y="3352"/>
                    <a:pt x="3134" y="3964"/>
                  </a:cubicBezTo>
                  <a:cubicBezTo>
                    <a:pt x="3134" y="4396"/>
                    <a:pt x="3278" y="4684"/>
                    <a:pt x="3134" y="5008"/>
                  </a:cubicBezTo>
                  <a:cubicBezTo>
                    <a:pt x="3134" y="5440"/>
                    <a:pt x="2845" y="5764"/>
                    <a:pt x="2521" y="5764"/>
                  </a:cubicBezTo>
                  <a:cubicBezTo>
                    <a:pt x="1945" y="5764"/>
                    <a:pt x="1621" y="5296"/>
                    <a:pt x="1477" y="4864"/>
                  </a:cubicBezTo>
                  <a:cubicBezTo>
                    <a:pt x="1269" y="4525"/>
                    <a:pt x="890" y="4281"/>
                    <a:pt x="588" y="4281"/>
                  </a:cubicBezTo>
                  <a:cubicBezTo>
                    <a:pt x="473" y="4281"/>
                    <a:pt x="369" y="4316"/>
                    <a:pt x="289" y="4396"/>
                  </a:cubicBezTo>
                  <a:cubicBezTo>
                    <a:pt x="1" y="4684"/>
                    <a:pt x="145" y="5296"/>
                    <a:pt x="433" y="5584"/>
                  </a:cubicBezTo>
                  <a:cubicBezTo>
                    <a:pt x="1189" y="6484"/>
                    <a:pt x="1945" y="7385"/>
                    <a:pt x="2701" y="8285"/>
                  </a:cubicBezTo>
                  <a:cubicBezTo>
                    <a:pt x="3890" y="7853"/>
                    <a:pt x="5402" y="7385"/>
                    <a:pt x="6878" y="7385"/>
                  </a:cubicBezTo>
                  <a:cubicBezTo>
                    <a:pt x="7346" y="7385"/>
                    <a:pt x="7778" y="7385"/>
                    <a:pt x="8102" y="7097"/>
                  </a:cubicBezTo>
                  <a:cubicBezTo>
                    <a:pt x="8246" y="6953"/>
                    <a:pt x="8390" y="6664"/>
                    <a:pt x="8390" y="6340"/>
                  </a:cubicBezTo>
                  <a:cubicBezTo>
                    <a:pt x="8823" y="5296"/>
                    <a:pt x="9291" y="4108"/>
                    <a:pt x="9579" y="2884"/>
                  </a:cubicBezTo>
                  <a:cubicBezTo>
                    <a:pt x="9723" y="2452"/>
                    <a:pt x="9903" y="1840"/>
                    <a:pt x="9435" y="1696"/>
                  </a:cubicBezTo>
                  <a:cubicBezTo>
                    <a:pt x="9376" y="1676"/>
                    <a:pt x="9319" y="1667"/>
                    <a:pt x="9265" y="1667"/>
                  </a:cubicBezTo>
                  <a:cubicBezTo>
                    <a:pt x="8918" y="1667"/>
                    <a:pt x="8659" y="2028"/>
                    <a:pt x="8535" y="2308"/>
                  </a:cubicBezTo>
                  <a:cubicBezTo>
                    <a:pt x="8246" y="3064"/>
                    <a:pt x="7922" y="3640"/>
                    <a:pt x="7634" y="4252"/>
                  </a:cubicBezTo>
                  <a:cubicBezTo>
                    <a:pt x="7490" y="4540"/>
                    <a:pt x="7346" y="4864"/>
                    <a:pt x="7022" y="4864"/>
                  </a:cubicBezTo>
                  <a:cubicBezTo>
                    <a:pt x="6734" y="4684"/>
                    <a:pt x="6734" y="4252"/>
                    <a:pt x="6734" y="3964"/>
                  </a:cubicBezTo>
                  <a:cubicBezTo>
                    <a:pt x="6878" y="3352"/>
                    <a:pt x="6878" y="2596"/>
                    <a:pt x="7022" y="1840"/>
                  </a:cubicBezTo>
                  <a:cubicBezTo>
                    <a:pt x="7022" y="1407"/>
                    <a:pt x="6878" y="651"/>
                    <a:pt x="6446" y="651"/>
                  </a:cubicBezTo>
                  <a:cubicBezTo>
                    <a:pt x="5978" y="651"/>
                    <a:pt x="5834" y="1263"/>
                    <a:pt x="5834" y="1696"/>
                  </a:cubicBezTo>
                  <a:lnTo>
                    <a:pt x="5834" y="4108"/>
                  </a:lnTo>
                  <a:cubicBezTo>
                    <a:pt x="5834" y="4396"/>
                    <a:pt x="5690" y="4864"/>
                    <a:pt x="5402" y="4864"/>
                  </a:cubicBezTo>
                  <a:cubicBezTo>
                    <a:pt x="5078" y="4684"/>
                    <a:pt x="5078" y="4540"/>
                    <a:pt x="5078" y="4396"/>
                  </a:cubicBezTo>
                  <a:cubicBezTo>
                    <a:pt x="4790" y="3352"/>
                    <a:pt x="4646" y="2308"/>
                    <a:pt x="4322" y="1407"/>
                  </a:cubicBezTo>
                  <a:cubicBezTo>
                    <a:pt x="4322" y="1083"/>
                    <a:pt x="4178" y="651"/>
                    <a:pt x="4034" y="363"/>
                  </a:cubicBezTo>
                  <a:cubicBezTo>
                    <a:pt x="3800" y="217"/>
                    <a:pt x="3543" y="0"/>
                    <a:pt x="330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2998925" y="1430700"/>
              <a:ext cx="476225" cy="290925"/>
            </a:xfrm>
            <a:custGeom>
              <a:avLst/>
              <a:gdLst/>
              <a:ahLst/>
              <a:cxnLst/>
              <a:rect l="l" t="t" r="r" b="b"/>
              <a:pathLst>
                <a:path w="19049" h="11637" extrusionOk="0">
                  <a:moveTo>
                    <a:pt x="9535" y="1"/>
                  </a:moveTo>
                  <a:cubicBezTo>
                    <a:pt x="8849" y="1"/>
                    <a:pt x="8164" y="60"/>
                    <a:pt x="7490" y="181"/>
                  </a:cubicBezTo>
                  <a:cubicBezTo>
                    <a:pt x="5402" y="505"/>
                    <a:pt x="3133" y="1693"/>
                    <a:pt x="2377" y="3637"/>
                  </a:cubicBezTo>
                  <a:cubicBezTo>
                    <a:pt x="1801" y="5006"/>
                    <a:pt x="1945" y="6626"/>
                    <a:pt x="1189" y="7850"/>
                  </a:cubicBezTo>
                  <a:cubicBezTo>
                    <a:pt x="577" y="8750"/>
                    <a:pt x="1" y="9651"/>
                    <a:pt x="145" y="10695"/>
                  </a:cubicBezTo>
                  <a:cubicBezTo>
                    <a:pt x="145" y="11207"/>
                    <a:pt x="558" y="11637"/>
                    <a:pt x="1194" y="11637"/>
                  </a:cubicBezTo>
                  <a:cubicBezTo>
                    <a:pt x="1497" y="11637"/>
                    <a:pt x="1850" y="11539"/>
                    <a:pt x="2233" y="11307"/>
                  </a:cubicBezTo>
                  <a:cubicBezTo>
                    <a:pt x="6158" y="9038"/>
                    <a:pt x="10659" y="4826"/>
                    <a:pt x="19048" y="4538"/>
                  </a:cubicBezTo>
                  <a:cubicBezTo>
                    <a:pt x="16780" y="1634"/>
                    <a:pt x="13139" y="1"/>
                    <a:pt x="9535"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167275" y="1461300"/>
              <a:ext cx="240350" cy="117050"/>
            </a:xfrm>
            <a:custGeom>
              <a:avLst/>
              <a:gdLst/>
              <a:ahLst/>
              <a:cxnLst/>
              <a:rect l="l" t="t" r="r" b="b"/>
              <a:pathLst>
                <a:path w="9614" h="4682" extrusionOk="0">
                  <a:moveTo>
                    <a:pt x="5869" y="1"/>
                  </a:moveTo>
                  <a:cubicBezTo>
                    <a:pt x="5545" y="1"/>
                    <a:pt x="5257" y="1"/>
                    <a:pt x="5113" y="181"/>
                  </a:cubicBezTo>
                  <a:cubicBezTo>
                    <a:pt x="4825" y="469"/>
                    <a:pt x="4969" y="757"/>
                    <a:pt x="5257" y="901"/>
                  </a:cubicBezTo>
                  <a:lnTo>
                    <a:pt x="6301" y="901"/>
                  </a:lnTo>
                  <a:cubicBezTo>
                    <a:pt x="6387" y="863"/>
                    <a:pt x="6499" y="845"/>
                    <a:pt x="6614" y="845"/>
                  </a:cubicBezTo>
                  <a:cubicBezTo>
                    <a:pt x="6934" y="845"/>
                    <a:pt x="7270" y="986"/>
                    <a:pt x="7057" y="1225"/>
                  </a:cubicBezTo>
                  <a:cubicBezTo>
                    <a:pt x="6831" y="1332"/>
                    <a:pt x="6242" y="1359"/>
                    <a:pt x="5490" y="1359"/>
                  </a:cubicBezTo>
                  <a:cubicBezTo>
                    <a:pt x="4667" y="1359"/>
                    <a:pt x="3651" y="1326"/>
                    <a:pt x="2704" y="1326"/>
                  </a:cubicBezTo>
                  <a:cubicBezTo>
                    <a:pt x="2174" y="1326"/>
                    <a:pt x="1665" y="1337"/>
                    <a:pt x="1224" y="1369"/>
                  </a:cubicBezTo>
                  <a:cubicBezTo>
                    <a:pt x="1044" y="1369"/>
                    <a:pt x="756" y="1369"/>
                    <a:pt x="468" y="1513"/>
                  </a:cubicBezTo>
                  <a:cubicBezTo>
                    <a:pt x="144" y="1657"/>
                    <a:pt x="0" y="1801"/>
                    <a:pt x="0" y="2125"/>
                  </a:cubicBezTo>
                  <a:cubicBezTo>
                    <a:pt x="144" y="2269"/>
                    <a:pt x="612" y="2269"/>
                    <a:pt x="900" y="2269"/>
                  </a:cubicBezTo>
                  <a:cubicBezTo>
                    <a:pt x="2845" y="2125"/>
                    <a:pt x="4969" y="1981"/>
                    <a:pt x="7057" y="1657"/>
                  </a:cubicBezTo>
                  <a:lnTo>
                    <a:pt x="7057" y="1657"/>
                  </a:lnTo>
                  <a:lnTo>
                    <a:pt x="1656" y="3458"/>
                  </a:lnTo>
                  <a:cubicBezTo>
                    <a:pt x="1368" y="3458"/>
                    <a:pt x="1044" y="3602"/>
                    <a:pt x="900" y="3926"/>
                  </a:cubicBezTo>
                  <a:cubicBezTo>
                    <a:pt x="900" y="4214"/>
                    <a:pt x="1224" y="4214"/>
                    <a:pt x="1512" y="4214"/>
                  </a:cubicBezTo>
                  <a:cubicBezTo>
                    <a:pt x="2413" y="4214"/>
                    <a:pt x="3457" y="3782"/>
                    <a:pt x="4357" y="3458"/>
                  </a:cubicBezTo>
                  <a:cubicBezTo>
                    <a:pt x="4937" y="3126"/>
                    <a:pt x="6216" y="2774"/>
                    <a:pt x="6781" y="2774"/>
                  </a:cubicBezTo>
                  <a:cubicBezTo>
                    <a:pt x="6952" y="2774"/>
                    <a:pt x="7057" y="2806"/>
                    <a:pt x="7057" y="2881"/>
                  </a:cubicBezTo>
                  <a:cubicBezTo>
                    <a:pt x="7057" y="3170"/>
                    <a:pt x="4969" y="3602"/>
                    <a:pt x="3925" y="3926"/>
                  </a:cubicBezTo>
                  <a:cubicBezTo>
                    <a:pt x="3745" y="4070"/>
                    <a:pt x="3457" y="4214"/>
                    <a:pt x="3457" y="4358"/>
                  </a:cubicBezTo>
                  <a:cubicBezTo>
                    <a:pt x="3457" y="4682"/>
                    <a:pt x="3745" y="4682"/>
                    <a:pt x="4069" y="4682"/>
                  </a:cubicBezTo>
                  <a:cubicBezTo>
                    <a:pt x="4969" y="4358"/>
                    <a:pt x="5869" y="3926"/>
                    <a:pt x="6769" y="3602"/>
                  </a:cubicBezTo>
                  <a:cubicBezTo>
                    <a:pt x="7406" y="3398"/>
                    <a:pt x="8042" y="3194"/>
                    <a:pt x="8628" y="3194"/>
                  </a:cubicBezTo>
                  <a:cubicBezTo>
                    <a:pt x="8871" y="3194"/>
                    <a:pt x="9104" y="3229"/>
                    <a:pt x="9326" y="3314"/>
                  </a:cubicBezTo>
                  <a:cubicBezTo>
                    <a:pt x="9470" y="2557"/>
                    <a:pt x="9614" y="1801"/>
                    <a:pt x="9470" y="1081"/>
                  </a:cubicBezTo>
                  <a:cubicBezTo>
                    <a:pt x="8426" y="613"/>
                    <a:pt x="7057" y="325"/>
                    <a:pt x="5869"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632650" y="1282175"/>
              <a:ext cx="521225" cy="251175"/>
            </a:xfrm>
            <a:custGeom>
              <a:avLst/>
              <a:gdLst/>
              <a:ahLst/>
              <a:cxnLst/>
              <a:rect l="l" t="t" r="r" b="b"/>
              <a:pathLst>
                <a:path w="20849" h="10047" extrusionOk="0">
                  <a:moveTo>
                    <a:pt x="16900" y="1"/>
                  </a:moveTo>
                  <a:cubicBezTo>
                    <a:pt x="16350" y="1"/>
                    <a:pt x="15799" y="70"/>
                    <a:pt x="15304" y="145"/>
                  </a:cubicBezTo>
                  <a:cubicBezTo>
                    <a:pt x="8858" y="865"/>
                    <a:pt x="2989" y="4465"/>
                    <a:pt x="1" y="10046"/>
                  </a:cubicBezTo>
                  <a:cubicBezTo>
                    <a:pt x="2475" y="8799"/>
                    <a:pt x="5247" y="8135"/>
                    <a:pt x="7996" y="8135"/>
                  </a:cubicBezTo>
                  <a:cubicBezTo>
                    <a:pt x="9928" y="8135"/>
                    <a:pt x="11849" y="8463"/>
                    <a:pt x="13647" y="9146"/>
                  </a:cubicBezTo>
                  <a:cubicBezTo>
                    <a:pt x="14691" y="9434"/>
                    <a:pt x="15736" y="9866"/>
                    <a:pt x="16816" y="9866"/>
                  </a:cubicBezTo>
                  <a:cubicBezTo>
                    <a:pt x="17860" y="9722"/>
                    <a:pt x="19048" y="8966"/>
                    <a:pt x="19048" y="7922"/>
                  </a:cubicBezTo>
                  <a:cubicBezTo>
                    <a:pt x="19048" y="7166"/>
                    <a:pt x="18616" y="6590"/>
                    <a:pt x="18760" y="5834"/>
                  </a:cubicBezTo>
                  <a:cubicBezTo>
                    <a:pt x="18904" y="5078"/>
                    <a:pt x="19804" y="4645"/>
                    <a:pt x="20236" y="3889"/>
                  </a:cubicBezTo>
                  <a:cubicBezTo>
                    <a:pt x="20849" y="2845"/>
                    <a:pt x="20236" y="1189"/>
                    <a:pt x="19048" y="577"/>
                  </a:cubicBezTo>
                  <a:cubicBezTo>
                    <a:pt x="18439" y="136"/>
                    <a:pt x="17671" y="1"/>
                    <a:pt x="16900"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684875" y="1361725"/>
              <a:ext cx="198950" cy="118525"/>
            </a:xfrm>
            <a:custGeom>
              <a:avLst/>
              <a:gdLst/>
              <a:ahLst/>
              <a:cxnLst/>
              <a:rect l="l" t="t" r="r" b="b"/>
              <a:pathLst>
                <a:path w="7958" h="4741" extrusionOk="0">
                  <a:moveTo>
                    <a:pt x="7462" y="1"/>
                  </a:moveTo>
                  <a:cubicBezTo>
                    <a:pt x="7327" y="1"/>
                    <a:pt x="7177" y="36"/>
                    <a:pt x="7057" y="95"/>
                  </a:cubicBezTo>
                  <a:cubicBezTo>
                    <a:pt x="5354" y="538"/>
                    <a:pt x="2844" y="2819"/>
                    <a:pt x="2335" y="2819"/>
                  </a:cubicBezTo>
                  <a:cubicBezTo>
                    <a:pt x="2306" y="2819"/>
                    <a:pt x="2284" y="2811"/>
                    <a:pt x="2268" y="2796"/>
                  </a:cubicBezTo>
                  <a:cubicBezTo>
                    <a:pt x="1944" y="2652"/>
                    <a:pt x="4069" y="1607"/>
                    <a:pt x="4069" y="1139"/>
                  </a:cubicBezTo>
                  <a:cubicBezTo>
                    <a:pt x="4069" y="1097"/>
                    <a:pt x="4041" y="1080"/>
                    <a:pt x="3994" y="1080"/>
                  </a:cubicBezTo>
                  <a:cubicBezTo>
                    <a:pt x="3882" y="1080"/>
                    <a:pt x="3660" y="1182"/>
                    <a:pt x="3457" y="1283"/>
                  </a:cubicBezTo>
                  <a:cubicBezTo>
                    <a:pt x="2413" y="1896"/>
                    <a:pt x="1368" y="2652"/>
                    <a:pt x="612" y="3552"/>
                  </a:cubicBezTo>
                  <a:cubicBezTo>
                    <a:pt x="324" y="3840"/>
                    <a:pt x="324" y="4452"/>
                    <a:pt x="0" y="4740"/>
                  </a:cubicBezTo>
                  <a:cubicBezTo>
                    <a:pt x="1242" y="4416"/>
                    <a:pt x="2485" y="4254"/>
                    <a:pt x="3727" y="4254"/>
                  </a:cubicBezTo>
                  <a:cubicBezTo>
                    <a:pt x="4141" y="4254"/>
                    <a:pt x="4555" y="4272"/>
                    <a:pt x="4969" y="4308"/>
                  </a:cubicBezTo>
                  <a:cubicBezTo>
                    <a:pt x="5113" y="4380"/>
                    <a:pt x="5221" y="4416"/>
                    <a:pt x="5334" y="4416"/>
                  </a:cubicBezTo>
                  <a:cubicBezTo>
                    <a:pt x="5446" y="4416"/>
                    <a:pt x="5563" y="4380"/>
                    <a:pt x="5725" y="4308"/>
                  </a:cubicBezTo>
                  <a:cubicBezTo>
                    <a:pt x="5869" y="4308"/>
                    <a:pt x="6013" y="3984"/>
                    <a:pt x="5869" y="3840"/>
                  </a:cubicBezTo>
                  <a:cubicBezTo>
                    <a:pt x="5869" y="3696"/>
                    <a:pt x="5545" y="3696"/>
                    <a:pt x="5401" y="3696"/>
                  </a:cubicBezTo>
                  <a:cubicBezTo>
                    <a:pt x="4866" y="3798"/>
                    <a:pt x="3972" y="3900"/>
                    <a:pt x="3442" y="3900"/>
                  </a:cubicBezTo>
                  <a:cubicBezTo>
                    <a:pt x="3223" y="3900"/>
                    <a:pt x="3067" y="3882"/>
                    <a:pt x="3025" y="3840"/>
                  </a:cubicBezTo>
                  <a:cubicBezTo>
                    <a:pt x="2845" y="3696"/>
                    <a:pt x="5113" y="3084"/>
                    <a:pt x="6301" y="2940"/>
                  </a:cubicBezTo>
                  <a:cubicBezTo>
                    <a:pt x="6445" y="2940"/>
                    <a:pt x="6769" y="2796"/>
                    <a:pt x="6913" y="2796"/>
                  </a:cubicBezTo>
                  <a:cubicBezTo>
                    <a:pt x="7057" y="2652"/>
                    <a:pt x="7201" y="2364"/>
                    <a:pt x="7057" y="2184"/>
                  </a:cubicBezTo>
                  <a:cubicBezTo>
                    <a:pt x="6913" y="2040"/>
                    <a:pt x="6625" y="2040"/>
                    <a:pt x="6301" y="2040"/>
                  </a:cubicBezTo>
                  <a:cubicBezTo>
                    <a:pt x="5350" y="2335"/>
                    <a:pt x="3534" y="3107"/>
                    <a:pt x="3217" y="3107"/>
                  </a:cubicBezTo>
                  <a:cubicBezTo>
                    <a:pt x="3185" y="3107"/>
                    <a:pt x="3169" y="3100"/>
                    <a:pt x="3169" y="3084"/>
                  </a:cubicBezTo>
                  <a:cubicBezTo>
                    <a:pt x="3025" y="2940"/>
                    <a:pt x="6301" y="1896"/>
                    <a:pt x="7525" y="851"/>
                  </a:cubicBezTo>
                  <a:cubicBezTo>
                    <a:pt x="7814" y="707"/>
                    <a:pt x="7958" y="563"/>
                    <a:pt x="7814" y="239"/>
                  </a:cubicBezTo>
                  <a:cubicBezTo>
                    <a:pt x="7814" y="71"/>
                    <a:pt x="7653" y="1"/>
                    <a:pt x="7462"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377900" y="1373850"/>
              <a:ext cx="352000" cy="196475"/>
            </a:xfrm>
            <a:custGeom>
              <a:avLst/>
              <a:gdLst/>
              <a:ahLst/>
              <a:cxnLst/>
              <a:rect l="l" t="t" r="r" b="b"/>
              <a:pathLst>
                <a:path w="14080" h="7859" extrusionOk="0">
                  <a:moveTo>
                    <a:pt x="8399" y="1"/>
                  </a:moveTo>
                  <a:cubicBezTo>
                    <a:pt x="7572" y="1"/>
                    <a:pt x="6703" y="114"/>
                    <a:pt x="5834" y="366"/>
                  </a:cubicBezTo>
                  <a:cubicBezTo>
                    <a:pt x="2233" y="1411"/>
                    <a:pt x="1" y="4255"/>
                    <a:pt x="577" y="6199"/>
                  </a:cubicBezTo>
                  <a:cubicBezTo>
                    <a:pt x="942" y="7382"/>
                    <a:pt x="2156" y="7859"/>
                    <a:pt x="3841" y="7859"/>
                  </a:cubicBezTo>
                  <a:cubicBezTo>
                    <a:pt x="4977" y="7859"/>
                    <a:pt x="6328" y="7642"/>
                    <a:pt x="7778" y="7280"/>
                  </a:cubicBezTo>
                  <a:cubicBezTo>
                    <a:pt x="11379" y="6199"/>
                    <a:pt x="14079" y="4399"/>
                    <a:pt x="13647" y="2599"/>
                  </a:cubicBezTo>
                  <a:cubicBezTo>
                    <a:pt x="13183" y="1124"/>
                    <a:pt x="10998" y="1"/>
                    <a:pt x="8399"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3418425" y="1393800"/>
              <a:ext cx="172850" cy="102450"/>
            </a:xfrm>
            <a:custGeom>
              <a:avLst/>
              <a:gdLst/>
              <a:ahLst/>
              <a:cxnLst/>
              <a:rect l="l" t="t" r="r" b="b"/>
              <a:pathLst>
                <a:path w="6914" h="4098" extrusionOk="0">
                  <a:moveTo>
                    <a:pt x="6157" y="0"/>
                  </a:moveTo>
                  <a:cubicBezTo>
                    <a:pt x="4069" y="0"/>
                    <a:pt x="1980" y="901"/>
                    <a:pt x="468" y="2413"/>
                  </a:cubicBezTo>
                  <a:cubicBezTo>
                    <a:pt x="324" y="2701"/>
                    <a:pt x="180" y="2881"/>
                    <a:pt x="0" y="3313"/>
                  </a:cubicBezTo>
                  <a:cubicBezTo>
                    <a:pt x="0" y="3601"/>
                    <a:pt x="180" y="3925"/>
                    <a:pt x="468" y="4069"/>
                  </a:cubicBezTo>
                  <a:cubicBezTo>
                    <a:pt x="507" y="4089"/>
                    <a:pt x="550" y="4098"/>
                    <a:pt x="595" y="4098"/>
                  </a:cubicBezTo>
                  <a:cubicBezTo>
                    <a:pt x="880" y="4098"/>
                    <a:pt x="1263" y="3737"/>
                    <a:pt x="1512" y="3457"/>
                  </a:cubicBezTo>
                  <a:cubicBezTo>
                    <a:pt x="2557" y="2413"/>
                    <a:pt x="3925" y="1657"/>
                    <a:pt x="5401" y="1513"/>
                  </a:cubicBezTo>
                  <a:cubicBezTo>
                    <a:pt x="5725" y="1513"/>
                    <a:pt x="6157" y="1513"/>
                    <a:pt x="6481" y="1369"/>
                  </a:cubicBezTo>
                  <a:cubicBezTo>
                    <a:pt x="6769" y="1225"/>
                    <a:pt x="6913" y="901"/>
                    <a:pt x="6913" y="469"/>
                  </a:cubicBezTo>
                  <a:cubicBezTo>
                    <a:pt x="6913" y="180"/>
                    <a:pt x="6481" y="0"/>
                    <a:pt x="615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3343700" y="1520125"/>
              <a:ext cx="472625" cy="360900"/>
            </a:xfrm>
            <a:custGeom>
              <a:avLst/>
              <a:gdLst/>
              <a:ahLst/>
              <a:cxnLst/>
              <a:rect l="l" t="t" r="r" b="b"/>
              <a:pathLst>
                <a:path w="18905" h="14436" extrusionOk="0">
                  <a:moveTo>
                    <a:pt x="9951" y="1"/>
                  </a:moveTo>
                  <a:cubicBezTo>
                    <a:pt x="9733" y="1"/>
                    <a:pt x="9512" y="18"/>
                    <a:pt x="9290" y="60"/>
                  </a:cubicBezTo>
                  <a:cubicBezTo>
                    <a:pt x="8246" y="204"/>
                    <a:pt x="7202" y="528"/>
                    <a:pt x="6446" y="817"/>
                  </a:cubicBezTo>
                  <a:cubicBezTo>
                    <a:pt x="5870" y="1105"/>
                    <a:pt x="5546" y="1429"/>
                    <a:pt x="5257" y="1717"/>
                  </a:cubicBezTo>
                  <a:cubicBezTo>
                    <a:pt x="3889" y="3517"/>
                    <a:pt x="1189" y="6650"/>
                    <a:pt x="289" y="10430"/>
                  </a:cubicBezTo>
                  <a:cubicBezTo>
                    <a:pt x="0" y="11763"/>
                    <a:pt x="145" y="13563"/>
                    <a:pt x="1369" y="14175"/>
                  </a:cubicBezTo>
                  <a:cubicBezTo>
                    <a:pt x="1670" y="14356"/>
                    <a:pt x="2035" y="14436"/>
                    <a:pt x="2410" y="14436"/>
                  </a:cubicBezTo>
                  <a:cubicBezTo>
                    <a:pt x="2931" y="14436"/>
                    <a:pt x="3471" y="14282"/>
                    <a:pt x="3889" y="14031"/>
                  </a:cubicBezTo>
                  <a:cubicBezTo>
                    <a:pt x="4645" y="13707"/>
                    <a:pt x="5402" y="13131"/>
                    <a:pt x="6158" y="12807"/>
                  </a:cubicBezTo>
                  <a:cubicBezTo>
                    <a:pt x="7051" y="12393"/>
                    <a:pt x="8013" y="12268"/>
                    <a:pt x="8995" y="12268"/>
                  </a:cubicBezTo>
                  <a:cubicBezTo>
                    <a:pt x="10149" y="12268"/>
                    <a:pt x="11330" y="12441"/>
                    <a:pt x="12459" y="12519"/>
                  </a:cubicBezTo>
                  <a:cubicBezTo>
                    <a:pt x="12701" y="12535"/>
                    <a:pt x="12949" y="12544"/>
                    <a:pt x="13200" y="12544"/>
                  </a:cubicBezTo>
                  <a:cubicBezTo>
                    <a:pt x="15121" y="12544"/>
                    <a:pt x="17241" y="12022"/>
                    <a:pt x="18292" y="10430"/>
                  </a:cubicBezTo>
                  <a:cubicBezTo>
                    <a:pt x="18904" y="9350"/>
                    <a:pt x="18904" y="7874"/>
                    <a:pt x="18472" y="6506"/>
                  </a:cubicBezTo>
                  <a:cubicBezTo>
                    <a:pt x="18004" y="5029"/>
                    <a:pt x="14547" y="1573"/>
                    <a:pt x="11415" y="204"/>
                  </a:cubicBezTo>
                  <a:cubicBezTo>
                    <a:pt x="10982" y="103"/>
                    <a:pt x="10477" y="1"/>
                    <a:pt x="9951"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445425" y="1521625"/>
              <a:ext cx="270075" cy="255575"/>
            </a:xfrm>
            <a:custGeom>
              <a:avLst/>
              <a:gdLst/>
              <a:ahLst/>
              <a:cxnLst/>
              <a:rect l="l" t="t" r="r" b="b"/>
              <a:pathLst>
                <a:path w="10803" h="10223" extrusionOk="0">
                  <a:moveTo>
                    <a:pt x="5221" y="0"/>
                  </a:moveTo>
                  <a:cubicBezTo>
                    <a:pt x="4177" y="144"/>
                    <a:pt x="3133" y="468"/>
                    <a:pt x="2377" y="757"/>
                  </a:cubicBezTo>
                  <a:cubicBezTo>
                    <a:pt x="1477" y="2269"/>
                    <a:pt x="720" y="3601"/>
                    <a:pt x="144" y="5257"/>
                  </a:cubicBezTo>
                  <a:cubicBezTo>
                    <a:pt x="144" y="5545"/>
                    <a:pt x="0" y="5689"/>
                    <a:pt x="0" y="6014"/>
                  </a:cubicBezTo>
                  <a:cubicBezTo>
                    <a:pt x="0" y="6158"/>
                    <a:pt x="144" y="6446"/>
                    <a:pt x="432" y="6590"/>
                  </a:cubicBezTo>
                  <a:cubicBezTo>
                    <a:pt x="490" y="6626"/>
                    <a:pt x="549" y="6642"/>
                    <a:pt x="608" y="6642"/>
                  </a:cubicBezTo>
                  <a:cubicBezTo>
                    <a:pt x="843" y="6642"/>
                    <a:pt x="1073" y="6388"/>
                    <a:pt x="1188" y="6158"/>
                  </a:cubicBezTo>
                  <a:cubicBezTo>
                    <a:pt x="1801" y="5257"/>
                    <a:pt x="2233" y="2989"/>
                    <a:pt x="2521" y="2557"/>
                  </a:cubicBezTo>
                  <a:cubicBezTo>
                    <a:pt x="2555" y="2529"/>
                    <a:pt x="2588" y="2518"/>
                    <a:pt x="2619" y="2518"/>
                  </a:cubicBezTo>
                  <a:cubicBezTo>
                    <a:pt x="2751" y="2518"/>
                    <a:pt x="2845" y="2728"/>
                    <a:pt x="2845" y="2845"/>
                  </a:cubicBezTo>
                  <a:cubicBezTo>
                    <a:pt x="3277" y="3745"/>
                    <a:pt x="2845" y="7058"/>
                    <a:pt x="3421" y="9146"/>
                  </a:cubicBezTo>
                  <a:cubicBezTo>
                    <a:pt x="3706" y="9684"/>
                    <a:pt x="3963" y="10222"/>
                    <a:pt x="4339" y="10222"/>
                  </a:cubicBezTo>
                  <a:cubicBezTo>
                    <a:pt x="4391" y="10222"/>
                    <a:pt x="4444" y="10212"/>
                    <a:pt x="4501" y="10190"/>
                  </a:cubicBezTo>
                  <a:cubicBezTo>
                    <a:pt x="4789" y="10190"/>
                    <a:pt x="4933" y="9902"/>
                    <a:pt x="4933" y="9470"/>
                  </a:cubicBezTo>
                  <a:cubicBezTo>
                    <a:pt x="5401" y="7490"/>
                    <a:pt x="4177" y="5401"/>
                    <a:pt x="3745" y="3313"/>
                  </a:cubicBezTo>
                  <a:cubicBezTo>
                    <a:pt x="3745" y="2989"/>
                    <a:pt x="3601" y="2557"/>
                    <a:pt x="3889" y="2413"/>
                  </a:cubicBezTo>
                  <a:cubicBezTo>
                    <a:pt x="3956" y="2337"/>
                    <a:pt x="4041" y="2305"/>
                    <a:pt x="4133" y="2305"/>
                  </a:cubicBezTo>
                  <a:cubicBezTo>
                    <a:pt x="4437" y="2305"/>
                    <a:pt x="4823" y="2658"/>
                    <a:pt x="4933" y="2989"/>
                  </a:cubicBezTo>
                  <a:cubicBezTo>
                    <a:pt x="5077" y="3601"/>
                    <a:pt x="5077" y="4069"/>
                    <a:pt x="5221" y="4501"/>
                  </a:cubicBezTo>
                  <a:cubicBezTo>
                    <a:pt x="5401" y="4969"/>
                    <a:pt x="5689" y="5257"/>
                    <a:pt x="5977" y="5257"/>
                  </a:cubicBezTo>
                  <a:cubicBezTo>
                    <a:pt x="6445" y="5257"/>
                    <a:pt x="6589" y="4645"/>
                    <a:pt x="6445" y="4213"/>
                  </a:cubicBezTo>
                  <a:cubicBezTo>
                    <a:pt x="6121" y="3745"/>
                    <a:pt x="5833" y="3313"/>
                    <a:pt x="5689" y="2845"/>
                  </a:cubicBezTo>
                  <a:cubicBezTo>
                    <a:pt x="5545" y="2413"/>
                    <a:pt x="5545" y="1945"/>
                    <a:pt x="5833" y="1801"/>
                  </a:cubicBezTo>
                  <a:cubicBezTo>
                    <a:pt x="5977" y="1801"/>
                    <a:pt x="6301" y="2089"/>
                    <a:pt x="6445" y="2269"/>
                  </a:cubicBezTo>
                  <a:cubicBezTo>
                    <a:pt x="7490" y="3313"/>
                    <a:pt x="8390" y="4357"/>
                    <a:pt x="9146" y="5689"/>
                  </a:cubicBezTo>
                  <a:cubicBezTo>
                    <a:pt x="9434" y="6014"/>
                    <a:pt x="9578" y="6302"/>
                    <a:pt x="9902" y="6446"/>
                  </a:cubicBezTo>
                  <a:cubicBezTo>
                    <a:pt x="9987" y="6530"/>
                    <a:pt x="10171" y="6627"/>
                    <a:pt x="10337" y="6627"/>
                  </a:cubicBezTo>
                  <a:cubicBezTo>
                    <a:pt x="10454" y="6627"/>
                    <a:pt x="10563" y="6579"/>
                    <a:pt x="10622" y="6446"/>
                  </a:cubicBezTo>
                  <a:cubicBezTo>
                    <a:pt x="10802" y="6302"/>
                    <a:pt x="10802" y="5870"/>
                    <a:pt x="10622" y="5545"/>
                  </a:cubicBezTo>
                  <a:cubicBezTo>
                    <a:pt x="10046" y="4213"/>
                    <a:pt x="9146" y="3169"/>
                    <a:pt x="8246" y="2269"/>
                  </a:cubicBezTo>
                  <a:cubicBezTo>
                    <a:pt x="7346" y="1513"/>
                    <a:pt x="6589" y="613"/>
                    <a:pt x="5689" y="144"/>
                  </a:cubicBezTo>
                  <a:cubicBezTo>
                    <a:pt x="5545" y="144"/>
                    <a:pt x="5401" y="0"/>
                    <a:pt x="5221"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2"/>
          <p:cNvGrpSpPr/>
          <p:nvPr/>
        </p:nvGrpSpPr>
        <p:grpSpPr>
          <a:xfrm flipH="1">
            <a:off x="3289731" y="4462425"/>
            <a:ext cx="689274" cy="452031"/>
            <a:chOff x="2998925" y="1123600"/>
            <a:chExt cx="1154950" cy="757425"/>
          </a:xfrm>
        </p:grpSpPr>
        <p:sp>
          <p:nvSpPr>
            <p:cNvPr id="172" name="Google Shape;172;p2"/>
            <p:cNvSpPr/>
            <p:nvPr/>
          </p:nvSpPr>
          <p:spPr>
            <a:xfrm>
              <a:off x="3133950" y="1299275"/>
              <a:ext cx="318700" cy="211575"/>
            </a:xfrm>
            <a:custGeom>
              <a:avLst/>
              <a:gdLst/>
              <a:ahLst/>
              <a:cxnLst/>
              <a:rect l="l" t="t" r="r" b="b"/>
              <a:pathLst>
                <a:path w="12748" h="8463" extrusionOk="0">
                  <a:moveTo>
                    <a:pt x="3963" y="1"/>
                  </a:moveTo>
                  <a:cubicBezTo>
                    <a:pt x="3276" y="1"/>
                    <a:pt x="2504" y="306"/>
                    <a:pt x="2233" y="937"/>
                  </a:cubicBezTo>
                  <a:cubicBezTo>
                    <a:pt x="1945" y="1693"/>
                    <a:pt x="2089" y="3061"/>
                    <a:pt x="1657" y="3637"/>
                  </a:cubicBezTo>
                  <a:cubicBezTo>
                    <a:pt x="1477" y="3781"/>
                    <a:pt x="1045" y="3961"/>
                    <a:pt x="757" y="4105"/>
                  </a:cubicBezTo>
                  <a:cubicBezTo>
                    <a:pt x="433" y="4250"/>
                    <a:pt x="1" y="4538"/>
                    <a:pt x="1" y="4862"/>
                  </a:cubicBezTo>
                  <a:cubicBezTo>
                    <a:pt x="1" y="5294"/>
                    <a:pt x="433" y="5438"/>
                    <a:pt x="757" y="5582"/>
                  </a:cubicBezTo>
                  <a:cubicBezTo>
                    <a:pt x="1045" y="5582"/>
                    <a:pt x="1333" y="5438"/>
                    <a:pt x="1657" y="5438"/>
                  </a:cubicBezTo>
                  <a:cubicBezTo>
                    <a:pt x="2446" y="5240"/>
                    <a:pt x="3250" y="5145"/>
                    <a:pt x="4048" y="5145"/>
                  </a:cubicBezTo>
                  <a:cubicBezTo>
                    <a:pt x="6892" y="5145"/>
                    <a:pt x="9675" y="6354"/>
                    <a:pt x="11559" y="8462"/>
                  </a:cubicBezTo>
                  <a:cubicBezTo>
                    <a:pt x="11847" y="7994"/>
                    <a:pt x="12135" y="7382"/>
                    <a:pt x="12747" y="6338"/>
                  </a:cubicBezTo>
                  <a:cubicBezTo>
                    <a:pt x="10947" y="3205"/>
                    <a:pt x="8390" y="793"/>
                    <a:pt x="4358" y="37"/>
                  </a:cubicBezTo>
                  <a:cubicBezTo>
                    <a:pt x="4233" y="13"/>
                    <a:pt x="4100" y="1"/>
                    <a:pt x="3963"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658750" y="1160575"/>
              <a:ext cx="344800" cy="278250"/>
            </a:xfrm>
            <a:custGeom>
              <a:avLst/>
              <a:gdLst/>
              <a:ahLst/>
              <a:cxnLst/>
              <a:rect l="l" t="t" r="r" b="b"/>
              <a:pathLst>
                <a:path w="13792" h="11130" extrusionOk="0">
                  <a:moveTo>
                    <a:pt x="4990" y="1"/>
                  </a:moveTo>
                  <a:cubicBezTo>
                    <a:pt x="4463" y="1"/>
                    <a:pt x="3844" y="331"/>
                    <a:pt x="2989" y="1408"/>
                  </a:cubicBezTo>
                  <a:cubicBezTo>
                    <a:pt x="2089" y="2596"/>
                    <a:pt x="469" y="5909"/>
                    <a:pt x="1" y="9509"/>
                  </a:cubicBezTo>
                  <a:cubicBezTo>
                    <a:pt x="613" y="10230"/>
                    <a:pt x="1189" y="10554"/>
                    <a:pt x="2269" y="11130"/>
                  </a:cubicBezTo>
                  <a:cubicBezTo>
                    <a:pt x="4790" y="8285"/>
                    <a:pt x="8246" y="6053"/>
                    <a:pt x="11847" y="5009"/>
                  </a:cubicBezTo>
                  <a:cubicBezTo>
                    <a:pt x="12747" y="4685"/>
                    <a:pt x="13647" y="4397"/>
                    <a:pt x="13791" y="3640"/>
                  </a:cubicBezTo>
                  <a:cubicBezTo>
                    <a:pt x="13791" y="3208"/>
                    <a:pt x="13647" y="2740"/>
                    <a:pt x="13359" y="2452"/>
                  </a:cubicBezTo>
                  <a:cubicBezTo>
                    <a:pt x="12693" y="1531"/>
                    <a:pt x="11578" y="1058"/>
                    <a:pt x="10385" y="1058"/>
                  </a:cubicBezTo>
                  <a:cubicBezTo>
                    <a:pt x="10225" y="1058"/>
                    <a:pt x="10064" y="1067"/>
                    <a:pt x="9903" y="1084"/>
                  </a:cubicBezTo>
                  <a:cubicBezTo>
                    <a:pt x="9711" y="1110"/>
                    <a:pt x="9509" y="1122"/>
                    <a:pt x="9300" y="1122"/>
                  </a:cubicBezTo>
                  <a:cubicBezTo>
                    <a:pt x="8372" y="1122"/>
                    <a:pt x="7325" y="887"/>
                    <a:pt x="6590" y="652"/>
                  </a:cubicBezTo>
                  <a:cubicBezTo>
                    <a:pt x="6041" y="406"/>
                    <a:pt x="5572" y="1"/>
                    <a:pt x="4990"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617350" y="1476625"/>
              <a:ext cx="394300" cy="239450"/>
            </a:xfrm>
            <a:custGeom>
              <a:avLst/>
              <a:gdLst/>
              <a:ahLst/>
              <a:cxnLst/>
              <a:rect l="l" t="t" r="r" b="b"/>
              <a:pathLst>
                <a:path w="15772" h="9578" extrusionOk="0">
                  <a:moveTo>
                    <a:pt x="7058" y="0"/>
                  </a:moveTo>
                  <a:cubicBezTo>
                    <a:pt x="4501" y="0"/>
                    <a:pt x="1945" y="612"/>
                    <a:pt x="1" y="2268"/>
                  </a:cubicBezTo>
                  <a:cubicBezTo>
                    <a:pt x="145" y="2268"/>
                    <a:pt x="325" y="2557"/>
                    <a:pt x="613" y="2845"/>
                  </a:cubicBezTo>
                  <a:cubicBezTo>
                    <a:pt x="901" y="2989"/>
                    <a:pt x="1225" y="3169"/>
                    <a:pt x="1513" y="3169"/>
                  </a:cubicBezTo>
                  <a:cubicBezTo>
                    <a:pt x="4069" y="4069"/>
                    <a:pt x="6302" y="5545"/>
                    <a:pt x="8102" y="7489"/>
                  </a:cubicBezTo>
                  <a:cubicBezTo>
                    <a:pt x="8570" y="8102"/>
                    <a:pt x="9002" y="8714"/>
                    <a:pt x="9758" y="9146"/>
                  </a:cubicBezTo>
                  <a:cubicBezTo>
                    <a:pt x="10110" y="9415"/>
                    <a:pt x="10558" y="9577"/>
                    <a:pt x="10984" y="9577"/>
                  </a:cubicBezTo>
                  <a:cubicBezTo>
                    <a:pt x="11299" y="9577"/>
                    <a:pt x="11602" y="9489"/>
                    <a:pt x="11847" y="9290"/>
                  </a:cubicBezTo>
                  <a:cubicBezTo>
                    <a:pt x="12603" y="8714"/>
                    <a:pt x="12747" y="7670"/>
                    <a:pt x="13359" y="6913"/>
                  </a:cubicBezTo>
                  <a:cubicBezTo>
                    <a:pt x="13647" y="6445"/>
                    <a:pt x="14259" y="6013"/>
                    <a:pt x="14871" y="5689"/>
                  </a:cubicBezTo>
                  <a:cubicBezTo>
                    <a:pt x="15303" y="5257"/>
                    <a:pt x="15772" y="4645"/>
                    <a:pt x="15772" y="4069"/>
                  </a:cubicBezTo>
                  <a:cubicBezTo>
                    <a:pt x="15772" y="3169"/>
                    <a:pt x="15015" y="2557"/>
                    <a:pt x="14115" y="2088"/>
                  </a:cubicBezTo>
                  <a:cubicBezTo>
                    <a:pt x="12027" y="900"/>
                    <a:pt x="9470" y="144"/>
                    <a:pt x="7058"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085350" y="1537725"/>
              <a:ext cx="427600" cy="301150"/>
            </a:xfrm>
            <a:custGeom>
              <a:avLst/>
              <a:gdLst/>
              <a:ahLst/>
              <a:cxnLst/>
              <a:rect l="l" t="t" r="r" b="b"/>
              <a:pathLst>
                <a:path w="17104" h="12046" extrusionOk="0">
                  <a:moveTo>
                    <a:pt x="14888" y="0"/>
                  </a:moveTo>
                  <a:cubicBezTo>
                    <a:pt x="14716" y="0"/>
                    <a:pt x="14552" y="35"/>
                    <a:pt x="14403" y="113"/>
                  </a:cubicBezTo>
                  <a:cubicBezTo>
                    <a:pt x="10334" y="401"/>
                    <a:pt x="4321" y="2813"/>
                    <a:pt x="1045" y="6702"/>
                  </a:cubicBezTo>
                  <a:cubicBezTo>
                    <a:pt x="433" y="7314"/>
                    <a:pt x="1" y="8214"/>
                    <a:pt x="433" y="8970"/>
                  </a:cubicBezTo>
                  <a:cubicBezTo>
                    <a:pt x="730" y="9338"/>
                    <a:pt x="1163" y="9416"/>
                    <a:pt x="1650" y="9416"/>
                  </a:cubicBezTo>
                  <a:cubicBezTo>
                    <a:pt x="2013" y="9416"/>
                    <a:pt x="2404" y="9373"/>
                    <a:pt x="2792" y="9373"/>
                  </a:cubicBezTo>
                  <a:cubicBezTo>
                    <a:pt x="2955" y="9373"/>
                    <a:pt x="3118" y="9380"/>
                    <a:pt x="3277" y="9402"/>
                  </a:cubicBezTo>
                  <a:cubicBezTo>
                    <a:pt x="4321" y="9546"/>
                    <a:pt x="5077" y="10447"/>
                    <a:pt x="5978" y="11203"/>
                  </a:cubicBezTo>
                  <a:cubicBezTo>
                    <a:pt x="6554" y="11594"/>
                    <a:pt x="7440" y="12045"/>
                    <a:pt x="8163" y="12045"/>
                  </a:cubicBezTo>
                  <a:cubicBezTo>
                    <a:pt x="8570" y="12045"/>
                    <a:pt x="8926" y="11903"/>
                    <a:pt x="9146" y="11527"/>
                  </a:cubicBezTo>
                  <a:cubicBezTo>
                    <a:pt x="11847" y="6270"/>
                    <a:pt x="13323" y="4001"/>
                    <a:pt x="17104" y="1769"/>
                  </a:cubicBezTo>
                  <a:cubicBezTo>
                    <a:pt x="16833" y="897"/>
                    <a:pt x="15760" y="0"/>
                    <a:pt x="14888"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276175" y="1123600"/>
              <a:ext cx="447450" cy="334125"/>
            </a:xfrm>
            <a:custGeom>
              <a:avLst/>
              <a:gdLst/>
              <a:ahLst/>
              <a:cxnLst/>
              <a:rect l="l" t="t" r="r" b="b"/>
              <a:pathLst>
                <a:path w="17898" h="13365" extrusionOk="0">
                  <a:moveTo>
                    <a:pt x="15388" y="1"/>
                  </a:moveTo>
                  <a:cubicBezTo>
                    <a:pt x="14897" y="1"/>
                    <a:pt x="14354" y="70"/>
                    <a:pt x="13792" y="186"/>
                  </a:cubicBezTo>
                  <a:cubicBezTo>
                    <a:pt x="11091" y="763"/>
                    <a:pt x="8859" y="3175"/>
                    <a:pt x="6014" y="3463"/>
                  </a:cubicBezTo>
                  <a:cubicBezTo>
                    <a:pt x="5834" y="3492"/>
                    <a:pt x="5654" y="3503"/>
                    <a:pt x="5474" y="3503"/>
                  </a:cubicBezTo>
                  <a:cubicBezTo>
                    <a:pt x="4754" y="3503"/>
                    <a:pt x="4034" y="3319"/>
                    <a:pt x="3314" y="3319"/>
                  </a:cubicBezTo>
                  <a:cubicBezTo>
                    <a:pt x="2413" y="3319"/>
                    <a:pt x="1369" y="3463"/>
                    <a:pt x="901" y="4219"/>
                  </a:cubicBezTo>
                  <a:cubicBezTo>
                    <a:pt x="1" y="5263"/>
                    <a:pt x="289" y="6776"/>
                    <a:pt x="1189" y="7676"/>
                  </a:cubicBezTo>
                  <a:cubicBezTo>
                    <a:pt x="1945" y="8720"/>
                    <a:pt x="4970" y="10808"/>
                    <a:pt x="6014" y="13365"/>
                  </a:cubicBezTo>
                  <a:cubicBezTo>
                    <a:pt x="8685" y="13107"/>
                    <a:pt x="12219" y="11642"/>
                    <a:pt x="14534" y="11642"/>
                  </a:cubicBezTo>
                  <a:cubicBezTo>
                    <a:pt x="14809" y="11642"/>
                    <a:pt x="15067" y="11663"/>
                    <a:pt x="15304" y="11709"/>
                  </a:cubicBezTo>
                  <a:cubicBezTo>
                    <a:pt x="16060" y="5731"/>
                    <a:pt x="17248" y="4831"/>
                    <a:pt x="17572" y="2563"/>
                  </a:cubicBezTo>
                  <a:cubicBezTo>
                    <a:pt x="17897" y="640"/>
                    <a:pt x="16878" y="1"/>
                    <a:pt x="15388"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400400" y="1231700"/>
              <a:ext cx="247575" cy="207125"/>
            </a:xfrm>
            <a:custGeom>
              <a:avLst/>
              <a:gdLst/>
              <a:ahLst/>
              <a:cxnLst/>
              <a:rect l="l" t="t" r="r" b="b"/>
              <a:pathLst>
                <a:path w="9903" h="8285" extrusionOk="0">
                  <a:moveTo>
                    <a:pt x="3300" y="0"/>
                  </a:moveTo>
                  <a:cubicBezTo>
                    <a:pt x="3244" y="0"/>
                    <a:pt x="3188" y="12"/>
                    <a:pt x="3134" y="39"/>
                  </a:cubicBezTo>
                  <a:cubicBezTo>
                    <a:pt x="2701" y="39"/>
                    <a:pt x="2521" y="363"/>
                    <a:pt x="2521" y="795"/>
                  </a:cubicBezTo>
                  <a:cubicBezTo>
                    <a:pt x="2377" y="1083"/>
                    <a:pt x="2521" y="1552"/>
                    <a:pt x="2521" y="1840"/>
                  </a:cubicBezTo>
                  <a:cubicBezTo>
                    <a:pt x="2701" y="2596"/>
                    <a:pt x="2989" y="3352"/>
                    <a:pt x="3134" y="3964"/>
                  </a:cubicBezTo>
                  <a:cubicBezTo>
                    <a:pt x="3134" y="4396"/>
                    <a:pt x="3278" y="4684"/>
                    <a:pt x="3134" y="5008"/>
                  </a:cubicBezTo>
                  <a:cubicBezTo>
                    <a:pt x="3134" y="5440"/>
                    <a:pt x="2845" y="5764"/>
                    <a:pt x="2521" y="5764"/>
                  </a:cubicBezTo>
                  <a:cubicBezTo>
                    <a:pt x="1945" y="5764"/>
                    <a:pt x="1621" y="5296"/>
                    <a:pt x="1477" y="4864"/>
                  </a:cubicBezTo>
                  <a:cubicBezTo>
                    <a:pt x="1269" y="4525"/>
                    <a:pt x="890" y="4281"/>
                    <a:pt x="588" y="4281"/>
                  </a:cubicBezTo>
                  <a:cubicBezTo>
                    <a:pt x="473" y="4281"/>
                    <a:pt x="369" y="4316"/>
                    <a:pt x="289" y="4396"/>
                  </a:cubicBezTo>
                  <a:cubicBezTo>
                    <a:pt x="1" y="4684"/>
                    <a:pt x="145" y="5296"/>
                    <a:pt x="433" y="5584"/>
                  </a:cubicBezTo>
                  <a:cubicBezTo>
                    <a:pt x="1189" y="6484"/>
                    <a:pt x="1945" y="7385"/>
                    <a:pt x="2701" y="8285"/>
                  </a:cubicBezTo>
                  <a:cubicBezTo>
                    <a:pt x="3890" y="7853"/>
                    <a:pt x="5402" y="7385"/>
                    <a:pt x="6878" y="7385"/>
                  </a:cubicBezTo>
                  <a:cubicBezTo>
                    <a:pt x="7346" y="7385"/>
                    <a:pt x="7778" y="7385"/>
                    <a:pt x="8102" y="7097"/>
                  </a:cubicBezTo>
                  <a:cubicBezTo>
                    <a:pt x="8246" y="6953"/>
                    <a:pt x="8390" y="6664"/>
                    <a:pt x="8390" y="6340"/>
                  </a:cubicBezTo>
                  <a:cubicBezTo>
                    <a:pt x="8823" y="5296"/>
                    <a:pt x="9291" y="4108"/>
                    <a:pt x="9579" y="2884"/>
                  </a:cubicBezTo>
                  <a:cubicBezTo>
                    <a:pt x="9723" y="2452"/>
                    <a:pt x="9903" y="1840"/>
                    <a:pt x="9435" y="1696"/>
                  </a:cubicBezTo>
                  <a:cubicBezTo>
                    <a:pt x="9376" y="1676"/>
                    <a:pt x="9319" y="1667"/>
                    <a:pt x="9265" y="1667"/>
                  </a:cubicBezTo>
                  <a:cubicBezTo>
                    <a:pt x="8918" y="1667"/>
                    <a:pt x="8659" y="2028"/>
                    <a:pt x="8535" y="2308"/>
                  </a:cubicBezTo>
                  <a:cubicBezTo>
                    <a:pt x="8246" y="3064"/>
                    <a:pt x="7922" y="3640"/>
                    <a:pt x="7634" y="4252"/>
                  </a:cubicBezTo>
                  <a:cubicBezTo>
                    <a:pt x="7490" y="4540"/>
                    <a:pt x="7346" y="4864"/>
                    <a:pt x="7022" y="4864"/>
                  </a:cubicBezTo>
                  <a:cubicBezTo>
                    <a:pt x="6734" y="4684"/>
                    <a:pt x="6734" y="4252"/>
                    <a:pt x="6734" y="3964"/>
                  </a:cubicBezTo>
                  <a:cubicBezTo>
                    <a:pt x="6878" y="3352"/>
                    <a:pt x="6878" y="2596"/>
                    <a:pt x="7022" y="1840"/>
                  </a:cubicBezTo>
                  <a:cubicBezTo>
                    <a:pt x="7022" y="1407"/>
                    <a:pt x="6878" y="651"/>
                    <a:pt x="6446" y="651"/>
                  </a:cubicBezTo>
                  <a:cubicBezTo>
                    <a:pt x="5978" y="651"/>
                    <a:pt x="5834" y="1263"/>
                    <a:pt x="5834" y="1696"/>
                  </a:cubicBezTo>
                  <a:lnTo>
                    <a:pt x="5834" y="4108"/>
                  </a:lnTo>
                  <a:cubicBezTo>
                    <a:pt x="5834" y="4396"/>
                    <a:pt x="5690" y="4864"/>
                    <a:pt x="5402" y="4864"/>
                  </a:cubicBezTo>
                  <a:cubicBezTo>
                    <a:pt x="5078" y="4684"/>
                    <a:pt x="5078" y="4540"/>
                    <a:pt x="5078" y="4396"/>
                  </a:cubicBezTo>
                  <a:cubicBezTo>
                    <a:pt x="4790" y="3352"/>
                    <a:pt x="4646" y="2308"/>
                    <a:pt x="4322" y="1407"/>
                  </a:cubicBezTo>
                  <a:cubicBezTo>
                    <a:pt x="4322" y="1083"/>
                    <a:pt x="4178" y="651"/>
                    <a:pt x="4034" y="363"/>
                  </a:cubicBezTo>
                  <a:cubicBezTo>
                    <a:pt x="3800" y="217"/>
                    <a:pt x="3543" y="0"/>
                    <a:pt x="330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998925" y="1430700"/>
              <a:ext cx="476225" cy="290925"/>
            </a:xfrm>
            <a:custGeom>
              <a:avLst/>
              <a:gdLst/>
              <a:ahLst/>
              <a:cxnLst/>
              <a:rect l="l" t="t" r="r" b="b"/>
              <a:pathLst>
                <a:path w="19049" h="11637" extrusionOk="0">
                  <a:moveTo>
                    <a:pt x="9535" y="1"/>
                  </a:moveTo>
                  <a:cubicBezTo>
                    <a:pt x="8849" y="1"/>
                    <a:pt x="8164" y="60"/>
                    <a:pt x="7490" y="181"/>
                  </a:cubicBezTo>
                  <a:cubicBezTo>
                    <a:pt x="5402" y="505"/>
                    <a:pt x="3133" y="1693"/>
                    <a:pt x="2377" y="3637"/>
                  </a:cubicBezTo>
                  <a:cubicBezTo>
                    <a:pt x="1801" y="5006"/>
                    <a:pt x="1945" y="6626"/>
                    <a:pt x="1189" y="7850"/>
                  </a:cubicBezTo>
                  <a:cubicBezTo>
                    <a:pt x="577" y="8750"/>
                    <a:pt x="1" y="9651"/>
                    <a:pt x="145" y="10695"/>
                  </a:cubicBezTo>
                  <a:cubicBezTo>
                    <a:pt x="145" y="11207"/>
                    <a:pt x="558" y="11637"/>
                    <a:pt x="1194" y="11637"/>
                  </a:cubicBezTo>
                  <a:cubicBezTo>
                    <a:pt x="1497" y="11637"/>
                    <a:pt x="1850" y="11539"/>
                    <a:pt x="2233" y="11307"/>
                  </a:cubicBezTo>
                  <a:cubicBezTo>
                    <a:pt x="6158" y="9038"/>
                    <a:pt x="10659" y="4826"/>
                    <a:pt x="19048" y="4538"/>
                  </a:cubicBezTo>
                  <a:cubicBezTo>
                    <a:pt x="16780" y="1634"/>
                    <a:pt x="13139" y="1"/>
                    <a:pt x="9535"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167275" y="1461300"/>
              <a:ext cx="240350" cy="117050"/>
            </a:xfrm>
            <a:custGeom>
              <a:avLst/>
              <a:gdLst/>
              <a:ahLst/>
              <a:cxnLst/>
              <a:rect l="l" t="t" r="r" b="b"/>
              <a:pathLst>
                <a:path w="9614" h="4682" extrusionOk="0">
                  <a:moveTo>
                    <a:pt x="5869" y="1"/>
                  </a:moveTo>
                  <a:cubicBezTo>
                    <a:pt x="5545" y="1"/>
                    <a:pt x="5257" y="1"/>
                    <a:pt x="5113" y="181"/>
                  </a:cubicBezTo>
                  <a:cubicBezTo>
                    <a:pt x="4825" y="469"/>
                    <a:pt x="4969" y="757"/>
                    <a:pt x="5257" y="901"/>
                  </a:cubicBezTo>
                  <a:lnTo>
                    <a:pt x="6301" y="901"/>
                  </a:lnTo>
                  <a:cubicBezTo>
                    <a:pt x="6387" y="863"/>
                    <a:pt x="6499" y="845"/>
                    <a:pt x="6614" y="845"/>
                  </a:cubicBezTo>
                  <a:cubicBezTo>
                    <a:pt x="6934" y="845"/>
                    <a:pt x="7270" y="986"/>
                    <a:pt x="7057" y="1225"/>
                  </a:cubicBezTo>
                  <a:cubicBezTo>
                    <a:pt x="6831" y="1332"/>
                    <a:pt x="6242" y="1359"/>
                    <a:pt x="5490" y="1359"/>
                  </a:cubicBezTo>
                  <a:cubicBezTo>
                    <a:pt x="4667" y="1359"/>
                    <a:pt x="3651" y="1326"/>
                    <a:pt x="2704" y="1326"/>
                  </a:cubicBezTo>
                  <a:cubicBezTo>
                    <a:pt x="2174" y="1326"/>
                    <a:pt x="1665" y="1337"/>
                    <a:pt x="1224" y="1369"/>
                  </a:cubicBezTo>
                  <a:cubicBezTo>
                    <a:pt x="1044" y="1369"/>
                    <a:pt x="756" y="1369"/>
                    <a:pt x="468" y="1513"/>
                  </a:cubicBezTo>
                  <a:cubicBezTo>
                    <a:pt x="144" y="1657"/>
                    <a:pt x="0" y="1801"/>
                    <a:pt x="0" y="2125"/>
                  </a:cubicBezTo>
                  <a:cubicBezTo>
                    <a:pt x="144" y="2269"/>
                    <a:pt x="612" y="2269"/>
                    <a:pt x="900" y="2269"/>
                  </a:cubicBezTo>
                  <a:cubicBezTo>
                    <a:pt x="2845" y="2125"/>
                    <a:pt x="4969" y="1981"/>
                    <a:pt x="7057" y="1657"/>
                  </a:cubicBezTo>
                  <a:lnTo>
                    <a:pt x="7057" y="1657"/>
                  </a:lnTo>
                  <a:lnTo>
                    <a:pt x="1656" y="3458"/>
                  </a:lnTo>
                  <a:cubicBezTo>
                    <a:pt x="1368" y="3458"/>
                    <a:pt x="1044" y="3602"/>
                    <a:pt x="900" y="3926"/>
                  </a:cubicBezTo>
                  <a:cubicBezTo>
                    <a:pt x="900" y="4214"/>
                    <a:pt x="1224" y="4214"/>
                    <a:pt x="1512" y="4214"/>
                  </a:cubicBezTo>
                  <a:cubicBezTo>
                    <a:pt x="2413" y="4214"/>
                    <a:pt x="3457" y="3782"/>
                    <a:pt x="4357" y="3458"/>
                  </a:cubicBezTo>
                  <a:cubicBezTo>
                    <a:pt x="4937" y="3126"/>
                    <a:pt x="6216" y="2774"/>
                    <a:pt x="6781" y="2774"/>
                  </a:cubicBezTo>
                  <a:cubicBezTo>
                    <a:pt x="6952" y="2774"/>
                    <a:pt x="7057" y="2806"/>
                    <a:pt x="7057" y="2881"/>
                  </a:cubicBezTo>
                  <a:cubicBezTo>
                    <a:pt x="7057" y="3170"/>
                    <a:pt x="4969" y="3602"/>
                    <a:pt x="3925" y="3926"/>
                  </a:cubicBezTo>
                  <a:cubicBezTo>
                    <a:pt x="3745" y="4070"/>
                    <a:pt x="3457" y="4214"/>
                    <a:pt x="3457" y="4358"/>
                  </a:cubicBezTo>
                  <a:cubicBezTo>
                    <a:pt x="3457" y="4682"/>
                    <a:pt x="3745" y="4682"/>
                    <a:pt x="4069" y="4682"/>
                  </a:cubicBezTo>
                  <a:cubicBezTo>
                    <a:pt x="4969" y="4358"/>
                    <a:pt x="5869" y="3926"/>
                    <a:pt x="6769" y="3602"/>
                  </a:cubicBezTo>
                  <a:cubicBezTo>
                    <a:pt x="7406" y="3398"/>
                    <a:pt x="8042" y="3194"/>
                    <a:pt x="8628" y="3194"/>
                  </a:cubicBezTo>
                  <a:cubicBezTo>
                    <a:pt x="8871" y="3194"/>
                    <a:pt x="9104" y="3229"/>
                    <a:pt x="9326" y="3314"/>
                  </a:cubicBezTo>
                  <a:cubicBezTo>
                    <a:pt x="9470" y="2557"/>
                    <a:pt x="9614" y="1801"/>
                    <a:pt x="9470" y="1081"/>
                  </a:cubicBezTo>
                  <a:cubicBezTo>
                    <a:pt x="8426" y="613"/>
                    <a:pt x="7057" y="325"/>
                    <a:pt x="5869"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632650" y="1282175"/>
              <a:ext cx="521225" cy="251175"/>
            </a:xfrm>
            <a:custGeom>
              <a:avLst/>
              <a:gdLst/>
              <a:ahLst/>
              <a:cxnLst/>
              <a:rect l="l" t="t" r="r" b="b"/>
              <a:pathLst>
                <a:path w="20849" h="10047" extrusionOk="0">
                  <a:moveTo>
                    <a:pt x="16900" y="1"/>
                  </a:moveTo>
                  <a:cubicBezTo>
                    <a:pt x="16350" y="1"/>
                    <a:pt x="15799" y="70"/>
                    <a:pt x="15304" y="145"/>
                  </a:cubicBezTo>
                  <a:cubicBezTo>
                    <a:pt x="8858" y="865"/>
                    <a:pt x="2989" y="4465"/>
                    <a:pt x="1" y="10046"/>
                  </a:cubicBezTo>
                  <a:cubicBezTo>
                    <a:pt x="2475" y="8799"/>
                    <a:pt x="5247" y="8135"/>
                    <a:pt x="7996" y="8135"/>
                  </a:cubicBezTo>
                  <a:cubicBezTo>
                    <a:pt x="9928" y="8135"/>
                    <a:pt x="11849" y="8463"/>
                    <a:pt x="13647" y="9146"/>
                  </a:cubicBezTo>
                  <a:cubicBezTo>
                    <a:pt x="14691" y="9434"/>
                    <a:pt x="15736" y="9866"/>
                    <a:pt x="16816" y="9866"/>
                  </a:cubicBezTo>
                  <a:cubicBezTo>
                    <a:pt x="17860" y="9722"/>
                    <a:pt x="19048" y="8966"/>
                    <a:pt x="19048" y="7922"/>
                  </a:cubicBezTo>
                  <a:cubicBezTo>
                    <a:pt x="19048" y="7166"/>
                    <a:pt x="18616" y="6590"/>
                    <a:pt x="18760" y="5834"/>
                  </a:cubicBezTo>
                  <a:cubicBezTo>
                    <a:pt x="18904" y="5078"/>
                    <a:pt x="19804" y="4645"/>
                    <a:pt x="20236" y="3889"/>
                  </a:cubicBezTo>
                  <a:cubicBezTo>
                    <a:pt x="20849" y="2845"/>
                    <a:pt x="20236" y="1189"/>
                    <a:pt x="19048" y="577"/>
                  </a:cubicBezTo>
                  <a:cubicBezTo>
                    <a:pt x="18439" y="136"/>
                    <a:pt x="17671" y="1"/>
                    <a:pt x="16900"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684875" y="1361725"/>
              <a:ext cx="198950" cy="118525"/>
            </a:xfrm>
            <a:custGeom>
              <a:avLst/>
              <a:gdLst/>
              <a:ahLst/>
              <a:cxnLst/>
              <a:rect l="l" t="t" r="r" b="b"/>
              <a:pathLst>
                <a:path w="7958" h="4741" extrusionOk="0">
                  <a:moveTo>
                    <a:pt x="7462" y="1"/>
                  </a:moveTo>
                  <a:cubicBezTo>
                    <a:pt x="7327" y="1"/>
                    <a:pt x="7177" y="36"/>
                    <a:pt x="7057" y="95"/>
                  </a:cubicBezTo>
                  <a:cubicBezTo>
                    <a:pt x="5354" y="538"/>
                    <a:pt x="2844" y="2819"/>
                    <a:pt x="2335" y="2819"/>
                  </a:cubicBezTo>
                  <a:cubicBezTo>
                    <a:pt x="2306" y="2819"/>
                    <a:pt x="2284" y="2811"/>
                    <a:pt x="2268" y="2796"/>
                  </a:cubicBezTo>
                  <a:cubicBezTo>
                    <a:pt x="1944" y="2652"/>
                    <a:pt x="4069" y="1607"/>
                    <a:pt x="4069" y="1139"/>
                  </a:cubicBezTo>
                  <a:cubicBezTo>
                    <a:pt x="4069" y="1097"/>
                    <a:pt x="4041" y="1080"/>
                    <a:pt x="3994" y="1080"/>
                  </a:cubicBezTo>
                  <a:cubicBezTo>
                    <a:pt x="3882" y="1080"/>
                    <a:pt x="3660" y="1182"/>
                    <a:pt x="3457" y="1283"/>
                  </a:cubicBezTo>
                  <a:cubicBezTo>
                    <a:pt x="2413" y="1896"/>
                    <a:pt x="1368" y="2652"/>
                    <a:pt x="612" y="3552"/>
                  </a:cubicBezTo>
                  <a:cubicBezTo>
                    <a:pt x="324" y="3840"/>
                    <a:pt x="324" y="4452"/>
                    <a:pt x="0" y="4740"/>
                  </a:cubicBezTo>
                  <a:cubicBezTo>
                    <a:pt x="1242" y="4416"/>
                    <a:pt x="2485" y="4254"/>
                    <a:pt x="3727" y="4254"/>
                  </a:cubicBezTo>
                  <a:cubicBezTo>
                    <a:pt x="4141" y="4254"/>
                    <a:pt x="4555" y="4272"/>
                    <a:pt x="4969" y="4308"/>
                  </a:cubicBezTo>
                  <a:cubicBezTo>
                    <a:pt x="5113" y="4380"/>
                    <a:pt x="5221" y="4416"/>
                    <a:pt x="5334" y="4416"/>
                  </a:cubicBezTo>
                  <a:cubicBezTo>
                    <a:pt x="5446" y="4416"/>
                    <a:pt x="5563" y="4380"/>
                    <a:pt x="5725" y="4308"/>
                  </a:cubicBezTo>
                  <a:cubicBezTo>
                    <a:pt x="5869" y="4308"/>
                    <a:pt x="6013" y="3984"/>
                    <a:pt x="5869" y="3840"/>
                  </a:cubicBezTo>
                  <a:cubicBezTo>
                    <a:pt x="5869" y="3696"/>
                    <a:pt x="5545" y="3696"/>
                    <a:pt x="5401" y="3696"/>
                  </a:cubicBezTo>
                  <a:cubicBezTo>
                    <a:pt x="4866" y="3798"/>
                    <a:pt x="3972" y="3900"/>
                    <a:pt x="3442" y="3900"/>
                  </a:cubicBezTo>
                  <a:cubicBezTo>
                    <a:pt x="3223" y="3900"/>
                    <a:pt x="3067" y="3882"/>
                    <a:pt x="3025" y="3840"/>
                  </a:cubicBezTo>
                  <a:cubicBezTo>
                    <a:pt x="2845" y="3696"/>
                    <a:pt x="5113" y="3084"/>
                    <a:pt x="6301" y="2940"/>
                  </a:cubicBezTo>
                  <a:cubicBezTo>
                    <a:pt x="6445" y="2940"/>
                    <a:pt x="6769" y="2796"/>
                    <a:pt x="6913" y="2796"/>
                  </a:cubicBezTo>
                  <a:cubicBezTo>
                    <a:pt x="7057" y="2652"/>
                    <a:pt x="7201" y="2364"/>
                    <a:pt x="7057" y="2184"/>
                  </a:cubicBezTo>
                  <a:cubicBezTo>
                    <a:pt x="6913" y="2040"/>
                    <a:pt x="6625" y="2040"/>
                    <a:pt x="6301" y="2040"/>
                  </a:cubicBezTo>
                  <a:cubicBezTo>
                    <a:pt x="5350" y="2335"/>
                    <a:pt x="3534" y="3107"/>
                    <a:pt x="3217" y="3107"/>
                  </a:cubicBezTo>
                  <a:cubicBezTo>
                    <a:pt x="3185" y="3107"/>
                    <a:pt x="3169" y="3100"/>
                    <a:pt x="3169" y="3084"/>
                  </a:cubicBezTo>
                  <a:cubicBezTo>
                    <a:pt x="3025" y="2940"/>
                    <a:pt x="6301" y="1896"/>
                    <a:pt x="7525" y="851"/>
                  </a:cubicBezTo>
                  <a:cubicBezTo>
                    <a:pt x="7814" y="707"/>
                    <a:pt x="7958" y="563"/>
                    <a:pt x="7814" y="239"/>
                  </a:cubicBezTo>
                  <a:cubicBezTo>
                    <a:pt x="7814" y="71"/>
                    <a:pt x="7653" y="1"/>
                    <a:pt x="7462"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377900" y="1373850"/>
              <a:ext cx="352000" cy="196475"/>
            </a:xfrm>
            <a:custGeom>
              <a:avLst/>
              <a:gdLst/>
              <a:ahLst/>
              <a:cxnLst/>
              <a:rect l="l" t="t" r="r" b="b"/>
              <a:pathLst>
                <a:path w="14080" h="7859" extrusionOk="0">
                  <a:moveTo>
                    <a:pt x="8399" y="1"/>
                  </a:moveTo>
                  <a:cubicBezTo>
                    <a:pt x="7572" y="1"/>
                    <a:pt x="6703" y="114"/>
                    <a:pt x="5834" y="366"/>
                  </a:cubicBezTo>
                  <a:cubicBezTo>
                    <a:pt x="2233" y="1411"/>
                    <a:pt x="1" y="4255"/>
                    <a:pt x="577" y="6199"/>
                  </a:cubicBezTo>
                  <a:cubicBezTo>
                    <a:pt x="942" y="7382"/>
                    <a:pt x="2156" y="7859"/>
                    <a:pt x="3841" y="7859"/>
                  </a:cubicBezTo>
                  <a:cubicBezTo>
                    <a:pt x="4977" y="7859"/>
                    <a:pt x="6328" y="7642"/>
                    <a:pt x="7778" y="7280"/>
                  </a:cubicBezTo>
                  <a:cubicBezTo>
                    <a:pt x="11379" y="6199"/>
                    <a:pt x="14079" y="4399"/>
                    <a:pt x="13647" y="2599"/>
                  </a:cubicBezTo>
                  <a:cubicBezTo>
                    <a:pt x="13183" y="1124"/>
                    <a:pt x="10998" y="1"/>
                    <a:pt x="8399"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418425" y="1393800"/>
              <a:ext cx="172850" cy="102450"/>
            </a:xfrm>
            <a:custGeom>
              <a:avLst/>
              <a:gdLst/>
              <a:ahLst/>
              <a:cxnLst/>
              <a:rect l="l" t="t" r="r" b="b"/>
              <a:pathLst>
                <a:path w="6914" h="4098" extrusionOk="0">
                  <a:moveTo>
                    <a:pt x="6157" y="0"/>
                  </a:moveTo>
                  <a:cubicBezTo>
                    <a:pt x="4069" y="0"/>
                    <a:pt x="1980" y="901"/>
                    <a:pt x="468" y="2413"/>
                  </a:cubicBezTo>
                  <a:cubicBezTo>
                    <a:pt x="324" y="2701"/>
                    <a:pt x="180" y="2881"/>
                    <a:pt x="0" y="3313"/>
                  </a:cubicBezTo>
                  <a:cubicBezTo>
                    <a:pt x="0" y="3601"/>
                    <a:pt x="180" y="3925"/>
                    <a:pt x="468" y="4069"/>
                  </a:cubicBezTo>
                  <a:cubicBezTo>
                    <a:pt x="507" y="4089"/>
                    <a:pt x="550" y="4098"/>
                    <a:pt x="595" y="4098"/>
                  </a:cubicBezTo>
                  <a:cubicBezTo>
                    <a:pt x="880" y="4098"/>
                    <a:pt x="1263" y="3737"/>
                    <a:pt x="1512" y="3457"/>
                  </a:cubicBezTo>
                  <a:cubicBezTo>
                    <a:pt x="2557" y="2413"/>
                    <a:pt x="3925" y="1657"/>
                    <a:pt x="5401" y="1513"/>
                  </a:cubicBezTo>
                  <a:cubicBezTo>
                    <a:pt x="5725" y="1513"/>
                    <a:pt x="6157" y="1513"/>
                    <a:pt x="6481" y="1369"/>
                  </a:cubicBezTo>
                  <a:cubicBezTo>
                    <a:pt x="6769" y="1225"/>
                    <a:pt x="6913" y="901"/>
                    <a:pt x="6913" y="469"/>
                  </a:cubicBezTo>
                  <a:cubicBezTo>
                    <a:pt x="6913" y="180"/>
                    <a:pt x="6481" y="0"/>
                    <a:pt x="615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343700" y="1520125"/>
              <a:ext cx="472625" cy="360900"/>
            </a:xfrm>
            <a:custGeom>
              <a:avLst/>
              <a:gdLst/>
              <a:ahLst/>
              <a:cxnLst/>
              <a:rect l="l" t="t" r="r" b="b"/>
              <a:pathLst>
                <a:path w="18905" h="14436" extrusionOk="0">
                  <a:moveTo>
                    <a:pt x="9951" y="1"/>
                  </a:moveTo>
                  <a:cubicBezTo>
                    <a:pt x="9733" y="1"/>
                    <a:pt x="9512" y="18"/>
                    <a:pt x="9290" y="60"/>
                  </a:cubicBezTo>
                  <a:cubicBezTo>
                    <a:pt x="8246" y="204"/>
                    <a:pt x="7202" y="528"/>
                    <a:pt x="6446" y="817"/>
                  </a:cubicBezTo>
                  <a:cubicBezTo>
                    <a:pt x="5870" y="1105"/>
                    <a:pt x="5546" y="1429"/>
                    <a:pt x="5257" y="1717"/>
                  </a:cubicBezTo>
                  <a:cubicBezTo>
                    <a:pt x="3889" y="3517"/>
                    <a:pt x="1189" y="6650"/>
                    <a:pt x="289" y="10430"/>
                  </a:cubicBezTo>
                  <a:cubicBezTo>
                    <a:pt x="0" y="11763"/>
                    <a:pt x="145" y="13563"/>
                    <a:pt x="1369" y="14175"/>
                  </a:cubicBezTo>
                  <a:cubicBezTo>
                    <a:pt x="1670" y="14356"/>
                    <a:pt x="2035" y="14436"/>
                    <a:pt x="2410" y="14436"/>
                  </a:cubicBezTo>
                  <a:cubicBezTo>
                    <a:pt x="2931" y="14436"/>
                    <a:pt x="3471" y="14282"/>
                    <a:pt x="3889" y="14031"/>
                  </a:cubicBezTo>
                  <a:cubicBezTo>
                    <a:pt x="4645" y="13707"/>
                    <a:pt x="5402" y="13131"/>
                    <a:pt x="6158" y="12807"/>
                  </a:cubicBezTo>
                  <a:cubicBezTo>
                    <a:pt x="7051" y="12393"/>
                    <a:pt x="8013" y="12268"/>
                    <a:pt x="8995" y="12268"/>
                  </a:cubicBezTo>
                  <a:cubicBezTo>
                    <a:pt x="10149" y="12268"/>
                    <a:pt x="11330" y="12441"/>
                    <a:pt x="12459" y="12519"/>
                  </a:cubicBezTo>
                  <a:cubicBezTo>
                    <a:pt x="12701" y="12535"/>
                    <a:pt x="12949" y="12544"/>
                    <a:pt x="13200" y="12544"/>
                  </a:cubicBezTo>
                  <a:cubicBezTo>
                    <a:pt x="15121" y="12544"/>
                    <a:pt x="17241" y="12022"/>
                    <a:pt x="18292" y="10430"/>
                  </a:cubicBezTo>
                  <a:cubicBezTo>
                    <a:pt x="18904" y="9350"/>
                    <a:pt x="18904" y="7874"/>
                    <a:pt x="18472" y="6506"/>
                  </a:cubicBezTo>
                  <a:cubicBezTo>
                    <a:pt x="18004" y="5029"/>
                    <a:pt x="14547" y="1573"/>
                    <a:pt x="11415" y="204"/>
                  </a:cubicBezTo>
                  <a:cubicBezTo>
                    <a:pt x="10982" y="103"/>
                    <a:pt x="10477" y="1"/>
                    <a:pt x="9951"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445425" y="1521625"/>
              <a:ext cx="270075" cy="255575"/>
            </a:xfrm>
            <a:custGeom>
              <a:avLst/>
              <a:gdLst/>
              <a:ahLst/>
              <a:cxnLst/>
              <a:rect l="l" t="t" r="r" b="b"/>
              <a:pathLst>
                <a:path w="10803" h="10223" extrusionOk="0">
                  <a:moveTo>
                    <a:pt x="5221" y="0"/>
                  </a:moveTo>
                  <a:cubicBezTo>
                    <a:pt x="4177" y="144"/>
                    <a:pt x="3133" y="468"/>
                    <a:pt x="2377" y="757"/>
                  </a:cubicBezTo>
                  <a:cubicBezTo>
                    <a:pt x="1477" y="2269"/>
                    <a:pt x="720" y="3601"/>
                    <a:pt x="144" y="5257"/>
                  </a:cubicBezTo>
                  <a:cubicBezTo>
                    <a:pt x="144" y="5545"/>
                    <a:pt x="0" y="5689"/>
                    <a:pt x="0" y="6014"/>
                  </a:cubicBezTo>
                  <a:cubicBezTo>
                    <a:pt x="0" y="6158"/>
                    <a:pt x="144" y="6446"/>
                    <a:pt x="432" y="6590"/>
                  </a:cubicBezTo>
                  <a:cubicBezTo>
                    <a:pt x="490" y="6626"/>
                    <a:pt x="549" y="6642"/>
                    <a:pt x="608" y="6642"/>
                  </a:cubicBezTo>
                  <a:cubicBezTo>
                    <a:pt x="843" y="6642"/>
                    <a:pt x="1073" y="6388"/>
                    <a:pt x="1188" y="6158"/>
                  </a:cubicBezTo>
                  <a:cubicBezTo>
                    <a:pt x="1801" y="5257"/>
                    <a:pt x="2233" y="2989"/>
                    <a:pt x="2521" y="2557"/>
                  </a:cubicBezTo>
                  <a:cubicBezTo>
                    <a:pt x="2555" y="2529"/>
                    <a:pt x="2588" y="2518"/>
                    <a:pt x="2619" y="2518"/>
                  </a:cubicBezTo>
                  <a:cubicBezTo>
                    <a:pt x="2751" y="2518"/>
                    <a:pt x="2845" y="2728"/>
                    <a:pt x="2845" y="2845"/>
                  </a:cubicBezTo>
                  <a:cubicBezTo>
                    <a:pt x="3277" y="3745"/>
                    <a:pt x="2845" y="7058"/>
                    <a:pt x="3421" y="9146"/>
                  </a:cubicBezTo>
                  <a:cubicBezTo>
                    <a:pt x="3706" y="9684"/>
                    <a:pt x="3963" y="10222"/>
                    <a:pt x="4339" y="10222"/>
                  </a:cubicBezTo>
                  <a:cubicBezTo>
                    <a:pt x="4391" y="10222"/>
                    <a:pt x="4444" y="10212"/>
                    <a:pt x="4501" y="10190"/>
                  </a:cubicBezTo>
                  <a:cubicBezTo>
                    <a:pt x="4789" y="10190"/>
                    <a:pt x="4933" y="9902"/>
                    <a:pt x="4933" y="9470"/>
                  </a:cubicBezTo>
                  <a:cubicBezTo>
                    <a:pt x="5401" y="7490"/>
                    <a:pt x="4177" y="5401"/>
                    <a:pt x="3745" y="3313"/>
                  </a:cubicBezTo>
                  <a:cubicBezTo>
                    <a:pt x="3745" y="2989"/>
                    <a:pt x="3601" y="2557"/>
                    <a:pt x="3889" y="2413"/>
                  </a:cubicBezTo>
                  <a:cubicBezTo>
                    <a:pt x="3956" y="2337"/>
                    <a:pt x="4041" y="2305"/>
                    <a:pt x="4133" y="2305"/>
                  </a:cubicBezTo>
                  <a:cubicBezTo>
                    <a:pt x="4437" y="2305"/>
                    <a:pt x="4823" y="2658"/>
                    <a:pt x="4933" y="2989"/>
                  </a:cubicBezTo>
                  <a:cubicBezTo>
                    <a:pt x="5077" y="3601"/>
                    <a:pt x="5077" y="4069"/>
                    <a:pt x="5221" y="4501"/>
                  </a:cubicBezTo>
                  <a:cubicBezTo>
                    <a:pt x="5401" y="4969"/>
                    <a:pt x="5689" y="5257"/>
                    <a:pt x="5977" y="5257"/>
                  </a:cubicBezTo>
                  <a:cubicBezTo>
                    <a:pt x="6445" y="5257"/>
                    <a:pt x="6589" y="4645"/>
                    <a:pt x="6445" y="4213"/>
                  </a:cubicBezTo>
                  <a:cubicBezTo>
                    <a:pt x="6121" y="3745"/>
                    <a:pt x="5833" y="3313"/>
                    <a:pt x="5689" y="2845"/>
                  </a:cubicBezTo>
                  <a:cubicBezTo>
                    <a:pt x="5545" y="2413"/>
                    <a:pt x="5545" y="1945"/>
                    <a:pt x="5833" y="1801"/>
                  </a:cubicBezTo>
                  <a:cubicBezTo>
                    <a:pt x="5977" y="1801"/>
                    <a:pt x="6301" y="2089"/>
                    <a:pt x="6445" y="2269"/>
                  </a:cubicBezTo>
                  <a:cubicBezTo>
                    <a:pt x="7490" y="3313"/>
                    <a:pt x="8390" y="4357"/>
                    <a:pt x="9146" y="5689"/>
                  </a:cubicBezTo>
                  <a:cubicBezTo>
                    <a:pt x="9434" y="6014"/>
                    <a:pt x="9578" y="6302"/>
                    <a:pt x="9902" y="6446"/>
                  </a:cubicBezTo>
                  <a:cubicBezTo>
                    <a:pt x="9987" y="6530"/>
                    <a:pt x="10171" y="6627"/>
                    <a:pt x="10337" y="6627"/>
                  </a:cubicBezTo>
                  <a:cubicBezTo>
                    <a:pt x="10454" y="6627"/>
                    <a:pt x="10563" y="6579"/>
                    <a:pt x="10622" y="6446"/>
                  </a:cubicBezTo>
                  <a:cubicBezTo>
                    <a:pt x="10802" y="6302"/>
                    <a:pt x="10802" y="5870"/>
                    <a:pt x="10622" y="5545"/>
                  </a:cubicBezTo>
                  <a:cubicBezTo>
                    <a:pt x="10046" y="4213"/>
                    <a:pt x="9146" y="3169"/>
                    <a:pt x="8246" y="2269"/>
                  </a:cubicBezTo>
                  <a:cubicBezTo>
                    <a:pt x="7346" y="1513"/>
                    <a:pt x="6589" y="613"/>
                    <a:pt x="5689" y="144"/>
                  </a:cubicBezTo>
                  <a:cubicBezTo>
                    <a:pt x="5545" y="144"/>
                    <a:pt x="5401" y="0"/>
                    <a:pt x="5221"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2"/>
          <p:cNvGrpSpPr/>
          <p:nvPr/>
        </p:nvGrpSpPr>
        <p:grpSpPr>
          <a:xfrm>
            <a:off x="1692552" y="4244370"/>
            <a:ext cx="476873" cy="390783"/>
            <a:chOff x="6372100" y="3764900"/>
            <a:chExt cx="1018525" cy="834650"/>
          </a:xfrm>
        </p:grpSpPr>
        <p:sp>
          <p:nvSpPr>
            <p:cNvPr id="187" name="Google Shape;187;p2"/>
            <p:cNvSpPr/>
            <p:nvPr/>
          </p:nvSpPr>
          <p:spPr>
            <a:xfrm>
              <a:off x="6372100" y="3764900"/>
              <a:ext cx="1018525" cy="834650"/>
            </a:xfrm>
            <a:custGeom>
              <a:avLst/>
              <a:gdLst/>
              <a:ahLst/>
              <a:cxnLst/>
              <a:rect l="l" t="t" r="r" b="b"/>
              <a:pathLst>
                <a:path w="40741" h="33386" extrusionOk="0">
                  <a:moveTo>
                    <a:pt x="12520" y="0"/>
                  </a:moveTo>
                  <a:cubicBezTo>
                    <a:pt x="11938" y="0"/>
                    <a:pt x="11391" y="131"/>
                    <a:pt x="10901" y="430"/>
                  </a:cubicBezTo>
                  <a:cubicBezTo>
                    <a:pt x="7157" y="2987"/>
                    <a:pt x="15546" y="6156"/>
                    <a:pt x="15546" y="6156"/>
                  </a:cubicBezTo>
                  <a:cubicBezTo>
                    <a:pt x="15546" y="6156"/>
                    <a:pt x="13122" y="5432"/>
                    <a:pt x="10246" y="5432"/>
                  </a:cubicBezTo>
                  <a:cubicBezTo>
                    <a:pt x="7714" y="5432"/>
                    <a:pt x="4832" y="5993"/>
                    <a:pt x="2944" y="8100"/>
                  </a:cubicBezTo>
                  <a:cubicBezTo>
                    <a:pt x="1" y="11251"/>
                    <a:pt x="2182" y="12820"/>
                    <a:pt x="4854" y="12820"/>
                  </a:cubicBezTo>
                  <a:cubicBezTo>
                    <a:pt x="5877" y="12820"/>
                    <a:pt x="6970" y="12591"/>
                    <a:pt x="7877" y="12133"/>
                  </a:cubicBezTo>
                  <a:cubicBezTo>
                    <a:pt x="11189" y="10332"/>
                    <a:pt x="17346" y="10044"/>
                    <a:pt x="17347" y="10044"/>
                  </a:cubicBezTo>
                  <a:lnTo>
                    <a:pt x="17347" y="10044"/>
                  </a:lnTo>
                  <a:cubicBezTo>
                    <a:pt x="17346" y="10044"/>
                    <a:pt x="7877" y="14257"/>
                    <a:pt x="6401" y="18902"/>
                  </a:cubicBezTo>
                  <a:cubicBezTo>
                    <a:pt x="5103" y="22540"/>
                    <a:pt x="7584" y="25251"/>
                    <a:pt x="9723" y="25251"/>
                  </a:cubicBezTo>
                  <a:cubicBezTo>
                    <a:pt x="10315" y="25251"/>
                    <a:pt x="10881" y="25044"/>
                    <a:pt x="11334" y="24591"/>
                  </a:cubicBezTo>
                  <a:cubicBezTo>
                    <a:pt x="13458" y="22503"/>
                    <a:pt x="19578" y="13934"/>
                    <a:pt x="19579" y="13933"/>
                  </a:cubicBezTo>
                  <a:lnTo>
                    <a:pt x="19579" y="13933"/>
                  </a:lnTo>
                  <a:cubicBezTo>
                    <a:pt x="19579" y="13934"/>
                    <a:pt x="16446" y="21891"/>
                    <a:pt x="15546" y="26391"/>
                  </a:cubicBezTo>
                  <a:cubicBezTo>
                    <a:pt x="15103" y="28610"/>
                    <a:pt x="16374" y="29849"/>
                    <a:pt x="18027" y="29849"/>
                  </a:cubicBezTo>
                  <a:cubicBezTo>
                    <a:pt x="19728" y="29849"/>
                    <a:pt x="21833" y="28538"/>
                    <a:pt x="22892" y="25635"/>
                  </a:cubicBezTo>
                  <a:cubicBezTo>
                    <a:pt x="24980" y="19947"/>
                    <a:pt x="24260" y="14258"/>
                    <a:pt x="24260" y="14257"/>
                  </a:cubicBezTo>
                  <a:lnTo>
                    <a:pt x="24260" y="14257"/>
                  </a:lnTo>
                  <a:cubicBezTo>
                    <a:pt x="24260" y="14259"/>
                    <a:pt x="25880" y="20991"/>
                    <a:pt x="25448" y="28192"/>
                  </a:cubicBezTo>
                  <a:cubicBezTo>
                    <a:pt x="25215" y="31843"/>
                    <a:pt x="26255" y="33386"/>
                    <a:pt x="27506" y="33386"/>
                  </a:cubicBezTo>
                  <a:cubicBezTo>
                    <a:pt x="28771" y="33386"/>
                    <a:pt x="30252" y="31807"/>
                    <a:pt x="30849" y="29236"/>
                  </a:cubicBezTo>
                  <a:cubicBezTo>
                    <a:pt x="32037" y="24159"/>
                    <a:pt x="29949" y="18291"/>
                    <a:pt x="29949" y="18290"/>
                  </a:cubicBezTo>
                  <a:lnTo>
                    <a:pt x="29949" y="18290"/>
                  </a:lnTo>
                  <a:cubicBezTo>
                    <a:pt x="29950" y="18291"/>
                    <a:pt x="34738" y="24303"/>
                    <a:pt x="36538" y="28480"/>
                  </a:cubicBezTo>
                  <a:cubicBezTo>
                    <a:pt x="36841" y="29213"/>
                    <a:pt x="37209" y="29539"/>
                    <a:pt x="37563" y="29539"/>
                  </a:cubicBezTo>
                  <a:cubicBezTo>
                    <a:pt x="39313" y="29539"/>
                    <a:pt x="40740" y="21602"/>
                    <a:pt x="32506" y="15733"/>
                  </a:cubicBezTo>
                  <a:lnTo>
                    <a:pt x="32506" y="15733"/>
                  </a:lnTo>
                  <a:cubicBezTo>
                    <a:pt x="32506" y="15733"/>
                    <a:pt x="34594" y="16490"/>
                    <a:pt x="36394" y="17678"/>
                  </a:cubicBezTo>
                  <a:cubicBezTo>
                    <a:pt x="36544" y="17802"/>
                    <a:pt x="36678" y="17859"/>
                    <a:pt x="36792" y="17859"/>
                  </a:cubicBezTo>
                  <a:cubicBezTo>
                    <a:pt x="37934" y="17859"/>
                    <a:pt x="37028" y="12101"/>
                    <a:pt x="29661" y="10332"/>
                  </a:cubicBezTo>
                  <a:cubicBezTo>
                    <a:pt x="21703" y="8244"/>
                    <a:pt x="22280" y="6300"/>
                    <a:pt x="22280" y="6300"/>
                  </a:cubicBezTo>
                  <a:cubicBezTo>
                    <a:pt x="22280" y="6300"/>
                    <a:pt x="16558" y="0"/>
                    <a:pt x="12520"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6779650" y="3989900"/>
              <a:ext cx="221475" cy="251150"/>
            </a:xfrm>
            <a:custGeom>
              <a:avLst/>
              <a:gdLst/>
              <a:ahLst/>
              <a:cxnLst/>
              <a:rect l="l" t="t" r="r" b="b"/>
              <a:pathLst>
                <a:path w="8859" h="10046" extrusionOk="0">
                  <a:moveTo>
                    <a:pt x="8246" y="0"/>
                  </a:moveTo>
                  <a:cubicBezTo>
                    <a:pt x="5257" y="288"/>
                    <a:pt x="2377" y="1800"/>
                    <a:pt x="0" y="4357"/>
                  </a:cubicBezTo>
                  <a:cubicBezTo>
                    <a:pt x="0" y="4501"/>
                    <a:pt x="0" y="4789"/>
                    <a:pt x="144" y="4789"/>
                  </a:cubicBezTo>
                  <a:cubicBezTo>
                    <a:pt x="144" y="4861"/>
                    <a:pt x="217" y="4897"/>
                    <a:pt x="289" y="4897"/>
                  </a:cubicBezTo>
                  <a:cubicBezTo>
                    <a:pt x="361" y="4897"/>
                    <a:pt x="433" y="4861"/>
                    <a:pt x="433" y="4789"/>
                  </a:cubicBezTo>
                  <a:cubicBezTo>
                    <a:pt x="1945" y="3133"/>
                    <a:pt x="4357" y="1188"/>
                    <a:pt x="7490" y="756"/>
                  </a:cubicBezTo>
                  <a:lnTo>
                    <a:pt x="7490" y="756"/>
                  </a:lnTo>
                  <a:cubicBezTo>
                    <a:pt x="5690" y="3457"/>
                    <a:pt x="4789" y="6589"/>
                    <a:pt x="4033" y="9758"/>
                  </a:cubicBezTo>
                  <a:cubicBezTo>
                    <a:pt x="3889" y="9902"/>
                    <a:pt x="4033" y="10046"/>
                    <a:pt x="4177" y="10046"/>
                  </a:cubicBezTo>
                  <a:lnTo>
                    <a:pt x="4357" y="10046"/>
                  </a:lnTo>
                  <a:cubicBezTo>
                    <a:pt x="4501" y="10046"/>
                    <a:pt x="4501" y="10046"/>
                    <a:pt x="4645" y="9902"/>
                  </a:cubicBezTo>
                  <a:cubicBezTo>
                    <a:pt x="5401" y="6589"/>
                    <a:pt x="6302" y="3133"/>
                    <a:pt x="8390" y="432"/>
                  </a:cubicBezTo>
                  <a:lnTo>
                    <a:pt x="8858"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7008300" y="4000700"/>
              <a:ext cx="60325" cy="247575"/>
            </a:xfrm>
            <a:custGeom>
              <a:avLst/>
              <a:gdLst/>
              <a:ahLst/>
              <a:cxnLst/>
              <a:rect l="l" t="t" r="r" b="b"/>
              <a:pathLst>
                <a:path w="2413" h="9903" extrusionOk="0">
                  <a:moveTo>
                    <a:pt x="144" y="0"/>
                  </a:moveTo>
                  <a:cubicBezTo>
                    <a:pt x="0" y="0"/>
                    <a:pt x="0" y="144"/>
                    <a:pt x="0" y="324"/>
                  </a:cubicBezTo>
                  <a:cubicBezTo>
                    <a:pt x="756" y="3457"/>
                    <a:pt x="1332" y="6625"/>
                    <a:pt x="1801" y="9614"/>
                  </a:cubicBezTo>
                  <a:cubicBezTo>
                    <a:pt x="1801" y="9758"/>
                    <a:pt x="1945" y="9902"/>
                    <a:pt x="2089" y="9902"/>
                  </a:cubicBezTo>
                  <a:cubicBezTo>
                    <a:pt x="2233" y="9902"/>
                    <a:pt x="2413" y="9758"/>
                    <a:pt x="2413" y="9614"/>
                  </a:cubicBezTo>
                  <a:cubicBezTo>
                    <a:pt x="1945" y="6445"/>
                    <a:pt x="1332" y="3313"/>
                    <a:pt x="612" y="144"/>
                  </a:cubicBezTo>
                  <a:cubicBezTo>
                    <a:pt x="612" y="0"/>
                    <a:pt x="288" y="0"/>
                    <a:pt x="144"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7041600" y="4034900"/>
              <a:ext cx="139550" cy="202550"/>
            </a:xfrm>
            <a:custGeom>
              <a:avLst/>
              <a:gdLst/>
              <a:ahLst/>
              <a:cxnLst/>
              <a:rect l="l" t="t" r="r" b="b"/>
              <a:pathLst>
                <a:path w="5582" h="8102" extrusionOk="0">
                  <a:moveTo>
                    <a:pt x="325" y="0"/>
                  </a:moveTo>
                  <a:cubicBezTo>
                    <a:pt x="180" y="144"/>
                    <a:pt x="0" y="288"/>
                    <a:pt x="180" y="432"/>
                  </a:cubicBezTo>
                  <a:cubicBezTo>
                    <a:pt x="469" y="1333"/>
                    <a:pt x="1081" y="1945"/>
                    <a:pt x="1657" y="2557"/>
                  </a:cubicBezTo>
                  <a:lnTo>
                    <a:pt x="1801" y="2989"/>
                  </a:lnTo>
                  <a:cubicBezTo>
                    <a:pt x="3169" y="4501"/>
                    <a:pt x="4213" y="6158"/>
                    <a:pt x="4825" y="7958"/>
                  </a:cubicBezTo>
                  <a:cubicBezTo>
                    <a:pt x="4969" y="8102"/>
                    <a:pt x="5113" y="8102"/>
                    <a:pt x="5113" y="8102"/>
                  </a:cubicBezTo>
                  <a:lnTo>
                    <a:pt x="5257" y="8102"/>
                  </a:lnTo>
                  <a:cubicBezTo>
                    <a:pt x="5401" y="8102"/>
                    <a:pt x="5581" y="7958"/>
                    <a:pt x="5401" y="7778"/>
                  </a:cubicBezTo>
                  <a:cubicBezTo>
                    <a:pt x="4681" y="5834"/>
                    <a:pt x="3601" y="4033"/>
                    <a:pt x="2269" y="2557"/>
                  </a:cubicBezTo>
                  <a:lnTo>
                    <a:pt x="2125" y="2233"/>
                  </a:lnTo>
                  <a:cubicBezTo>
                    <a:pt x="1513" y="1657"/>
                    <a:pt x="901" y="901"/>
                    <a:pt x="757" y="288"/>
                  </a:cubicBezTo>
                  <a:cubicBezTo>
                    <a:pt x="613" y="0"/>
                    <a:pt x="469" y="0"/>
                    <a:pt x="325"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7068600" y="4023200"/>
              <a:ext cx="161150" cy="112550"/>
            </a:xfrm>
            <a:custGeom>
              <a:avLst/>
              <a:gdLst/>
              <a:ahLst/>
              <a:cxnLst/>
              <a:rect l="l" t="t" r="r" b="b"/>
              <a:pathLst>
                <a:path w="6446" h="4502" extrusionOk="0">
                  <a:moveTo>
                    <a:pt x="433" y="0"/>
                  </a:moveTo>
                  <a:cubicBezTo>
                    <a:pt x="289" y="0"/>
                    <a:pt x="145" y="0"/>
                    <a:pt x="145" y="144"/>
                  </a:cubicBezTo>
                  <a:cubicBezTo>
                    <a:pt x="1" y="324"/>
                    <a:pt x="145" y="612"/>
                    <a:pt x="289" y="612"/>
                  </a:cubicBezTo>
                  <a:cubicBezTo>
                    <a:pt x="2521" y="1225"/>
                    <a:pt x="4501" y="2557"/>
                    <a:pt x="5834" y="4357"/>
                  </a:cubicBezTo>
                  <a:lnTo>
                    <a:pt x="5978" y="4501"/>
                  </a:lnTo>
                  <a:cubicBezTo>
                    <a:pt x="6122" y="4501"/>
                    <a:pt x="6122" y="4501"/>
                    <a:pt x="6302" y="4357"/>
                  </a:cubicBezTo>
                  <a:cubicBezTo>
                    <a:pt x="6446" y="4357"/>
                    <a:pt x="6446" y="4069"/>
                    <a:pt x="6302" y="3925"/>
                  </a:cubicBezTo>
                  <a:cubicBezTo>
                    <a:pt x="4790" y="2125"/>
                    <a:pt x="2701" y="756"/>
                    <a:pt x="433"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6667125" y="3854875"/>
              <a:ext cx="299775" cy="131450"/>
            </a:xfrm>
            <a:custGeom>
              <a:avLst/>
              <a:gdLst/>
              <a:ahLst/>
              <a:cxnLst/>
              <a:rect l="l" t="t" r="r" b="b"/>
              <a:pathLst>
                <a:path w="11991" h="5258" extrusionOk="0">
                  <a:moveTo>
                    <a:pt x="4357" y="0"/>
                  </a:moveTo>
                  <a:cubicBezTo>
                    <a:pt x="4177" y="0"/>
                    <a:pt x="4033" y="0"/>
                    <a:pt x="4033" y="144"/>
                  </a:cubicBezTo>
                  <a:cubicBezTo>
                    <a:pt x="3889" y="288"/>
                    <a:pt x="4033" y="576"/>
                    <a:pt x="4177" y="576"/>
                  </a:cubicBezTo>
                  <a:cubicBezTo>
                    <a:pt x="6302" y="1188"/>
                    <a:pt x="8246" y="2232"/>
                    <a:pt x="10047" y="3601"/>
                  </a:cubicBezTo>
                  <a:cubicBezTo>
                    <a:pt x="9215" y="3554"/>
                    <a:pt x="8259" y="3503"/>
                    <a:pt x="7222" y="3503"/>
                  </a:cubicBezTo>
                  <a:cubicBezTo>
                    <a:pt x="5070" y="3503"/>
                    <a:pt x="2575" y="3721"/>
                    <a:pt x="145" y="4645"/>
                  </a:cubicBezTo>
                  <a:cubicBezTo>
                    <a:pt x="1" y="4789"/>
                    <a:pt x="1" y="4933"/>
                    <a:pt x="1" y="5077"/>
                  </a:cubicBezTo>
                  <a:cubicBezTo>
                    <a:pt x="1" y="5257"/>
                    <a:pt x="145" y="5257"/>
                    <a:pt x="289" y="5257"/>
                  </a:cubicBezTo>
                  <a:lnTo>
                    <a:pt x="433" y="5257"/>
                  </a:lnTo>
                  <a:cubicBezTo>
                    <a:pt x="2754" y="4363"/>
                    <a:pt x="5213" y="4098"/>
                    <a:pt x="7305" y="4098"/>
                  </a:cubicBezTo>
                  <a:cubicBezTo>
                    <a:pt x="8750" y="4098"/>
                    <a:pt x="10020" y="4224"/>
                    <a:pt x="10947" y="4357"/>
                  </a:cubicBezTo>
                  <a:lnTo>
                    <a:pt x="11991" y="4501"/>
                  </a:lnTo>
                  <a:lnTo>
                    <a:pt x="11235" y="3889"/>
                  </a:lnTo>
                  <a:cubicBezTo>
                    <a:pt x="9290" y="2088"/>
                    <a:pt x="6878" y="756"/>
                    <a:pt x="4357"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6861575" y="3867350"/>
              <a:ext cx="288975" cy="206775"/>
            </a:xfrm>
            <a:custGeom>
              <a:avLst/>
              <a:gdLst/>
              <a:ahLst/>
              <a:cxnLst/>
              <a:rect l="l" t="t" r="r" b="b"/>
              <a:pathLst>
                <a:path w="11559" h="8271" extrusionOk="0">
                  <a:moveTo>
                    <a:pt x="4106" y="0"/>
                  </a:moveTo>
                  <a:cubicBezTo>
                    <a:pt x="2810" y="0"/>
                    <a:pt x="1711" y="489"/>
                    <a:pt x="1080" y="1445"/>
                  </a:cubicBezTo>
                  <a:cubicBezTo>
                    <a:pt x="0" y="3246"/>
                    <a:pt x="1800" y="4902"/>
                    <a:pt x="4357" y="6558"/>
                  </a:cubicBezTo>
                  <a:cubicBezTo>
                    <a:pt x="5920" y="7549"/>
                    <a:pt x="7482" y="8270"/>
                    <a:pt x="8700" y="8270"/>
                  </a:cubicBezTo>
                  <a:cubicBezTo>
                    <a:pt x="9474" y="8270"/>
                    <a:pt x="10108" y="7978"/>
                    <a:pt x="10514" y="7279"/>
                  </a:cubicBezTo>
                  <a:cubicBezTo>
                    <a:pt x="11558" y="5478"/>
                    <a:pt x="10370" y="2778"/>
                    <a:pt x="7814" y="1157"/>
                  </a:cubicBezTo>
                  <a:cubicBezTo>
                    <a:pt x="6548" y="381"/>
                    <a:pt x="5250" y="0"/>
                    <a:pt x="4106"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2"/>
          <p:cNvGrpSpPr/>
          <p:nvPr/>
        </p:nvGrpSpPr>
        <p:grpSpPr>
          <a:xfrm>
            <a:off x="7236696" y="4171047"/>
            <a:ext cx="850518" cy="781585"/>
            <a:chOff x="5645775" y="1072250"/>
            <a:chExt cx="1623125" cy="1491575"/>
          </a:xfrm>
        </p:grpSpPr>
        <p:sp>
          <p:nvSpPr>
            <p:cNvPr id="195" name="Google Shape;195;p2"/>
            <p:cNvSpPr/>
            <p:nvPr/>
          </p:nvSpPr>
          <p:spPr>
            <a:xfrm>
              <a:off x="5645775" y="1072250"/>
              <a:ext cx="1623125" cy="1491575"/>
            </a:xfrm>
            <a:custGeom>
              <a:avLst/>
              <a:gdLst/>
              <a:ahLst/>
              <a:cxnLst/>
              <a:rect l="l" t="t" r="r" b="b"/>
              <a:pathLst>
                <a:path w="64925" h="59663" extrusionOk="0">
                  <a:moveTo>
                    <a:pt x="32762" y="0"/>
                  </a:moveTo>
                  <a:cubicBezTo>
                    <a:pt x="31292" y="0"/>
                    <a:pt x="29632" y="1058"/>
                    <a:pt x="28252" y="3573"/>
                  </a:cubicBezTo>
                  <a:cubicBezTo>
                    <a:pt x="25096" y="9440"/>
                    <a:pt x="28772" y="23349"/>
                    <a:pt x="29126" y="24647"/>
                  </a:cubicBezTo>
                  <a:lnTo>
                    <a:pt x="29126" y="24647"/>
                  </a:lnTo>
                  <a:cubicBezTo>
                    <a:pt x="26851" y="16418"/>
                    <a:pt x="22688" y="10762"/>
                    <a:pt x="17738" y="7641"/>
                  </a:cubicBezTo>
                  <a:cubicBezTo>
                    <a:pt x="16834" y="7034"/>
                    <a:pt x="15898" y="6775"/>
                    <a:pt x="15017" y="6775"/>
                  </a:cubicBezTo>
                  <a:cubicBezTo>
                    <a:pt x="11092" y="6775"/>
                    <a:pt x="8257" y="11908"/>
                    <a:pt x="14138" y="14231"/>
                  </a:cubicBezTo>
                  <a:cubicBezTo>
                    <a:pt x="21339" y="17075"/>
                    <a:pt x="26128" y="25645"/>
                    <a:pt x="26128" y="25645"/>
                  </a:cubicBezTo>
                  <a:cubicBezTo>
                    <a:pt x="21178" y="20076"/>
                    <a:pt x="13182" y="18046"/>
                    <a:pt x="7942" y="18046"/>
                  </a:cubicBezTo>
                  <a:cubicBezTo>
                    <a:pt x="5559" y="18046"/>
                    <a:pt x="3745" y="18466"/>
                    <a:pt x="3047" y="19164"/>
                  </a:cubicBezTo>
                  <a:cubicBezTo>
                    <a:pt x="875" y="21336"/>
                    <a:pt x="651" y="26250"/>
                    <a:pt x="11044" y="26250"/>
                  </a:cubicBezTo>
                  <a:cubicBezTo>
                    <a:pt x="11502" y="26250"/>
                    <a:pt x="11981" y="26241"/>
                    <a:pt x="12481" y="26221"/>
                  </a:cubicBezTo>
                  <a:cubicBezTo>
                    <a:pt x="13869" y="26171"/>
                    <a:pt x="15110" y="26149"/>
                    <a:pt x="16221" y="26149"/>
                  </a:cubicBezTo>
                  <a:cubicBezTo>
                    <a:pt x="24735" y="26149"/>
                    <a:pt x="25552" y="27445"/>
                    <a:pt x="25552" y="27445"/>
                  </a:cubicBezTo>
                  <a:cubicBezTo>
                    <a:pt x="20583" y="27445"/>
                    <a:pt x="5892" y="27589"/>
                    <a:pt x="1823" y="34034"/>
                  </a:cubicBezTo>
                  <a:cubicBezTo>
                    <a:pt x="0" y="37012"/>
                    <a:pt x="2126" y="39249"/>
                    <a:pt x="5746" y="39249"/>
                  </a:cubicBezTo>
                  <a:cubicBezTo>
                    <a:pt x="7774" y="39249"/>
                    <a:pt x="10271" y="38547"/>
                    <a:pt x="12805" y="36879"/>
                  </a:cubicBezTo>
                  <a:cubicBezTo>
                    <a:pt x="20006" y="32090"/>
                    <a:pt x="26883" y="30434"/>
                    <a:pt x="26884" y="30434"/>
                  </a:cubicBezTo>
                  <a:lnTo>
                    <a:pt x="26884" y="30434"/>
                  </a:lnTo>
                  <a:cubicBezTo>
                    <a:pt x="16810" y="35216"/>
                    <a:pt x="12579" y="49990"/>
                    <a:pt x="16839" y="49990"/>
                  </a:cubicBezTo>
                  <a:cubicBezTo>
                    <a:pt x="17391" y="49990"/>
                    <a:pt x="18085" y="49742"/>
                    <a:pt x="18926" y="49193"/>
                  </a:cubicBezTo>
                  <a:cubicBezTo>
                    <a:pt x="26451" y="44549"/>
                    <a:pt x="29440" y="31768"/>
                    <a:pt x="29440" y="31766"/>
                  </a:cubicBezTo>
                  <a:lnTo>
                    <a:pt x="29440" y="31766"/>
                  </a:lnTo>
                  <a:cubicBezTo>
                    <a:pt x="29440" y="31767"/>
                    <a:pt x="29008" y="34649"/>
                    <a:pt x="28108" y="46493"/>
                  </a:cubicBezTo>
                  <a:cubicBezTo>
                    <a:pt x="27502" y="54377"/>
                    <a:pt x="30229" y="59662"/>
                    <a:pt x="32944" y="59662"/>
                  </a:cubicBezTo>
                  <a:cubicBezTo>
                    <a:pt x="34258" y="59662"/>
                    <a:pt x="35570" y="58423"/>
                    <a:pt x="36498" y="55639"/>
                  </a:cubicBezTo>
                  <a:cubicBezTo>
                    <a:pt x="39342" y="47069"/>
                    <a:pt x="33186" y="31623"/>
                    <a:pt x="33185" y="31622"/>
                  </a:cubicBezTo>
                  <a:lnTo>
                    <a:pt x="33185" y="31622"/>
                  </a:lnTo>
                  <a:cubicBezTo>
                    <a:pt x="37398" y="36591"/>
                    <a:pt x="40711" y="52182"/>
                    <a:pt x="43987" y="53082"/>
                  </a:cubicBezTo>
                  <a:cubicBezTo>
                    <a:pt x="44605" y="53277"/>
                    <a:pt x="45300" y="53389"/>
                    <a:pt x="45998" y="53389"/>
                  </a:cubicBezTo>
                  <a:cubicBezTo>
                    <a:pt x="49040" y="53389"/>
                    <a:pt x="52120" y="51256"/>
                    <a:pt x="48956" y="44548"/>
                  </a:cubicBezTo>
                  <a:cubicBezTo>
                    <a:pt x="45212" y="36267"/>
                    <a:pt x="37830" y="30866"/>
                    <a:pt x="37830" y="30866"/>
                  </a:cubicBezTo>
                  <a:lnTo>
                    <a:pt x="37830" y="30866"/>
                  </a:lnTo>
                  <a:cubicBezTo>
                    <a:pt x="44455" y="32846"/>
                    <a:pt x="51513" y="42568"/>
                    <a:pt x="56158" y="44368"/>
                  </a:cubicBezTo>
                  <a:cubicBezTo>
                    <a:pt x="56698" y="44555"/>
                    <a:pt x="57206" y="44643"/>
                    <a:pt x="57676" y="44643"/>
                  </a:cubicBezTo>
                  <a:cubicBezTo>
                    <a:pt x="61368" y="44643"/>
                    <a:pt x="62670" y="39242"/>
                    <a:pt x="58390" y="34322"/>
                  </a:cubicBezTo>
                  <a:cubicBezTo>
                    <a:pt x="53601" y="28777"/>
                    <a:pt x="38298" y="27733"/>
                    <a:pt x="38298" y="27733"/>
                  </a:cubicBezTo>
                  <a:cubicBezTo>
                    <a:pt x="39682" y="27408"/>
                    <a:pt x="41219" y="27278"/>
                    <a:pt x="42824" y="27278"/>
                  </a:cubicBezTo>
                  <a:cubicBezTo>
                    <a:pt x="48692" y="27278"/>
                    <a:pt x="55468" y="29022"/>
                    <a:pt x="59002" y="29390"/>
                  </a:cubicBezTo>
                  <a:cubicBezTo>
                    <a:pt x="59126" y="29401"/>
                    <a:pt x="59247" y="29407"/>
                    <a:pt x="59366" y="29407"/>
                  </a:cubicBezTo>
                  <a:cubicBezTo>
                    <a:pt x="63586" y="29407"/>
                    <a:pt x="64924" y="22143"/>
                    <a:pt x="56590" y="20532"/>
                  </a:cubicBezTo>
                  <a:cubicBezTo>
                    <a:pt x="55557" y="20331"/>
                    <a:pt x="54477" y="20243"/>
                    <a:pt x="53378" y="20243"/>
                  </a:cubicBezTo>
                  <a:cubicBezTo>
                    <a:pt x="45394" y="20243"/>
                    <a:pt x="36354" y="24889"/>
                    <a:pt x="36354" y="24889"/>
                  </a:cubicBezTo>
                  <a:cubicBezTo>
                    <a:pt x="36354" y="24889"/>
                    <a:pt x="42655" y="21576"/>
                    <a:pt x="48200" y="17219"/>
                  </a:cubicBezTo>
                  <a:cubicBezTo>
                    <a:pt x="53157" y="13423"/>
                    <a:pt x="55736" y="6237"/>
                    <a:pt x="50767" y="6237"/>
                  </a:cubicBezTo>
                  <a:cubicBezTo>
                    <a:pt x="50034" y="6237"/>
                    <a:pt x="49135" y="6394"/>
                    <a:pt x="48056" y="6741"/>
                  </a:cubicBezTo>
                  <a:cubicBezTo>
                    <a:pt x="39630" y="9442"/>
                    <a:pt x="33185" y="23845"/>
                    <a:pt x="33185" y="23845"/>
                  </a:cubicBezTo>
                  <a:cubicBezTo>
                    <a:pt x="33185" y="23845"/>
                    <a:pt x="35886" y="11530"/>
                    <a:pt x="36498" y="5841"/>
                  </a:cubicBezTo>
                  <a:cubicBezTo>
                    <a:pt x="36757" y="2400"/>
                    <a:pt x="34975" y="0"/>
                    <a:pt x="32762"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6506000" y="1514425"/>
              <a:ext cx="164750" cy="187250"/>
            </a:xfrm>
            <a:custGeom>
              <a:avLst/>
              <a:gdLst/>
              <a:ahLst/>
              <a:cxnLst/>
              <a:rect l="l" t="t" r="r" b="b"/>
              <a:pathLst>
                <a:path w="6590" h="7490" extrusionOk="0">
                  <a:moveTo>
                    <a:pt x="5978" y="0"/>
                  </a:moveTo>
                  <a:cubicBezTo>
                    <a:pt x="3601" y="1945"/>
                    <a:pt x="1477" y="4357"/>
                    <a:pt x="0" y="7058"/>
                  </a:cubicBezTo>
                  <a:cubicBezTo>
                    <a:pt x="0" y="7202"/>
                    <a:pt x="0" y="7346"/>
                    <a:pt x="144" y="7490"/>
                  </a:cubicBezTo>
                  <a:lnTo>
                    <a:pt x="288" y="7490"/>
                  </a:lnTo>
                  <a:cubicBezTo>
                    <a:pt x="288" y="7490"/>
                    <a:pt x="432" y="7490"/>
                    <a:pt x="576" y="7346"/>
                  </a:cubicBezTo>
                  <a:cubicBezTo>
                    <a:pt x="1945" y="4645"/>
                    <a:pt x="4033" y="2377"/>
                    <a:pt x="6446" y="432"/>
                  </a:cubicBezTo>
                  <a:cubicBezTo>
                    <a:pt x="6590" y="432"/>
                    <a:pt x="6590" y="144"/>
                    <a:pt x="6446" y="144"/>
                  </a:cubicBezTo>
                  <a:cubicBezTo>
                    <a:pt x="6302" y="0"/>
                    <a:pt x="6122" y="0"/>
                    <a:pt x="5978"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6569000" y="1679150"/>
              <a:ext cx="198975" cy="60350"/>
            </a:xfrm>
            <a:custGeom>
              <a:avLst/>
              <a:gdLst/>
              <a:ahLst/>
              <a:cxnLst/>
              <a:rect l="l" t="t" r="r" b="b"/>
              <a:pathLst>
                <a:path w="7959" h="2414" extrusionOk="0">
                  <a:moveTo>
                    <a:pt x="7670" y="1"/>
                  </a:moveTo>
                  <a:cubicBezTo>
                    <a:pt x="5258" y="145"/>
                    <a:pt x="2269" y="289"/>
                    <a:pt x="181" y="1945"/>
                  </a:cubicBezTo>
                  <a:cubicBezTo>
                    <a:pt x="1" y="1945"/>
                    <a:pt x="1" y="2089"/>
                    <a:pt x="1" y="2269"/>
                  </a:cubicBezTo>
                  <a:cubicBezTo>
                    <a:pt x="181" y="2413"/>
                    <a:pt x="181" y="2413"/>
                    <a:pt x="325" y="2413"/>
                  </a:cubicBezTo>
                  <a:lnTo>
                    <a:pt x="469" y="2413"/>
                  </a:lnTo>
                  <a:cubicBezTo>
                    <a:pt x="2557" y="901"/>
                    <a:pt x="5258" y="757"/>
                    <a:pt x="7670" y="613"/>
                  </a:cubicBezTo>
                  <a:cubicBezTo>
                    <a:pt x="7814" y="613"/>
                    <a:pt x="7958" y="469"/>
                    <a:pt x="7958" y="289"/>
                  </a:cubicBezTo>
                  <a:cubicBezTo>
                    <a:pt x="7958" y="145"/>
                    <a:pt x="7814" y="1"/>
                    <a:pt x="7670"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6591525" y="1788075"/>
              <a:ext cx="195350" cy="74725"/>
            </a:xfrm>
            <a:custGeom>
              <a:avLst/>
              <a:gdLst/>
              <a:ahLst/>
              <a:cxnLst/>
              <a:rect l="l" t="t" r="r" b="b"/>
              <a:pathLst>
                <a:path w="7814" h="2989" extrusionOk="0">
                  <a:moveTo>
                    <a:pt x="324" y="0"/>
                  </a:moveTo>
                  <a:cubicBezTo>
                    <a:pt x="180" y="0"/>
                    <a:pt x="0" y="144"/>
                    <a:pt x="0" y="288"/>
                  </a:cubicBezTo>
                  <a:cubicBezTo>
                    <a:pt x="0" y="433"/>
                    <a:pt x="180" y="613"/>
                    <a:pt x="324" y="613"/>
                  </a:cubicBezTo>
                  <a:cubicBezTo>
                    <a:pt x="2701" y="757"/>
                    <a:pt x="5113" y="1657"/>
                    <a:pt x="7201" y="2989"/>
                  </a:cubicBezTo>
                  <a:lnTo>
                    <a:pt x="7669" y="2989"/>
                  </a:lnTo>
                  <a:cubicBezTo>
                    <a:pt x="7814" y="2845"/>
                    <a:pt x="7669" y="2557"/>
                    <a:pt x="7525" y="2557"/>
                  </a:cubicBezTo>
                  <a:cubicBezTo>
                    <a:pt x="5401" y="1045"/>
                    <a:pt x="2881" y="144"/>
                    <a:pt x="324"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6542900" y="1830375"/>
              <a:ext cx="116150" cy="189975"/>
            </a:xfrm>
            <a:custGeom>
              <a:avLst/>
              <a:gdLst/>
              <a:ahLst/>
              <a:cxnLst/>
              <a:rect l="l" t="t" r="r" b="b"/>
              <a:pathLst>
                <a:path w="4646" h="7599" extrusionOk="0">
                  <a:moveTo>
                    <a:pt x="392" y="1"/>
                  </a:moveTo>
                  <a:cubicBezTo>
                    <a:pt x="316" y="1"/>
                    <a:pt x="235" y="37"/>
                    <a:pt x="145" y="109"/>
                  </a:cubicBezTo>
                  <a:cubicBezTo>
                    <a:pt x="1" y="253"/>
                    <a:pt x="1" y="397"/>
                    <a:pt x="145" y="541"/>
                  </a:cubicBezTo>
                  <a:cubicBezTo>
                    <a:pt x="1945" y="2809"/>
                    <a:pt x="3601" y="4898"/>
                    <a:pt x="4069" y="7310"/>
                  </a:cubicBezTo>
                  <a:cubicBezTo>
                    <a:pt x="4069" y="7454"/>
                    <a:pt x="4213" y="7598"/>
                    <a:pt x="4357" y="7598"/>
                  </a:cubicBezTo>
                  <a:cubicBezTo>
                    <a:pt x="4502" y="7598"/>
                    <a:pt x="4646" y="7454"/>
                    <a:pt x="4646" y="7310"/>
                  </a:cubicBezTo>
                  <a:cubicBezTo>
                    <a:pt x="4213" y="4610"/>
                    <a:pt x="2557" y="2521"/>
                    <a:pt x="613" y="109"/>
                  </a:cubicBezTo>
                  <a:cubicBezTo>
                    <a:pt x="541" y="37"/>
                    <a:pt x="469" y="1"/>
                    <a:pt x="392"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6426775" y="1825875"/>
              <a:ext cx="37850" cy="228675"/>
            </a:xfrm>
            <a:custGeom>
              <a:avLst/>
              <a:gdLst/>
              <a:ahLst/>
              <a:cxnLst/>
              <a:rect l="l" t="t" r="r" b="b"/>
              <a:pathLst>
                <a:path w="1514" h="9147" extrusionOk="0">
                  <a:moveTo>
                    <a:pt x="1369" y="1"/>
                  </a:moveTo>
                  <a:cubicBezTo>
                    <a:pt x="1189" y="1"/>
                    <a:pt x="1045" y="145"/>
                    <a:pt x="901" y="289"/>
                  </a:cubicBezTo>
                  <a:cubicBezTo>
                    <a:pt x="145" y="2989"/>
                    <a:pt x="1" y="5978"/>
                    <a:pt x="145" y="8822"/>
                  </a:cubicBezTo>
                  <a:cubicBezTo>
                    <a:pt x="145" y="9002"/>
                    <a:pt x="289" y="9146"/>
                    <a:pt x="469" y="9146"/>
                  </a:cubicBezTo>
                  <a:cubicBezTo>
                    <a:pt x="613" y="9146"/>
                    <a:pt x="757" y="9002"/>
                    <a:pt x="757" y="8822"/>
                  </a:cubicBezTo>
                  <a:cubicBezTo>
                    <a:pt x="613" y="5978"/>
                    <a:pt x="757" y="3133"/>
                    <a:pt x="1513" y="433"/>
                  </a:cubicBezTo>
                  <a:cubicBezTo>
                    <a:pt x="1513" y="289"/>
                    <a:pt x="1513" y="145"/>
                    <a:pt x="1369"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6239550" y="1804275"/>
              <a:ext cx="149450" cy="216075"/>
            </a:xfrm>
            <a:custGeom>
              <a:avLst/>
              <a:gdLst/>
              <a:ahLst/>
              <a:cxnLst/>
              <a:rect l="l" t="t" r="r" b="b"/>
              <a:pathLst>
                <a:path w="5978" h="8643" extrusionOk="0">
                  <a:moveTo>
                    <a:pt x="5689" y="1"/>
                  </a:moveTo>
                  <a:cubicBezTo>
                    <a:pt x="5617" y="1"/>
                    <a:pt x="5545" y="37"/>
                    <a:pt x="5545" y="109"/>
                  </a:cubicBezTo>
                  <a:cubicBezTo>
                    <a:pt x="3133" y="2485"/>
                    <a:pt x="1333" y="5186"/>
                    <a:pt x="0" y="8210"/>
                  </a:cubicBezTo>
                  <a:cubicBezTo>
                    <a:pt x="0" y="8354"/>
                    <a:pt x="0" y="8498"/>
                    <a:pt x="144" y="8642"/>
                  </a:cubicBezTo>
                  <a:lnTo>
                    <a:pt x="288" y="8642"/>
                  </a:lnTo>
                  <a:cubicBezTo>
                    <a:pt x="432" y="8642"/>
                    <a:pt x="432" y="8498"/>
                    <a:pt x="576" y="8498"/>
                  </a:cubicBezTo>
                  <a:cubicBezTo>
                    <a:pt x="1801" y="5510"/>
                    <a:pt x="3601" y="2809"/>
                    <a:pt x="5833" y="541"/>
                  </a:cubicBezTo>
                  <a:cubicBezTo>
                    <a:pt x="5978" y="397"/>
                    <a:pt x="5978" y="253"/>
                    <a:pt x="5833" y="109"/>
                  </a:cubicBezTo>
                  <a:cubicBezTo>
                    <a:pt x="5833" y="37"/>
                    <a:pt x="5761" y="1"/>
                    <a:pt x="5689"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6123425" y="1772775"/>
              <a:ext cx="225075" cy="60325"/>
            </a:xfrm>
            <a:custGeom>
              <a:avLst/>
              <a:gdLst/>
              <a:ahLst/>
              <a:cxnLst/>
              <a:rect l="l" t="t" r="r" b="b"/>
              <a:pathLst>
                <a:path w="9003" h="2413" extrusionOk="0">
                  <a:moveTo>
                    <a:pt x="8678" y="0"/>
                  </a:moveTo>
                  <a:cubicBezTo>
                    <a:pt x="5690" y="0"/>
                    <a:pt x="2989" y="612"/>
                    <a:pt x="289" y="1801"/>
                  </a:cubicBezTo>
                  <a:cubicBezTo>
                    <a:pt x="145" y="1801"/>
                    <a:pt x="0" y="2125"/>
                    <a:pt x="145" y="2269"/>
                  </a:cubicBezTo>
                  <a:lnTo>
                    <a:pt x="289" y="2413"/>
                  </a:lnTo>
                  <a:lnTo>
                    <a:pt x="433" y="2413"/>
                  </a:lnTo>
                  <a:cubicBezTo>
                    <a:pt x="3133" y="1225"/>
                    <a:pt x="5834" y="612"/>
                    <a:pt x="8678" y="612"/>
                  </a:cubicBezTo>
                  <a:cubicBezTo>
                    <a:pt x="8822" y="612"/>
                    <a:pt x="9002" y="468"/>
                    <a:pt x="9002" y="324"/>
                  </a:cubicBezTo>
                  <a:cubicBezTo>
                    <a:pt x="9002" y="144"/>
                    <a:pt x="8822" y="0"/>
                    <a:pt x="8678"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6153125" y="1670450"/>
              <a:ext cx="153950" cy="60925"/>
            </a:xfrm>
            <a:custGeom>
              <a:avLst/>
              <a:gdLst/>
              <a:ahLst/>
              <a:cxnLst/>
              <a:rect l="l" t="t" r="r" b="b"/>
              <a:pathLst>
                <a:path w="6158" h="2437" extrusionOk="0">
                  <a:moveTo>
                    <a:pt x="306" y="1"/>
                  </a:moveTo>
                  <a:cubicBezTo>
                    <a:pt x="204" y="1"/>
                    <a:pt x="103" y="103"/>
                    <a:pt x="1" y="205"/>
                  </a:cubicBezTo>
                  <a:cubicBezTo>
                    <a:pt x="1" y="349"/>
                    <a:pt x="145" y="493"/>
                    <a:pt x="289" y="637"/>
                  </a:cubicBezTo>
                  <a:cubicBezTo>
                    <a:pt x="2089" y="961"/>
                    <a:pt x="3889" y="1537"/>
                    <a:pt x="5546" y="2437"/>
                  </a:cubicBezTo>
                  <a:lnTo>
                    <a:pt x="5690" y="2437"/>
                  </a:lnTo>
                  <a:cubicBezTo>
                    <a:pt x="5834" y="2437"/>
                    <a:pt x="6014" y="2437"/>
                    <a:pt x="6014" y="2293"/>
                  </a:cubicBezTo>
                  <a:cubicBezTo>
                    <a:pt x="6158" y="2149"/>
                    <a:pt x="6014" y="2005"/>
                    <a:pt x="5834" y="1861"/>
                  </a:cubicBezTo>
                  <a:cubicBezTo>
                    <a:pt x="4214" y="961"/>
                    <a:pt x="2233" y="349"/>
                    <a:pt x="433" y="61"/>
                  </a:cubicBezTo>
                  <a:cubicBezTo>
                    <a:pt x="391" y="18"/>
                    <a:pt x="348" y="1"/>
                    <a:pt x="306"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6231450" y="1533325"/>
              <a:ext cx="108950" cy="161150"/>
            </a:xfrm>
            <a:custGeom>
              <a:avLst/>
              <a:gdLst/>
              <a:ahLst/>
              <a:cxnLst/>
              <a:rect l="l" t="t" r="r" b="b"/>
              <a:pathLst>
                <a:path w="4358" h="6446" extrusionOk="0">
                  <a:moveTo>
                    <a:pt x="180" y="0"/>
                  </a:moveTo>
                  <a:cubicBezTo>
                    <a:pt x="0" y="145"/>
                    <a:pt x="0" y="289"/>
                    <a:pt x="180" y="433"/>
                  </a:cubicBezTo>
                  <a:cubicBezTo>
                    <a:pt x="1801" y="2089"/>
                    <a:pt x="3025" y="4033"/>
                    <a:pt x="3781" y="6302"/>
                  </a:cubicBezTo>
                  <a:cubicBezTo>
                    <a:pt x="3781" y="6446"/>
                    <a:pt x="3925" y="6446"/>
                    <a:pt x="4069" y="6446"/>
                  </a:cubicBezTo>
                  <a:cubicBezTo>
                    <a:pt x="4357" y="6446"/>
                    <a:pt x="4357" y="6122"/>
                    <a:pt x="4357" y="5978"/>
                  </a:cubicBezTo>
                  <a:cubicBezTo>
                    <a:pt x="3457" y="3745"/>
                    <a:pt x="2269" y="1801"/>
                    <a:pt x="61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6407875" y="1426525"/>
              <a:ext cx="41425" cy="271550"/>
            </a:xfrm>
            <a:custGeom>
              <a:avLst/>
              <a:gdLst/>
              <a:ahLst/>
              <a:cxnLst/>
              <a:rect l="l" t="t" r="r" b="b"/>
              <a:pathLst>
                <a:path w="1657" h="10862" extrusionOk="0">
                  <a:moveTo>
                    <a:pt x="1235" y="0"/>
                  </a:moveTo>
                  <a:cubicBezTo>
                    <a:pt x="1123" y="0"/>
                    <a:pt x="1003" y="102"/>
                    <a:pt x="901" y="204"/>
                  </a:cubicBezTo>
                  <a:cubicBezTo>
                    <a:pt x="145" y="3660"/>
                    <a:pt x="1" y="7117"/>
                    <a:pt x="757" y="10574"/>
                  </a:cubicBezTo>
                  <a:cubicBezTo>
                    <a:pt x="901" y="10718"/>
                    <a:pt x="1045" y="10862"/>
                    <a:pt x="1045" y="10862"/>
                  </a:cubicBezTo>
                  <a:lnTo>
                    <a:pt x="1225" y="10862"/>
                  </a:lnTo>
                  <a:cubicBezTo>
                    <a:pt x="1369" y="10718"/>
                    <a:pt x="1513" y="10574"/>
                    <a:pt x="1369" y="10394"/>
                  </a:cubicBezTo>
                  <a:cubicBezTo>
                    <a:pt x="613" y="7117"/>
                    <a:pt x="757" y="3660"/>
                    <a:pt x="1513" y="348"/>
                  </a:cubicBezTo>
                  <a:cubicBezTo>
                    <a:pt x="1657" y="204"/>
                    <a:pt x="1513" y="60"/>
                    <a:pt x="1369" y="60"/>
                  </a:cubicBezTo>
                  <a:cubicBezTo>
                    <a:pt x="1327" y="18"/>
                    <a:pt x="1281" y="0"/>
                    <a:pt x="1235"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6262050" y="1640600"/>
              <a:ext cx="386200" cy="248100"/>
            </a:xfrm>
            <a:custGeom>
              <a:avLst/>
              <a:gdLst/>
              <a:ahLst/>
              <a:cxnLst/>
              <a:rect l="l" t="t" r="r" b="b"/>
              <a:pathLst>
                <a:path w="15448" h="9924" extrusionOk="0">
                  <a:moveTo>
                    <a:pt x="6530" y="1"/>
                  </a:moveTo>
                  <a:cubicBezTo>
                    <a:pt x="3498" y="1"/>
                    <a:pt x="930" y="1292"/>
                    <a:pt x="433" y="3487"/>
                  </a:cubicBezTo>
                  <a:cubicBezTo>
                    <a:pt x="1" y="6043"/>
                    <a:pt x="2701" y="8888"/>
                    <a:pt x="6734" y="9644"/>
                  </a:cubicBezTo>
                  <a:cubicBezTo>
                    <a:pt x="7559" y="9833"/>
                    <a:pt x="8376" y="9924"/>
                    <a:pt x="9155" y="9924"/>
                  </a:cubicBezTo>
                  <a:cubicBezTo>
                    <a:pt x="12086" y="9924"/>
                    <a:pt x="14494" y="8645"/>
                    <a:pt x="14835" y="6512"/>
                  </a:cubicBezTo>
                  <a:cubicBezTo>
                    <a:pt x="15447" y="3955"/>
                    <a:pt x="12747" y="1111"/>
                    <a:pt x="8678" y="210"/>
                  </a:cubicBezTo>
                  <a:cubicBezTo>
                    <a:pt x="7951" y="69"/>
                    <a:pt x="7228" y="1"/>
                    <a:pt x="6530" y="1"/>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2"/>
          <p:cNvGrpSpPr/>
          <p:nvPr/>
        </p:nvGrpSpPr>
        <p:grpSpPr>
          <a:xfrm>
            <a:off x="4379802" y="4303120"/>
            <a:ext cx="476873" cy="390783"/>
            <a:chOff x="6372100" y="3764900"/>
            <a:chExt cx="1018525" cy="834650"/>
          </a:xfrm>
        </p:grpSpPr>
        <p:sp>
          <p:nvSpPr>
            <p:cNvPr id="208" name="Google Shape;208;p2"/>
            <p:cNvSpPr/>
            <p:nvPr/>
          </p:nvSpPr>
          <p:spPr>
            <a:xfrm>
              <a:off x="6372100" y="3764900"/>
              <a:ext cx="1018525" cy="834650"/>
            </a:xfrm>
            <a:custGeom>
              <a:avLst/>
              <a:gdLst/>
              <a:ahLst/>
              <a:cxnLst/>
              <a:rect l="l" t="t" r="r" b="b"/>
              <a:pathLst>
                <a:path w="40741" h="33386" extrusionOk="0">
                  <a:moveTo>
                    <a:pt x="12520" y="0"/>
                  </a:moveTo>
                  <a:cubicBezTo>
                    <a:pt x="11938" y="0"/>
                    <a:pt x="11391" y="131"/>
                    <a:pt x="10901" y="430"/>
                  </a:cubicBezTo>
                  <a:cubicBezTo>
                    <a:pt x="7157" y="2987"/>
                    <a:pt x="15546" y="6156"/>
                    <a:pt x="15546" y="6156"/>
                  </a:cubicBezTo>
                  <a:cubicBezTo>
                    <a:pt x="15546" y="6156"/>
                    <a:pt x="13122" y="5432"/>
                    <a:pt x="10246" y="5432"/>
                  </a:cubicBezTo>
                  <a:cubicBezTo>
                    <a:pt x="7714" y="5432"/>
                    <a:pt x="4832" y="5993"/>
                    <a:pt x="2944" y="8100"/>
                  </a:cubicBezTo>
                  <a:cubicBezTo>
                    <a:pt x="1" y="11251"/>
                    <a:pt x="2182" y="12820"/>
                    <a:pt x="4854" y="12820"/>
                  </a:cubicBezTo>
                  <a:cubicBezTo>
                    <a:pt x="5877" y="12820"/>
                    <a:pt x="6970" y="12591"/>
                    <a:pt x="7877" y="12133"/>
                  </a:cubicBezTo>
                  <a:cubicBezTo>
                    <a:pt x="11189" y="10332"/>
                    <a:pt x="17346" y="10044"/>
                    <a:pt x="17347" y="10044"/>
                  </a:cubicBezTo>
                  <a:lnTo>
                    <a:pt x="17347" y="10044"/>
                  </a:lnTo>
                  <a:cubicBezTo>
                    <a:pt x="17346" y="10044"/>
                    <a:pt x="7877" y="14257"/>
                    <a:pt x="6401" y="18902"/>
                  </a:cubicBezTo>
                  <a:cubicBezTo>
                    <a:pt x="5103" y="22540"/>
                    <a:pt x="7584" y="25251"/>
                    <a:pt x="9723" y="25251"/>
                  </a:cubicBezTo>
                  <a:cubicBezTo>
                    <a:pt x="10315" y="25251"/>
                    <a:pt x="10881" y="25044"/>
                    <a:pt x="11334" y="24591"/>
                  </a:cubicBezTo>
                  <a:cubicBezTo>
                    <a:pt x="13458" y="22503"/>
                    <a:pt x="19578" y="13934"/>
                    <a:pt x="19579" y="13933"/>
                  </a:cubicBezTo>
                  <a:lnTo>
                    <a:pt x="19579" y="13933"/>
                  </a:lnTo>
                  <a:cubicBezTo>
                    <a:pt x="19579" y="13934"/>
                    <a:pt x="16446" y="21891"/>
                    <a:pt x="15546" y="26391"/>
                  </a:cubicBezTo>
                  <a:cubicBezTo>
                    <a:pt x="15103" y="28610"/>
                    <a:pt x="16374" y="29849"/>
                    <a:pt x="18027" y="29849"/>
                  </a:cubicBezTo>
                  <a:cubicBezTo>
                    <a:pt x="19728" y="29849"/>
                    <a:pt x="21833" y="28538"/>
                    <a:pt x="22892" y="25635"/>
                  </a:cubicBezTo>
                  <a:cubicBezTo>
                    <a:pt x="24980" y="19947"/>
                    <a:pt x="24260" y="14258"/>
                    <a:pt x="24260" y="14257"/>
                  </a:cubicBezTo>
                  <a:lnTo>
                    <a:pt x="24260" y="14257"/>
                  </a:lnTo>
                  <a:cubicBezTo>
                    <a:pt x="24260" y="14259"/>
                    <a:pt x="25880" y="20991"/>
                    <a:pt x="25448" y="28192"/>
                  </a:cubicBezTo>
                  <a:cubicBezTo>
                    <a:pt x="25215" y="31843"/>
                    <a:pt x="26255" y="33386"/>
                    <a:pt x="27506" y="33386"/>
                  </a:cubicBezTo>
                  <a:cubicBezTo>
                    <a:pt x="28771" y="33386"/>
                    <a:pt x="30252" y="31807"/>
                    <a:pt x="30849" y="29236"/>
                  </a:cubicBezTo>
                  <a:cubicBezTo>
                    <a:pt x="32037" y="24159"/>
                    <a:pt x="29949" y="18291"/>
                    <a:pt x="29949" y="18290"/>
                  </a:cubicBezTo>
                  <a:lnTo>
                    <a:pt x="29949" y="18290"/>
                  </a:lnTo>
                  <a:cubicBezTo>
                    <a:pt x="29950" y="18291"/>
                    <a:pt x="34738" y="24303"/>
                    <a:pt x="36538" y="28480"/>
                  </a:cubicBezTo>
                  <a:cubicBezTo>
                    <a:pt x="36841" y="29213"/>
                    <a:pt x="37209" y="29539"/>
                    <a:pt x="37563" y="29539"/>
                  </a:cubicBezTo>
                  <a:cubicBezTo>
                    <a:pt x="39313" y="29539"/>
                    <a:pt x="40740" y="21602"/>
                    <a:pt x="32506" y="15733"/>
                  </a:cubicBezTo>
                  <a:lnTo>
                    <a:pt x="32506" y="15733"/>
                  </a:lnTo>
                  <a:cubicBezTo>
                    <a:pt x="32506" y="15733"/>
                    <a:pt x="34594" y="16490"/>
                    <a:pt x="36394" y="17678"/>
                  </a:cubicBezTo>
                  <a:cubicBezTo>
                    <a:pt x="36544" y="17802"/>
                    <a:pt x="36678" y="17859"/>
                    <a:pt x="36792" y="17859"/>
                  </a:cubicBezTo>
                  <a:cubicBezTo>
                    <a:pt x="37934" y="17859"/>
                    <a:pt x="37028" y="12101"/>
                    <a:pt x="29661" y="10332"/>
                  </a:cubicBezTo>
                  <a:cubicBezTo>
                    <a:pt x="21703" y="8244"/>
                    <a:pt x="22280" y="6300"/>
                    <a:pt x="22280" y="6300"/>
                  </a:cubicBezTo>
                  <a:cubicBezTo>
                    <a:pt x="22280" y="6300"/>
                    <a:pt x="16558" y="0"/>
                    <a:pt x="12520"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6779650" y="3989900"/>
              <a:ext cx="221475" cy="251150"/>
            </a:xfrm>
            <a:custGeom>
              <a:avLst/>
              <a:gdLst/>
              <a:ahLst/>
              <a:cxnLst/>
              <a:rect l="l" t="t" r="r" b="b"/>
              <a:pathLst>
                <a:path w="8859" h="10046" extrusionOk="0">
                  <a:moveTo>
                    <a:pt x="8246" y="0"/>
                  </a:moveTo>
                  <a:cubicBezTo>
                    <a:pt x="5257" y="288"/>
                    <a:pt x="2377" y="1800"/>
                    <a:pt x="0" y="4357"/>
                  </a:cubicBezTo>
                  <a:cubicBezTo>
                    <a:pt x="0" y="4501"/>
                    <a:pt x="0" y="4789"/>
                    <a:pt x="144" y="4789"/>
                  </a:cubicBezTo>
                  <a:cubicBezTo>
                    <a:pt x="144" y="4861"/>
                    <a:pt x="217" y="4897"/>
                    <a:pt x="289" y="4897"/>
                  </a:cubicBezTo>
                  <a:cubicBezTo>
                    <a:pt x="361" y="4897"/>
                    <a:pt x="433" y="4861"/>
                    <a:pt x="433" y="4789"/>
                  </a:cubicBezTo>
                  <a:cubicBezTo>
                    <a:pt x="1945" y="3133"/>
                    <a:pt x="4357" y="1188"/>
                    <a:pt x="7490" y="756"/>
                  </a:cubicBezTo>
                  <a:lnTo>
                    <a:pt x="7490" y="756"/>
                  </a:lnTo>
                  <a:cubicBezTo>
                    <a:pt x="5690" y="3457"/>
                    <a:pt x="4789" y="6589"/>
                    <a:pt x="4033" y="9758"/>
                  </a:cubicBezTo>
                  <a:cubicBezTo>
                    <a:pt x="3889" y="9902"/>
                    <a:pt x="4033" y="10046"/>
                    <a:pt x="4177" y="10046"/>
                  </a:cubicBezTo>
                  <a:lnTo>
                    <a:pt x="4357" y="10046"/>
                  </a:lnTo>
                  <a:cubicBezTo>
                    <a:pt x="4501" y="10046"/>
                    <a:pt x="4501" y="10046"/>
                    <a:pt x="4645" y="9902"/>
                  </a:cubicBezTo>
                  <a:cubicBezTo>
                    <a:pt x="5401" y="6589"/>
                    <a:pt x="6302" y="3133"/>
                    <a:pt x="8390" y="432"/>
                  </a:cubicBezTo>
                  <a:lnTo>
                    <a:pt x="8858"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7008300" y="4000700"/>
              <a:ext cx="60325" cy="247575"/>
            </a:xfrm>
            <a:custGeom>
              <a:avLst/>
              <a:gdLst/>
              <a:ahLst/>
              <a:cxnLst/>
              <a:rect l="l" t="t" r="r" b="b"/>
              <a:pathLst>
                <a:path w="2413" h="9903" extrusionOk="0">
                  <a:moveTo>
                    <a:pt x="144" y="0"/>
                  </a:moveTo>
                  <a:cubicBezTo>
                    <a:pt x="0" y="0"/>
                    <a:pt x="0" y="144"/>
                    <a:pt x="0" y="324"/>
                  </a:cubicBezTo>
                  <a:cubicBezTo>
                    <a:pt x="756" y="3457"/>
                    <a:pt x="1332" y="6625"/>
                    <a:pt x="1801" y="9614"/>
                  </a:cubicBezTo>
                  <a:cubicBezTo>
                    <a:pt x="1801" y="9758"/>
                    <a:pt x="1945" y="9902"/>
                    <a:pt x="2089" y="9902"/>
                  </a:cubicBezTo>
                  <a:cubicBezTo>
                    <a:pt x="2233" y="9902"/>
                    <a:pt x="2413" y="9758"/>
                    <a:pt x="2413" y="9614"/>
                  </a:cubicBezTo>
                  <a:cubicBezTo>
                    <a:pt x="1945" y="6445"/>
                    <a:pt x="1332" y="3313"/>
                    <a:pt x="612" y="144"/>
                  </a:cubicBezTo>
                  <a:cubicBezTo>
                    <a:pt x="612" y="0"/>
                    <a:pt x="288" y="0"/>
                    <a:pt x="144"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7041600" y="4034900"/>
              <a:ext cx="139550" cy="202550"/>
            </a:xfrm>
            <a:custGeom>
              <a:avLst/>
              <a:gdLst/>
              <a:ahLst/>
              <a:cxnLst/>
              <a:rect l="l" t="t" r="r" b="b"/>
              <a:pathLst>
                <a:path w="5582" h="8102" extrusionOk="0">
                  <a:moveTo>
                    <a:pt x="325" y="0"/>
                  </a:moveTo>
                  <a:cubicBezTo>
                    <a:pt x="180" y="144"/>
                    <a:pt x="0" y="288"/>
                    <a:pt x="180" y="432"/>
                  </a:cubicBezTo>
                  <a:cubicBezTo>
                    <a:pt x="469" y="1333"/>
                    <a:pt x="1081" y="1945"/>
                    <a:pt x="1657" y="2557"/>
                  </a:cubicBezTo>
                  <a:lnTo>
                    <a:pt x="1801" y="2989"/>
                  </a:lnTo>
                  <a:cubicBezTo>
                    <a:pt x="3169" y="4501"/>
                    <a:pt x="4213" y="6158"/>
                    <a:pt x="4825" y="7958"/>
                  </a:cubicBezTo>
                  <a:cubicBezTo>
                    <a:pt x="4969" y="8102"/>
                    <a:pt x="5113" y="8102"/>
                    <a:pt x="5113" y="8102"/>
                  </a:cubicBezTo>
                  <a:lnTo>
                    <a:pt x="5257" y="8102"/>
                  </a:lnTo>
                  <a:cubicBezTo>
                    <a:pt x="5401" y="8102"/>
                    <a:pt x="5581" y="7958"/>
                    <a:pt x="5401" y="7778"/>
                  </a:cubicBezTo>
                  <a:cubicBezTo>
                    <a:pt x="4681" y="5834"/>
                    <a:pt x="3601" y="4033"/>
                    <a:pt x="2269" y="2557"/>
                  </a:cubicBezTo>
                  <a:lnTo>
                    <a:pt x="2125" y="2233"/>
                  </a:lnTo>
                  <a:cubicBezTo>
                    <a:pt x="1513" y="1657"/>
                    <a:pt x="901" y="901"/>
                    <a:pt x="757" y="288"/>
                  </a:cubicBezTo>
                  <a:cubicBezTo>
                    <a:pt x="613" y="0"/>
                    <a:pt x="469" y="0"/>
                    <a:pt x="325"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7068600" y="4023200"/>
              <a:ext cx="161150" cy="112550"/>
            </a:xfrm>
            <a:custGeom>
              <a:avLst/>
              <a:gdLst/>
              <a:ahLst/>
              <a:cxnLst/>
              <a:rect l="l" t="t" r="r" b="b"/>
              <a:pathLst>
                <a:path w="6446" h="4502" extrusionOk="0">
                  <a:moveTo>
                    <a:pt x="433" y="0"/>
                  </a:moveTo>
                  <a:cubicBezTo>
                    <a:pt x="289" y="0"/>
                    <a:pt x="145" y="0"/>
                    <a:pt x="145" y="144"/>
                  </a:cubicBezTo>
                  <a:cubicBezTo>
                    <a:pt x="1" y="324"/>
                    <a:pt x="145" y="612"/>
                    <a:pt x="289" y="612"/>
                  </a:cubicBezTo>
                  <a:cubicBezTo>
                    <a:pt x="2521" y="1225"/>
                    <a:pt x="4501" y="2557"/>
                    <a:pt x="5834" y="4357"/>
                  </a:cubicBezTo>
                  <a:lnTo>
                    <a:pt x="5978" y="4501"/>
                  </a:lnTo>
                  <a:cubicBezTo>
                    <a:pt x="6122" y="4501"/>
                    <a:pt x="6122" y="4501"/>
                    <a:pt x="6302" y="4357"/>
                  </a:cubicBezTo>
                  <a:cubicBezTo>
                    <a:pt x="6446" y="4357"/>
                    <a:pt x="6446" y="4069"/>
                    <a:pt x="6302" y="3925"/>
                  </a:cubicBezTo>
                  <a:cubicBezTo>
                    <a:pt x="4790" y="2125"/>
                    <a:pt x="2701" y="756"/>
                    <a:pt x="433"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6667125" y="3854875"/>
              <a:ext cx="299775" cy="131450"/>
            </a:xfrm>
            <a:custGeom>
              <a:avLst/>
              <a:gdLst/>
              <a:ahLst/>
              <a:cxnLst/>
              <a:rect l="l" t="t" r="r" b="b"/>
              <a:pathLst>
                <a:path w="11991" h="5258" extrusionOk="0">
                  <a:moveTo>
                    <a:pt x="4357" y="0"/>
                  </a:moveTo>
                  <a:cubicBezTo>
                    <a:pt x="4177" y="0"/>
                    <a:pt x="4033" y="0"/>
                    <a:pt x="4033" y="144"/>
                  </a:cubicBezTo>
                  <a:cubicBezTo>
                    <a:pt x="3889" y="288"/>
                    <a:pt x="4033" y="576"/>
                    <a:pt x="4177" y="576"/>
                  </a:cubicBezTo>
                  <a:cubicBezTo>
                    <a:pt x="6302" y="1188"/>
                    <a:pt x="8246" y="2232"/>
                    <a:pt x="10047" y="3601"/>
                  </a:cubicBezTo>
                  <a:cubicBezTo>
                    <a:pt x="9215" y="3554"/>
                    <a:pt x="8259" y="3503"/>
                    <a:pt x="7222" y="3503"/>
                  </a:cubicBezTo>
                  <a:cubicBezTo>
                    <a:pt x="5070" y="3503"/>
                    <a:pt x="2575" y="3721"/>
                    <a:pt x="145" y="4645"/>
                  </a:cubicBezTo>
                  <a:cubicBezTo>
                    <a:pt x="1" y="4789"/>
                    <a:pt x="1" y="4933"/>
                    <a:pt x="1" y="5077"/>
                  </a:cubicBezTo>
                  <a:cubicBezTo>
                    <a:pt x="1" y="5257"/>
                    <a:pt x="145" y="5257"/>
                    <a:pt x="289" y="5257"/>
                  </a:cubicBezTo>
                  <a:lnTo>
                    <a:pt x="433" y="5257"/>
                  </a:lnTo>
                  <a:cubicBezTo>
                    <a:pt x="2754" y="4363"/>
                    <a:pt x="5213" y="4098"/>
                    <a:pt x="7305" y="4098"/>
                  </a:cubicBezTo>
                  <a:cubicBezTo>
                    <a:pt x="8750" y="4098"/>
                    <a:pt x="10020" y="4224"/>
                    <a:pt x="10947" y="4357"/>
                  </a:cubicBezTo>
                  <a:lnTo>
                    <a:pt x="11991" y="4501"/>
                  </a:lnTo>
                  <a:lnTo>
                    <a:pt x="11235" y="3889"/>
                  </a:lnTo>
                  <a:cubicBezTo>
                    <a:pt x="9290" y="2088"/>
                    <a:pt x="6878" y="756"/>
                    <a:pt x="4357"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6861575" y="3867350"/>
              <a:ext cx="288975" cy="206775"/>
            </a:xfrm>
            <a:custGeom>
              <a:avLst/>
              <a:gdLst/>
              <a:ahLst/>
              <a:cxnLst/>
              <a:rect l="l" t="t" r="r" b="b"/>
              <a:pathLst>
                <a:path w="11559" h="8271" extrusionOk="0">
                  <a:moveTo>
                    <a:pt x="4106" y="0"/>
                  </a:moveTo>
                  <a:cubicBezTo>
                    <a:pt x="2810" y="0"/>
                    <a:pt x="1711" y="489"/>
                    <a:pt x="1080" y="1445"/>
                  </a:cubicBezTo>
                  <a:cubicBezTo>
                    <a:pt x="0" y="3246"/>
                    <a:pt x="1800" y="4902"/>
                    <a:pt x="4357" y="6558"/>
                  </a:cubicBezTo>
                  <a:cubicBezTo>
                    <a:pt x="5920" y="7549"/>
                    <a:pt x="7482" y="8270"/>
                    <a:pt x="8700" y="8270"/>
                  </a:cubicBezTo>
                  <a:cubicBezTo>
                    <a:pt x="9474" y="8270"/>
                    <a:pt x="10108" y="7978"/>
                    <a:pt x="10514" y="7279"/>
                  </a:cubicBezTo>
                  <a:cubicBezTo>
                    <a:pt x="11558" y="5478"/>
                    <a:pt x="10370" y="2778"/>
                    <a:pt x="7814" y="1157"/>
                  </a:cubicBezTo>
                  <a:cubicBezTo>
                    <a:pt x="6548" y="381"/>
                    <a:pt x="5250" y="0"/>
                    <a:pt x="4106"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2"/>
          <p:cNvGrpSpPr/>
          <p:nvPr/>
        </p:nvGrpSpPr>
        <p:grpSpPr>
          <a:xfrm>
            <a:off x="3289727" y="3748845"/>
            <a:ext cx="476873" cy="390783"/>
            <a:chOff x="6372100" y="3764900"/>
            <a:chExt cx="1018525" cy="834650"/>
          </a:xfrm>
        </p:grpSpPr>
        <p:sp>
          <p:nvSpPr>
            <p:cNvPr id="216" name="Google Shape;216;p2"/>
            <p:cNvSpPr/>
            <p:nvPr/>
          </p:nvSpPr>
          <p:spPr>
            <a:xfrm>
              <a:off x="6372100" y="3764900"/>
              <a:ext cx="1018525" cy="834650"/>
            </a:xfrm>
            <a:custGeom>
              <a:avLst/>
              <a:gdLst/>
              <a:ahLst/>
              <a:cxnLst/>
              <a:rect l="l" t="t" r="r" b="b"/>
              <a:pathLst>
                <a:path w="40741" h="33386" extrusionOk="0">
                  <a:moveTo>
                    <a:pt x="12520" y="0"/>
                  </a:moveTo>
                  <a:cubicBezTo>
                    <a:pt x="11938" y="0"/>
                    <a:pt x="11391" y="131"/>
                    <a:pt x="10901" y="430"/>
                  </a:cubicBezTo>
                  <a:cubicBezTo>
                    <a:pt x="7157" y="2987"/>
                    <a:pt x="15546" y="6156"/>
                    <a:pt x="15546" y="6156"/>
                  </a:cubicBezTo>
                  <a:cubicBezTo>
                    <a:pt x="15546" y="6156"/>
                    <a:pt x="13122" y="5432"/>
                    <a:pt x="10246" y="5432"/>
                  </a:cubicBezTo>
                  <a:cubicBezTo>
                    <a:pt x="7714" y="5432"/>
                    <a:pt x="4832" y="5993"/>
                    <a:pt x="2944" y="8100"/>
                  </a:cubicBezTo>
                  <a:cubicBezTo>
                    <a:pt x="1" y="11251"/>
                    <a:pt x="2182" y="12820"/>
                    <a:pt x="4854" y="12820"/>
                  </a:cubicBezTo>
                  <a:cubicBezTo>
                    <a:pt x="5877" y="12820"/>
                    <a:pt x="6970" y="12591"/>
                    <a:pt x="7877" y="12133"/>
                  </a:cubicBezTo>
                  <a:cubicBezTo>
                    <a:pt x="11189" y="10332"/>
                    <a:pt x="17346" y="10044"/>
                    <a:pt x="17347" y="10044"/>
                  </a:cubicBezTo>
                  <a:lnTo>
                    <a:pt x="17347" y="10044"/>
                  </a:lnTo>
                  <a:cubicBezTo>
                    <a:pt x="17346" y="10044"/>
                    <a:pt x="7877" y="14257"/>
                    <a:pt x="6401" y="18902"/>
                  </a:cubicBezTo>
                  <a:cubicBezTo>
                    <a:pt x="5103" y="22540"/>
                    <a:pt x="7584" y="25251"/>
                    <a:pt x="9723" y="25251"/>
                  </a:cubicBezTo>
                  <a:cubicBezTo>
                    <a:pt x="10315" y="25251"/>
                    <a:pt x="10881" y="25044"/>
                    <a:pt x="11334" y="24591"/>
                  </a:cubicBezTo>
                  <a:cubicBezTo>
                    <a:pt x="13458" y="22503"/>
                    <a:pt x="19578" y="13934"/>
                    <a:pt x="19579" y="13933"/>
                  </a:cubicBezTo>
                  <a:lnTo>
                    <a:pt x="19579" y="13933"/>
                  </a:lnTo>
                  <a:cubicBezTo>
                    <a:pt x="19579" y="13934"/>
                    <a:pt x="16446" y="21891"/>
                    <a:pt x="15546" y="26391"/>
                  </a:cubicBezTo>
                  <a:cubicBezTo>
                    <a:pt x="15103" y="28610"/>
                    <a:pt x="16374" y="29849"/>
                    <a:pt x="18027" y="29849"/>
                  </a:cubicBezTo>
                  <a:cubicBezTo>
                    <a:pt x="19728" y="29849"/>
                    <a:pt x="21833" y="28538"/>
                    <a:pt x="22892" y="25635"/>
                  </a:cubicBezTo>
                  <a:cubicBezTo>
                    <a:pt x="24980" y="19947"/>
                    <a:pt x="24260" y="14258"/>
                    <a:pt x="24260" y="14257"/>
                  </a:cubicBezTo>
                  <a:lnTo>
                    <a:pt x="24260" y="14257"/>
                  </a:lnTo>
                  <a:cubicBezTo>
                    <a:pt x="24260" y="14259"/>
                    <a:pt x="25880" y="20991"/>
                    <a:pt x="25448" y="28192"/>
                  </a:cubicBezTo>
                  <a:cubicBezTo>
                    <a:pt x="25215" y="31843"/>
                    <a:pt x="26255" y="33386"/>
                    <a:pt x="27506" y="33386"/>
                  </a:cubicBezTo>
                  <a:cubicBezTo>
                    <a:pt x="28771" y="33386"/>
                    <a:pt x="30252" y="31807"/>
                    <a:pt x="30849" y="29236"/>
                  </a:cubicBezTo>
                  <a:cubicBezTo>
                    <a:pt x="32037" y="24159"/>
                    <a:pt x="29949" y="18291"/>
                    <a:pt x="29949" y="18290"/>
                  </a:cubicBezTo>
                  <a:lnTo>
                    <a:pt x="29949" y="18290"/>
                  </a:lnTo>
                  <a:cubicBezTo>
                    <a:pt x="29950" y="18291"/>
                    <a:pt x="34738" y="24303"/>
                    <a:pt x="36538" y="28480"/>
                  </a:cubicBezTo>
                  <a:cubicBezTo>
                    <a:pt x="36841" y="29213"/>
                    <a:pt x="37209" y="29539"/>
                    <a:pt x="37563" y="29539"/>
                  </a:cubicBezTo>
                  <a:cubicBezTo>
                    <a:pt x="39313" y="29539"/>
                    <a:pt x="40740" y="21602"/>
                    <a:pt x="32506" y="15733"/>
                  </a:cubicBezTo>
                  <a:lnTo>
                    <a:pt x="32506" y="15733"/>
                  </a:lnTo>
                  <a:cubicBezTo>
                    <a:pt x="32506" y="15733"/>
                    <a:pt x="34594" y="16490"/>
                    <a:pt x="36394" y="17678"/>
                  </a:cubicBezTo>
                  <a:cubicBezTo>
                    <a:pt x="36544" y="17802"/>
                    <a:pt x="36678" y="17859"/>
                    <a:pt x="36792" y="17859"/>
                  </a:cubicBezTo>
                  <a:cubicBezTo>
                    <a:pt x="37934" y="17859"/>
                    <a:pt x="37028" y="12101"/>
                    <a:pt x="29661" y="10332"/>
                  </a:cubicBezTo>
                  <a:cubicBezTo>
                    <a:pt x="21703" y="8244"/>
                    <a:pt x="22280" y="6300"/>
                    <a:pt x="22280" y="6300"/>
                  </a:cubicBezTo>
                  <a:cubicBezTo>
                    <a:pt x="22280" y="6300"/>
                    <a:pt x="16558" y="0"/>
                    <a:pt x="12520"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6779650" y="3989900"/>
              <a:ext cx="221475" cy="251150"/>
            </a:xfrm>
            <a:custGeom>
              <a:avLst/>
              <a:gdLst/>
              <a:ahLst/>
              <a:cxnLst/>
              <a:rect l="l" t="t" r="r" b="b"/>
              <a:pathLst>
                <a:path w="8859" h="10046" extrusionOk="0">
                  <a:moveTo>
                    <a:pt x="8246" y="0"/>
                  </a:moveTo>
                  <a:cubicBezTo>
                    <a:pt x="5257" y="288"/>
                    <a:pt x="2377" y="1800"/>
                    <a:pt x="0" y="4357"/>
                  </a:cubicBezTo>
                  <a:cubicBezTo>
                    <a:pt x="0" y="4501"/>
                    <a:pt x="0" y="4789"/>
                    <a:pt x="144" y="4789"/>
                  </a:cubicBezTo>
                  <a:cubicBezTo>
                    <a:pt x="144" y="4861"/>
                    <a:pt x="217" y="4897"/>
                    <a:pt x="289" y="4897"/>
                  </a:cubicBezTo>
                  <a:cubicBezTo>
                    <a:pt x="361" y="4897"/>
                    <a:pt x="433" y="4861"/>
                    <a:pt x="433" y="4789"/>
                  </a:cubicBezTo>
                  <a:cubicBezTo>
                    <a:pt x="1945" y="3133"/>
                    <a:pt x="4357" y="1188"/>
                    <a:pt x="7490" y="756"/>
                  </a:cubicBezTo>
                  <a:lnTo>
                    <a:pt x="7490" y="756"/>
                  </a:lnTo>
                  <a:cubicBezTo>
                    <a:pt x="5690" y="3457"/>
                    <a:pt x="4789" y="6589"/>
                    <a:pt x="4033" y="9758"/>
                  </a:cubicBezTo>
                  <a:cubicBezTo>
                    <a:pt x="3889" y="9902"/>
                    <a:pt x="4033" y="10046"/>
                    <a:pt x="4177" y="10046"/>
                  </a:cubicBezTo>
                  <a:lnTo>
                    <a:pt x="4357" y="10046"/>
                  </a:lnTo>
                  <a:cubicBezTo>
                    <a:pt x="4501" y="10046"/>
                    <a:pt x="4501" y="10046"/>
                    <a:pt x="4645" y="9902"/>
                  </a:cubicBezTo>
                  <a:cubicBezTo>
                    <a:pt x="5401" y="6589"/>
                    <a:pt x="6302" y="3133"/>
                    <a:pt x="8390" y="432"/>
                  </a:cubicBezTo>
                  <a:lnTo>
                    <a:pt x="8858"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7008300" y="4000700"/>
              <a:ext cx="60325" cy="247575"/>
            </a:xfrm>
            <a:custGeom>
              <a:avLst/>
              <a:gdLst/>
              <a:ahLst/>
              <a:cxnLst/>
              <a:rect l="l" t="t" r="r" b="b"/>
              <a:pathLst>
                <a:path w="2413" h="9903" extrusionOk="0">
                  <a:moveTo>
                    <a:pt x="144" y="0"/>
                  </a:moveTo>
                  <a:cubicBezTo>
                    <a:pt x="0" y="0"/>
                    <a:pt x="0" y="144"/>
                    <a:pt x="0" y="324"/>
                  </a:cubicBezTo>
                  <a:cubicBezTo>
                    <a:pt x="756" y="3457"/>
                    <a:pt x="1332" y="6625"/>
                    <a:pt x="1801" y="9614"/>
                  </a:cubicBezTo>
                  <a:cubicBezTo>
                    <a:pt x="1801" y="9758"/>
                    <a:pt x="1945" y="9902"/>
                    <a:pt x="2089" y="9902"/>
                  </a:cubicBezTo>
                  <a:cubicBezTo>
                    <a:pt x="2233" y="9902"/>
                    <a:pt x="2413" y="9758"/>
                    <a:pt x="2413" y="9614"/>
                  </a:cubicBezTo>
                  <a:cubicBezTo>
                    <a:pt x="1945" y="6445"/>
                    <a:pt x="1332" y="3313"/>
                    <a:pt x="612" y="144"/>
                  </a:cubicBezTo>
                  <a:cubicBezTo>
                    <a:pt x="612" y="0"/>
                    <a:pt x="288" y="0"/>
                    <a:pt x="144"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7041600" y="4034900"/>
              <a:ext cx="139550" cy="202550"/>
            </a:xfrm>
            <a:custGeom>
              <a:avLst/>
              <a:gdLst/>
              <a:ahLst/>
              <a:cxnLst/>
              <a:rect l="l" t="t" r="r" b="b"/>
              <a:pathLst>
                <a:path w="5582" h="8102" extrusionOk="0">
                  <a:moveTo>
                    <a:pt x="325" y="0"/>
                  </a:moveTo>
                  <a:cubicBezTo>
                    <a:pt x="180" y="144"/>
                    <a:pt x="0" y="288"/>
                    <a:pt x="180" y="432"/>
                  </a:cubicBezTo>
                  <a:cubicBezTo>
                    <a:pt x="469" y="1333"/>
                    <a:pt x="1081" y="1945"/>
                    <a:pt x="1657" y="2557"/>
                  </a:cubicBezTo>
                  <a:lnTo>
                    <a:pt x="1801" y="2989"/>
                  </a:lnTo>
                  <a:cubicBezTo>
                    <a:pt x="3169" y="4501"/>
                    <a:pt x="4213" y="6158"/>
                    <a:pt x="4825" y="7958"/>
                  </a:cubicBezTo>
                  <a:cubicBezTo>
                    <a:pt x="4969" y="8102"/>
                    <a:pt x="5113" y="8102"/>
                    <a:pt x="5113" y="8102"/>
                  </a:cubicBezTo>
                  <a:lnTo>
                    <a:pt x="5257" y="8102"/>
                  </a:lnTo>
                  <a:cubicBezTo>
                    <a:pt x="5401" y="8102"/>
                    <a:pt x="5581" y="7958"/>
                    <a:pt x="5401" y="7778"/>
                  </a:cubicBezTo>
                  <a:cubicBezTo>
                    <a:pt x="4681" y="5834"/>
                    <a:pt x="3601" y="4033"/>
                    <a:pt x="2269" y="2557"/>
                  </a:cubicBezTo>
                  <a:lnTo>
                    <a:pt x="2125" y="2233"/>
                  </a:lnTo>
                  <a:cubicBezTo>
                    <a:pt x="1513" y="1657"/>
                    <a:pt x="901" y="901"/>
                    <a:pt x="757" y="288"/>
                  </a:cubicBezTo>
                  <a:cubicBezTo>
                    <a:pt x="613" y="0"/>
                    <a:pt x="469" y="0"/>
                    <a:pt x="325"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7068600" y="4023200"/>
              <a:ext cx="161150" cy="112550"/>
            </a:xfrm>
            <a:custGeom>
              <a:avLst/>
              <a:gdLst/>
              <a:ahLst/>
              <a:cxnLst/>
              <a:rect l="l" t="t" r="r" b="b"/>
              <a:pathLst>
                <a:path w="6446" h="4502" extrusionOk="0">
                  <a:moveTo>
                    <a:pt x="433" y="0"/>
                  </a:moveTo>
                  <a:cubicBezTo>
                    <a:pt x="289" y="0"/>
                    <a:pt x="145" y="0"/>
                    <a:pt x="145" y="144"/>
                  </a:cubicBezTo>
                  <a:cubicBezTo>
                    <a:pt x="1" y="324"/>
                    <a:pt x="145" y="612"/>
                    <a:pt x="289" y="612"/>
                  </a:cubicBezTo>
                  <a:cubicBezTo>
                    <a:pt x="2521" y="1225"/>
                    <a:pt x="4501" y="2557"/>
                    <a:pt x="5834" y="4357"/>
                  </a:cubicBezTo>
                  <a:lnTo>
                    <a:pt x="5978" y="4501"/>
                  </a:lnTo>
                  <a:cubicBezTo>
                    <a:pt x="6122" y="4501"/>
                    <a:pt x="6122" y="4501"/>
                    <a:pt x="6302" y="4357"/>
                  </a:cubicBezTo>
                  <a:cubicBezTo>
                    <a:pt x="6446" y="4357"/>
                    <a:pt x="6446" y="4069"/>
                    <a:pt x="6302" y="3925"/>
                  </a:cubicBezTo>
                  <a:cubicBezTo>
                    <a:pt x="4790" y="2125"/>
                    <a:pt x="2701" y="756"/>
                    <a:pt x="433"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6667125" y="3854875"/>
              <a:ext cx="299775" cy="131450"/>
            </a:xfrm>
            <a:custGeom>
              <a:avLst/>
              <a:gdLst/>
              <a:ahLst/>
              <a:cxnLst/>
              <a:rect l="l" t="t" r="r" b="b"/>
              <a:pathLst>
                <a:path w="11991" h="5258" extrusionOk="0">
                  <a:moveTo>
                    <a:pt x="4357" y="0"/>
                  </a:moveTo>
                  <a:cubicBezTo>
                    <a:pt x="4177" y="0"/>
                    <a:pt x="4033" y="0"/>
                    <a:pt x="4033" y="144"/>
                  </a:cubicBezTo>
                  <a:cubicBezTo>
                    <a:pt x="3889" y="288"/>
                    <a:pt x="4033" y="576"/>
                    <a:pt x="4177" y="576"/>
                  </a:cubicBezTo>
                  <a:cubicBezTo>
                    <a:pt x="6302" y="1188"/>
                    <a:pt x="8246" y="2232"/>
                    <a:pt x="10047" y="3601"/>
                  </a:cubicBezTo>
                  <a:cubicBezTo>
                    <a:pt x="9215" y="3554"/>
                    <a:pt x="8259" y="3503"/>
                    <a:pt x="7222" y="3503"/>
                  </a:cubicBezTo>
                  <a:cubicBezTo>
                    <a:pt x="5070" y="3503"/>
                    <a:pt x="2575" y="3721"/>
                    <a:pt x="145" y="4645"/>
                  </a:cubicBezTo>
                  <a:cubicBezTo>
                    <a:pt x="1" y="4789"/>
                    <a:pt x="1" y="4933"/>
                    <a:pt x="1" y="5077"/>
                  </a:cubicBezTo>
                  <a:cubicBezTo>
                    <a:pt x="1" y="5257"/>
                    <a:pt x="145" y="5257"/>
                    <a:pt x="289" y="5257"/>
                  </a:cubicBezTo>
                  <a:lnTo>
                    <a:pt x="433" y="5257"/>
                  </a:lnTo>
                  <a:cubicBezTo>
                    <a:pt x="2754" y="4363"/>
                    <a:pt x="5213" y="4098"/>
                    <a:pt x="7305" y="4098"/>
                  </a:cubicBezTo>
                  <a:cubicBezTo>
                    <a:pt x="8750" y="4098"/>
                    <a:pt x="10020" y="4224"/>
                    <a:pt x="10947" y="4357"/>
                  </a:cubicBezTo>
                  <a:lnTo>
                    <a:pt x="11991" y="4501"/>
                  </a:lnTo>
                  <a:lnTo>
                    <a:pt x="11235" y="3889"/>
                  </a:lnTo>
                  <a:cubicBezTo>
                    <a:pt x="9290" y="2088"/>
                    <a:pt x="6878" y="756"/>
                    <a:pt x="4357"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6861575" y="3867350"/>
              <a:ext cx="288975" cy="206775"/>
            </a:xfrm>
            <a:custGeom>
              <a:avLst/>
              <a:gdLst/>
              <a:ahLst/>
              <a:cxnLst/>
              <a:rect l="l" t="t" r="r" b="b"/>
              <a:pathLst>
                <a:path w="11559" h="8271" extrusionOk="0">
                  <a:moveTo>
                    <a:pt x="4106" y="0"/>
                  </a:moveTo>
                  <a:cubicBezTo>
                    <a:pt x="2810" y="0"/>
                    <a:pt x="1711" y="489"/>
                    <a:pt x="1080" y="1445"/>
                  </a:cubicBezTo>
                  <a:cubicBezTo>
                    <a:pt x="0" y="3246"/>
                    <a:pt x="1800" y="4902"/>
                    <a:pt x="4357" y="6558"/>
                  </a:cubicBezTo>
                  <a:cubicBezTo>
                    <a:pt x="5920" y="7549"/>
                    <a:pt x="7482" y="8270"/>
                    <a:pt x="8700" y="8270"/>
                  </a:cubicBezTo>
                  <a:cubicBezTo>
                    <a:pt x="9474" y="8270"/>
                    <a:pt x="10108" y="7978"/>
                    <a:pt x="10514" y="7279"/>
                  </a:cubicBezTo>
                  <a:cubicBezTo>
                    <a:pt x="11558" y="5478"/>
                    <a:pt x="10370" y="2778"/>
                    <a:pt x="7814" y="1157"/>
                  </a:cubicBezTo>
                  <a:cubicBezTo>
                    <a:pt x="6548" y="381"/>
                    <a:pt x="5250" y="0"/>
                    <a:pt x="4106"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CUSTOM_4">
    <p:spTree>
      <p:nvGrpSpPr>
        <p:cNvPr id="1" name="Shape 621"/>
        <p:cNvGrpSpPr/>
        <p:nvPr/>
      </p:nvGrpSpPr>
      <p:grpSpPr>
        <a:xfrm>
          <a:off x="0" y="0"/>
          <a:ext cx="0" cy="0"/>
          <a:chOff x="0" y="0"/>
          <a:chExt cx="0" cy="0"/>
        </a:xfrm>
      </p:grpSpPr>
      <p:sp>
        <p:nvSpPr>
          <p:cNvPr id="622" name="Google Shape;622;p38"/>
          <p:cNvSpPr/>
          <p:nvPr/>
        </p:nvSpPr>
        <p:spPr>
          <a:xfrm>
            <a:off x="0" y="2906878"/>
            <a:ext cx="9143994" cy="2240486"/>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8"/>
          <p:cNvSpPr txBox="1">
            <a:spLocks noGrp="1"/>
          </p:cNvSpPr>
          <p:nvPr>
            <p:ph type="subTitle" idx="1"/>
          </p:nvPr>
        </p:nvSpPr>
        <p:spPr>
          <a:xfrm>
            <a:off x="4572000" y="1722575"/>
            <a:ext cx="3852000" cy="107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24" name="Google Shape;624;p38"/>
          <p:cNvSpPr txBox="1">
            <a:spLocks noGrp="1"/>
          </p:cNvSpPr>
          <p:nvPr>
            <p:ph type="ctrTitle"/>
          </p:nvPr>
        </p:nvSpPr>
        <p:spPr>
          <a:xfrm flipH="1">
            <a:off x="4578350" y="830399"/>
            <a:ext cx="3852000" cy="83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26" name="Google Shape;626;p38"/>
          <p:cNvSpPr/>
          <p:nvPr/>
        </p:nvSpPr>
        <p:spPr>
          <a:xfrm>
            <a:off x="6639000" y="213978"/>
            <a:ext cx="3167000" cy="4986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8"/>
          <p:cNvSpPr/>
          <p:nvPr/>
        </p:nvSpPr>
        <p:spPr>
          <a:xfrm>
            <a:off x="420876" y="874051"/>
            <a:ext cx="3014093" cy="504577"/>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8"/>
          <p:cNvSpPr/>
          <p:nvPr/>
        </p:nvSpPr>
        <p:spPr>
          <a:xfrm>
            <a:off x="7962924" y="2571750"/>
            <a:ext cx="1461968" cy="242908"/>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8"/>
          <p:cNvSpPr/>
          <p:nvPr/>
        </p:nvSpPr>
        <p:spPr>
          <a:xfrm flipH="1">
            <a:off x="6" y="4311827"/>
            <a:ext cx="9143994" cy="835488"/>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8"/>
          <p:cNvSpPr/>
          <p:nvPr/>
        </p:nvSpPr>
        <p:spPr>
          <a:xfrm flipH="1">
            <a:off x="0" y="4522821"/>
            <a:ext cx="9143966" cy="620706"/>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gradFill>
            <a:gsLst>
              <a:gs pos="0">
                <a:srgbClr val="47CC23"/>
              </a:gs>
              <a:gs pos="100000">
                <a:srgbClr val="23581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1" name="Google Shape;631;p38"/>
          <p:cNvGrpSpPr/>
          <p:nvPr/>
        </p:nvGrpSpPr>
        <p:grpSpPr>
          <a:xfrm>
            <a:off x="0" y="3191055"/>
            <a:ext cx="4437603" cy="1952507"/>
            <a:chOff x="0" y="4526555"/>
            <a:chExt cx="1402175" cy="616945"/>
          </a:xfrm>
        </p:grpSpPr>
        <p:grpSp>
          <p:nvGrpSpPr>
            <p:cNvPr id="632" name="Google Shape;632;p38"/>
            <p:cNvGrpSpPr/>
            <p:nvPr/>
          </p:nvGrpSpPr>
          <p:grpSpPr>
            <a:xfrm flipH="1">
              <a:off x="392950" y="4723427"/>
              <a:ext cx="1009225" cy="420073"/>
              <a:chOff x="8749425" y="2113677"/>
              <a:chExt cx="1009225" cy="420073"/>
            </a:xfrm>
          </p:grpSpPr>
          <p:sp>
            <p:nvSpPr>
              <p:cNvPr id="633" name="Google Shape;633;p38"/>
              <p:cNvSpPr/>
              <p:nvPr/>
            </p:nvSpPr>
            <p:spPr>
              <a:xfrm>
                <a:off x="8749425" y="2441650"/>
                <a:ext cx="150300" cy="92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8"/>
              <p:cNvSpPr/>
              <p:nvPr/>
            </p:nvSpPr>
            <p:spPr>
              <a:xfrm>
                <a:off x="8799556" y="2113677"/>
                <a:ext cx="959094" cy="418294"/>
              </a:xfrm>
              <a:custGeom>
                <a:avLst/>
                <a:gdLst/>
                <a:ahLst/>
                <a:cxnLst/>
                <a:rect l="l" t="t" r="r" b="b"/>
                <a:pathLst>
                  <a:path w="20003" h="8724" extrusionOk="0">
                    <a:moveTo>
                      <a:pt x="19388" y="0"/>
                    </a:moveTo>
                    <a:cubicBezTo>
                      <a:pt x="18963" y="0"/>
                      <a:pt x="18908" y="1174"/>
                      <a:pt x="18908" y="1174"/>
                    </a:cubicBezTo>
                    <a:cubicBezTo>
                      <a:pt x="18908" y="1174"/>
                      <a:pt x="18769" y="790"/>
                      <a:pt x="18252" y="693"/>
                    </a:cubicBezTo>
                    <a:cubicBezTo>
                      <a:pt x="18218" y="689"/>
                      <a:pt x="18185" y="686"/>
                      <a:pt x="18154" y="686"/>
                    </a:cubicBezTo>
                    <a:cubicBezTo>
                      <a:pt x="17683" y="686"/>
                      <a:pt x="17480" y="1174"/>
                      <a:pt x="17480" y="1174"/>
                    </a:cubicBezTo>
                    <a:cubicBezTo>
                      <a:pt x="17480" y="1174"/>
                      <a:pt x="17425" y="656"/>
                      <a:pt x="17000" y="619"/>
                    </a:cubicBezTo>
                    <a:cubicBezTo>
                      <a:pt x="16989" y="618"/>
                      <a:pt x="16978" y="618"/>
                      <a:pt x="16968" y="618"/>
                    </a:cubicBezTo>
                    <a:cubicBezTo>
                      <a:pt x="16564" y="618"/>
                      <a:pt x="16367" y="1386"/>
                      <a:pt x="16367" y="1386"/>
                    </a:cubicBezTo>
                    <a:cubicBezTo>
                      <a:pt x="16367" y="1386"/>
                      <a:pt x="15966" y="909"/>
                      <a:pt x="15605" y="909"/>
                    </a:cubicBezTo>
                    <a:cubicBezTo>
                      <a:pt x="15568" y="909"/>
                      <a:pt x="15533" y="914"/>
                      <a:pt x="15498" y="924"/>
                    </a:cubicBezTo>
                    <a:cubicBezTo>
                      <a:pt x="15114" y="1021"/>
                      <a:pt x="15285" y="1890"/>
                      <a:pt x="15285" y="1890"/>
                    </a:cubicBezTo>
                    <a:cubicBezTo>
                      <a:pt x="15285" y="1890"/>
                      <a:pt x="14980" y="1137"/>
                      <a:pt x="14343" y="924"/>
                    </a:cubicBezTo>
                    <a:cubicBezTo>
                      <a:pt x="14311" y="915"/>
                      <a:pt x="14279" y="911"/>
                      <a:pt x="14246" y="911"/>
                    </a:cubicBezTo>
                    <a:cubicBezTo>
                      <a:pt x="13588" y="911"/>
                      <a:pt x="12629" y="2620"/>
                      <a:pt x="12629" y="2620"/>
                    </a:cubicBezTo>
                    <a:cubicBezTo>
                      <a:pt x="12629" y="2620"/>
                      <a:pt x="12222" y="1477"/>
                      <a:pt x="11322" y="1477"/>
                    </a:cubicBezTo>
                    <a:cubicBezTo>
                      <a:pt x="11224" y="1477"/>
                      <a:pt x="11121" y="1490"/>
                      <a:pt x="11011" y="1520"/>
                    </a:cubicBezTo>
                    <a:cubicBezTo>
                      <a:pt x="9875" y="1848"/>
                      <a:pt x="9990" y="3928"/>
                      <a:pt x="9990" y="3928"/>
                    </a:cubicBezTo>
                    <a:cubicBezTo>
                      <a:pt x="9990" y="3928"/>
                      <a:pt x="9788" y="3294"/>
                      <a:pt x="9007" y="3294"/>
                    </a:cubicBezTo>
                    <a:cubicBezTo>
                      <a:pt x="8996" y="3294"/>
                      <a:pt x="8985" y="3294"/>
                      <a:pt x="8974" y="3295"/>
                    </a:cubicBezTo>
                    <a:cubicBezTo>
                      <a:pt x="8142" y="3313"/>
                      <a:pt x="7934" y="5046"/>
                      <a:pt x="7934" y="5046"/>
                    </a:cubicBezTo>
                    <a:cubicBezTo>
                      <a:pt x="7934" y="5046"/>
                      <a:pt x="7333" y="3897"/>
                      <a:pt x="6453" y="3897"/>
                    </a:cubicBezTo>
                    <a:cubicBezTo>
                      <a:pt x="6401" y="3897"/>
                      <a:pt x="6348" y="3901"/>
                      <a:pt x="6294" y="3909"/>
                    </a:cubicBezTo>
                    <a:cubicBezTo>
                      <a:pt x="5351" y="4043"/>
                      <a:pt x="5083" y="5757"/>
                      <a:pt x="5083" y="5757"/>
                    </a:cubicBezTo>
                    <a:cubicBezTo>
                      <a:pt x="5083" y="5757"/>
                      <a:pt x="4773" y="5137"/>
                      <a:pt x="4364" y="5137"/>
                    </a:cubicBezTo>
                    <a:cubicBezTo>
                      <a:pt x="4340" y="5137"/>
                      <a:pt x="4317" y="5139"/>
                      <a:pt x="4293" y="5143"/>
                    </a:cubicBezTo>
                    <a:cubicBezTo>
                      <a:pt x="3891" y="5198"/>
                      <a:pt x="3891" y="5873"/>
                      <a:pt x="3891" y="5873"/>
                    </a:cubicBezTo>
                    <a:cubicBezTo>
                      <a:pt x="3891" y="5873"/>
                      <a:pt x="3224" y="4659"/>
                      <a:pt x="2403" y="4659"/>
                    </a:cubicBezTo>
                    <a:cubicBezTo>
                      <a:pt x="2341" y="4659"/>
                      <a:pt x="2277" y="4666"/>
                      <a:pt x="2214" y="4681"/>
                    </a:cubicBezTo>
                    <a:cubicBezTo>
                      <a:pt x="1308" y="4893"/>
                      <a:pt x="1387" y="6280"/>
                      <a:pt x="1387" y="6280"/>
                    </a:cubicBezTo>
                    <a:lnTo>
                      <a:pt x="1" y="6949"/>
                    </a:lnTo>
                    <a:lnTo>
                      <a:pt x="828" y="8724"/>
                    </a:lnTo>
                    <a:lnTo>
                      <a:pt x="20003" y="8724"/>
                    </a:lnTo>
                    <a:lnTo>
                      <a:pt x="20003" y="541"/>
                    </a:lnTo>
                    <a:cubicBezTo>
                      <a:pt x="20003" y="541"/>
                      <a:pt x="19832" y="0"/>
                      <a:pt x="193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8"/>
              <p:cNvSpPr/>
              <p:nvPr/>
            </p:nvSpPr>
            <p:spPr>
              <a:xfrm>
                <a:off x="9518680" y="2347231"/>
                <a:ext cx="191023" cy="128212"/>
              </a:xfrm>
              <a:custGeom>
                <a:avLst/>
                <a:gdLst/>
                <a:ahLst/>
                <a:cxnLst/>
                <a:rect l="l" t="t" r="r" b="b"/>
                <a:pathLst>
                  <a:path w="3984" h="2674" extrusionOk="0">
                    <a:moveTo>
                      <a:pt x="1531" y="0"/>
                    </a:moveTo>
                    <a:cubicBezTo>
                      <a:pt x="1015" y="0"/>
                      <a:pt x="522" y="309"/>
                      <a:pt x="306" y="808"/>
                    </a:cubicBezTo>
                    <a:cubicBezTo>
                      <a:pt x="1" y="1501"/>
                      <a:pt x="329" y="2291"/>
                      <a:pt x="999" y="2582"/>
                    </a:cubicBezTo>
                    <a:cubicBezTo>
                      <a:pt x="1158" y="2648"/>
                      <a:pt x="1402" y="2673"/>
                      <a:pt x="1682" y="2673"/>
                    </a:cubicBezTo>
                    <a:cubicBezTo>
                      <a:pt x="2624" y="2673"/>
                      <a:pt x="3984" y="2388"/>
                      <a:pt x="3984" y="2388"/>
                    </a:cubicBezTo>
                    <a:cubicBezTo>
                      <a:pt x="3984" y="2388"/>
                      <a:pt x="2755" y="406"/>
                      <a:pt x="2062" y="115"/>
                    </a:cubicBezTo>
                    <a:cubicBezTo>
                      <a:pt x="1889" y="37"/>
                      <a:pt x="1709" y="0"/>
                      <a:pt x="15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8"/>
              <p:cNvSpPr/>
              <p:nvPr/>
            </p:nvSpPr>
            <p:spPr>
              <a:xfrm>
                <a:off x="9272995" y="2357252"/>
                <a:ext cx="158898" cy="158131"/>
              </a:xfrm>
              <a:custGeom>
                <a:avLst/>
                <a:gdLst/>
                <a:ahLst/>
                <a:cxnLst/>
                <a:rect l="l" t="t" r="r" b="b"/>
                <a:pathLst>
                  <a:path w="3314" h="3298" extrusionOk="0">
                    <a:moveTo>
                      <a:pt x="1843" y="0"/>
                    </a:moveTo>
                    <a:cubicBezTo>
                      <a:pt x="1483" y="0"/>
                      <a:pt x="1121" y="145"/>
                      <a:pt x="851" y="428"/>
                    </a:cubicBezTo>
                    <a:cubicBezTo>
                      <a:pt x="347" y="968"/>
                      <a:pt x="1" y="3297"/>
                      <a:pt x="1" y="3297"/>
                    </a:cubicBezTo>
                    <a:cubicBezTo>
                      <a:pt x="1" y="3297"/>
                      <a:pt x="2311" y="2794"/>
                      <a:pt x="2815" y="2258"/>
                    </a:cubicBezTo>
                    <a:cubicBezTo>
                      <a:pt x="3314" y="1717"/>
                      <a:pt x="3295" y="871"/>
                      <a:pt x="2755" y="368"/>
                    </a:cubicBezTo>
                    <a:cubicBezTo>
                      <a:pt x="2499" y="121"/>
                      <a:pt x="2172" y="0"/>
                      <a:pt x="1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8"/>
              <p:cNvSpPr/>
              <p:nvPr/>
            </p:nvSpPr>
            <p:spPr>
              <a:xfrm>
                <a:off x="9145597" y="2359362"/>
                <a:ext cx="101745" cy="130801"/>
              </a:xfrm>
              <a:custGeom>
                <a:avLst/>
                <a:gdLst/>
                <a:ahLst/>
                <a:cxnLst/>
                <a:rect l="l" t="t" r="r" b="b"/>
                <a:pathLst>
                  <a:path w="2122" h="2728" extrusionOk="0">
                    <a:moveTo>
                      <a:pt x="1660" y="0"/>
                    </a:moveTo>
                    <a:cubicBezTo>
                      <a:pt x="1660" y="0"/>
                      <a:pt x="329" y="998"/>
                      <a:pt x="176" y="1479"/>
                    </a:cubicBezTo>
                    <a:cubicBezTo>
                      <a:pt x="1" y="1983"/>
                      <a:pt x="273" y="2519"/>
                      <a:pt x="772" y="2676"/>
                    </a:cubicBezTo>
                    <a:cubicBezTo>
                      <a:pt x="875" y="2711"/>
                      <a:pt x="978" y="2727"/>
                      <a:pt x="1080" y="2727"/>
                    </a:cubicBezTo>
                    <a:cubicBezTo>
                      <a:pt x="1477" y="2727"/>
                      <a:pt x="1843" y="2477"/>
                      <a:pt x="1965" y="2080"/>
                    </a:cubicBezTo>
                    <a:cubicBezTo>
                      <a:pt x="2122" y="1576"/>
                      <a:pt x="1660" y="0"/>
                      <a:pt x="1660"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8"/>
              <p:cNvSpPr/>
              <p:nvPr/>
            </p:nvSpPr>
            <p:spPr>
              <a:xfrm>
                <a:off x="8906576" y="2373986"/>
                <a:ext cx="62955" cy="79545"/>
              </a:xfrm>
              <a:custGeom>
                <a:avLst/>
                <a:gdLst/>
                <a:ahLst/>
                <a:cxnLst/>
                <a:rect l="l" t="t" r="r" b="b"/>
                <a:pathLst>
                  <a:path w="1313" h="1659" extrusionOk="0">
                    <a:moveTo>
                      <a:pt x="97" y="0"/>
                    </a:moveTo>
                    <a:lnTo>
                      <a:pt x="97" y="0"/>
                    </a:lnTo>
                    <a:cubicBezTo>
                      <a:pt x="97" y="0"/>
                      <a:pt x="0" y="1058"/>
                      <a:pt x="134" y="1350"/>
                    </a:cubicBezTo>
                    <a:cubicBezTo>
                      <a:pt x="245" y="1551"/>
                      <a:pt x="448" y="1658"/>
                      <a:pt x="659" y="1658"/>
                    </a:cubicBezTo>
                    <a:cubicBezTo>
                      <a:pt x="748" y="1658"/>
                      <a:pt x="839" y="1639"/>
                      <a:pt x="924" y="1599"/>
                    </a:cubicBezTo>
                    <a:cubicBezTo>
                      <a:pt x="1197" y="1447"/>
                      <a:pt x="1313" y="1100"/>
                      <a:pt x="1174" y="827"/>
                    </a:cubicBezTo>
                    <a:cubicBezTo>
                      <a:pt x="1021" y="541"/>
                      <a:pt x="97" y="0"/>
                      <a:pt x="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8"/>
              <p:cNvSpPr/>
              <p:nvPr/>
            </p:nvSpPr>
            <p:spPr>
              <a:xfrm>
                <a:off x="9652503" y="2329155"/>
                <a:ext cx="78490" cy="54229"/>
              </a:xfrm>
              <a:custGeom>
                <a:avLst/>
                <a:gdLst/>
                <a:ahLst/>
                <a:cxnLst/>
                <a:rect l="l" t="t" r="r" b="b"/>
                <a:pathLst>
                  <a:path w="1637" h="1131" extrusionOk="0">
                    <a:moveTo>
                      <a:pt x="1011" y="1"/>
                    </a:moveTo>
                    <a:cubicBezTo>
                      <a:pt x="922" y="1"/>
                      <a:pt x="832" y="23"/>
                      <a:pt x="749" y="71"/>
                    </a:cubicBezTo>
                    <a:cubicBezTo>
                      <a:pt x="463" y="205"/>
                      <a:pt x="1" y="1069"/>
                      <a:pt x="1" y="1069"/>
                    </a:cubicBezTo>
                    <a:cubicBezTo>
                      <a:pt x="1" y="1069"/>
                      <a:pt x="428" y="1131"/>
                      <a:pt x="799" y="1131"/>
                    </a:cubicBezTo>
                    <a:cubicBezTo>
                      <a:pt x="984" y="1131"/>
                      <a:pt x="1156" y="1116"/>
                      <a:pt x="1253" y="1069"/>
                    </a:cubicBezTo>
                    <a:cubicBezTo>
                      <a:pt x="1521" y="935"/>
                      <a:pt x="1636" y="589"/>
                      <a:pt x="1502" y="321"/>
                    </a:cubicBezTo>
                    <a:cubicBezTo>
                      <a:pt x="1409" y="118"/>
                      <a:pt x="1213" y="1"/>
                      <a:pt x="101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8"/>
              <p:cNvSpPr/>
              <p:nvPr/>
            </p:nvSpPr>
            <p:spPr>
              <a:xfrm>
                <a:off x="9599808" y="2204250"/>
                <a:ext cx="101697" cy="85730"/>
              </a:xfrm>
              <a:custGeom>
                <a:avLst/>
                <a:gdLst/>
                <a:ahLst/>
                <a:cxnLst/>
                <a:rect l="l" t="t" r="r" b="b"/>
                <a:pathLst>
                  <a:path w="2121" h="1788" extrusionOk="0">
                    <a:moveTo>
                      <a:pt x="0" y="1"/>
                    </a:moveTo>
                    <a:cubicBezTo>
                      <a:pt x="0" y="1"/>
                      <a:pt x="388" y="1346"/>
                      <a:pt x="735" y="1618"/>
                    </a:cubicBezTo>
                    <a:cubicBezTo>
                      <a:pt x="875" y="1732"/>
                      <a:pt x="1046" y="1787"/>
                      <a:pt x="1218" y="1787"/>
                    </a:cubicBezTo>
                    <a:cubicBezTo>
                      <a:pt x="1450" y="1787"/>
                      <a:pt x="1684" y="1688"/>
                      <a:pt x="1848" y="1503"/>
                    </a:cubicBezTo>
                    <a:cubicBezTo>
                      <a:pt x="2121" y="1156"/>
                      <a:pt x="2061" y="652"/>
                      <a:pt x="1714" y="384"/>
                    </a:cubicBezTo>
                    <a:cubicBezTo>
                      <a:pt x="1386" y="93"/>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8"/>
              <p:cNvSpPr/>
              <p:nvPr/>
            </p:nvSpPr>
            <p:spPr>
              <a:xfrm>
                <a:off x="8970347" y="2343635"/>
                <a:ext cx="20234" cy="21912"/>
              </a:xfrm>
              <a:custGeom>
                <a:avLst/>
                <a:gdLst/>
                <a:ahLst/>
                <a:cxnLst/>
                <a:rect l="l" t="t" r="r" b="b"/>
                <a:pathLst>
                  <a:path w="422" h="457" extrusionOk="0">
                    <a:moveTo>
                      <a:pt x="1" y="0"/>
                    </a:moveTo>
                    <a:cubicBezTo>
                      <a:pt x="1" y="0"/>
                      <a:pt x="19" y="305"/>
                      <a:pt x="75" y="384"/>
                    </a:cubicBezTo>
                    <a:cubicBezTo>
                      <a:pt x="111" y="431"/>
                      <a:pt x="167" y="456"/>
                      <a:pt x="223" y="456"/>
                    </a:cubicBezTo>
                    <a:cubicBezTo>
                      <a:pt x="260" y="456"/>
                      <a:pt x="298" y="445"/>
                      <a:pt x="329" y="421"/>
                    </a:cubicBezTo>
                    <a:cubicBezTo>
                      <a:pt x="403" y="347"/>
                      <a:pt x="421" y="231"/>
                      <a:pt x="366" y="153"/>
                    </a:cubicBezTo>
                    <a:cubicBezTo>
                      <a:pt x="287" y="74"/>
                      <a:pt x="1" y="0"/>
                      <a:pt x="1" y="0"/>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8"/>
              <p:cNvSpPr/>
              <p:nvPr/>
            </p:nvSpPr>
            <p:spPr>
              <a:xfrm>
                <a:off x="9023761" y="2456169"/>
                <a:ext cx="75805" cy="63051"/>
              </a:xfrm>
              <a:custGeom>
                <a:avLst/>
                <a:gdLst/>
                <a:ahLst/>
                <a:cxnLst/>
                <a:rect l="l" t="t" r="r" b="b"/>
                <a:pathLst>
                  <a:path w="1581" h="1315" extrusionOk="0">
                    <a:moveTo>
                      <a:pt x="1" y="1"/>
                    </a:moveTo>
                    <a:cubicBezTo>
                      <a:pt x="1" y="1"/>
                      <a:pt x="310" y="985"/>
                      <a:pt x="560" y="1193"/>
                    </a:cubicBezTo>
                    <a:cubicBezTo>
                      <a:pt x="664" y="1274"/>
                      <a:pt x="789" y="1315"/>
                      <a:pt x="915" y="1315"/>
                    </a:cubicBezTo>
                    <a:cubicBezTo>
                      <a:pt x="1090" y="1315"/>
                      <a:pt x="1266" y="1236"/>
                      <a:pt x="1387" y="1077"/>
                    </a:cubicBezTo>
                    <a:cubicBezTo>
                      <a:pt x="1581" y="828"/>
                      <a:pt x="1544" y="463"/>
                      <a:pt x="1271" y="269"/>
                    </a:cubicBezTo>
                    <a:cubicBezTo>
                      <a:pt x="1022" y="61"/>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8"/>
              <p:cNvSpPr/>
              <p:nvPr/>
            </p:nvSpPr>
            <p:spPr>
              <a:xfrm>
                <a:off x="8807755" y="2468971"/>
                <a:ext cx="57441" cy="37974"/>
              </a:xfrm>
              <a:custGeom>
                <a:avLst/>
                <a:gdLst/>
                <a:ahLst/>
                <a:cxnLst/>
                <a:rect l="l" t="t" r="r" b="b"/>
                <a:pathLst>
                  <a:path w="1198" h="792" extrusionOk="0">
                    <a:moveTo>
                      <a:pt x="423" y="1"/>
                    </a:moveTo>
                    <a:cubicBezTo>
                      <a:pt x="417" y="1"/>
                      <a:pt x="412" y="1"/>
                      <a:pt x="407" y="2"/>
                    </a:cubicBezTo>
                    <a:cubicBezTo>
                      <a:pt x="176" y="2"/>
                      <a:pt x="0" y="177"/>
                      <a:pt x="24" y="408"/>
                    </a:cubicBezTo>
                    <a:cubicBezTo>
                      <a:pt x="24" y="621"/>
                      <a:pt x="195" y="792"/>
                      <a:pt x="426" y="792"/>
                    </a:cubicBezTo>
                    <a:cubicBezTo>
                      <a:pt x="638" y="773"/>
                      <a:pt x="1197" y="371"/>
                      <a:pt x="1197" y="371"/>
                    </a:cubicBezTo>
                    <a:cubicBezTo>
                      <a:pt x="1197" y="371"/>
                      <a:pt x="646"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 name="Google Shape;644;p38"/>
            <p:cNvGrpSpPr/>
            <p:nvPr/>
          </p:nvGrpSpPr>
          <p:grpSpPr>
            <a:xfrm>
              <a:off x="0" y="4526555"/>
              <a:ext cx="997883" cy="615118"/>
              <a:chOff x="7378425" y="2211250"/>
              <a:chExt cx="520300" cy="320725"/>
            </a:xfrm>
          </p:grpSpPr>
          <p:sp>
            <p:nvSpPr>
              <p:cNvPr id="645" name="Google Shape;645;p38"/>
              <p:cNvSpPr/>
              <p:nvPr/>
            </p:nvSpPr>
            <p:spPr>
              <a:xfrm>
                <a:off x="7378425" y="2211250"/>
                <a:ext cx="520300" cy="320725"/>
              </a:xfrm>
              <a:custGeom>
                <a:avLst/>
                <a:gdLst/>
                <a:ahLst/>
                <a:cxnLst/>
                <a:rect l="l" t="t" r="r" b="b"/>
                <a:pathLst>
                  <a:path w="20812" h="12829" extrusionOk="0">
                    <a:moveTo>
                      <a:pt x="1185" y="0"/>
                    </a:moveTo>
                    <a:cubicBezTo>
                      <a:pt x="584" y="0"/>
                      <a:pt x="1" y="104"/>
                      <a:pt x="1" y="104"/>
                    </a:cubicBezTo>
                    <a:lnTo>
                      <a:pt x="1" y="12829"/>
                    </a:lnTo>
                    <a:lnTo>
                      <a:pt x="20465" y="12829"/>
                    </a:lnTo>
                    <a:cubicBezTo>
                      <a:pt x="20465" y="12829"/>
                      <a:pt x="20812" y="12076"/>
                      <a:pt x="20313" y="11729"/>
                    </a:cubicBezTo>
                    <a:cubicBezTo>
                      <a:pt x="20153" y="11614"/>
                      <a:pt x="19890" y="11575"/>
                      <a:pt x="19610" y="11575"/>
                    </a:cubicBezTo>
                    <a:cubicBezTo>
                      <a:pt x="19052" y="11575"/>
                      <a:pt x="18428" y="11729"/>
                      <a:pt x="18428" y="11729"/>
                    </a:cubicBezTo>
                    <a:cubicBezTo>
                      <a:pt x="18428" y="11729"/>
                      <a:pt x="18543" y="11364"/>
                      <a:pt x="18483" y="11054"/>
                    </a:cubicBezTo>
                    <a:cubicBezTo>
                      <a:pt x="18446" y="10823"/>
                      <a:pt x="18331" y="10634"/>
                      <a:pt x="18003" y="10574"/>
                    </a:cubicBezTo>
                    <a:cubicBezTo>
                      <a:pt x="17926" y="10565"/>
                      <a:pt x="17849" y="10560"/>
                      <a:pt x="17771" y="10560"/>
                    </a:cubicBezTo>
                    <a:cubicBezTo>
                      <a:pt x="17694" y="10560"/>
                      <a:pt x="17617" y="10565"/>
                      <a:pt x="17540" y="10574"/>
                    </a:cubicBezTo>
                    <a:cubicBezTo>
                      <a:pt x="16963" y="10634"/>
                      <a:pt x="16464" y="10920"/>
                      <a:pt x="16464" y="10920"/>
                    </a:cubicBezTo>
                    <a:cubicBezTo>
                      <a:pt x="16464" y="10920"/>
                      <a:pt x="16501" y="10093"/>
                      <a:pt x="15942" y="10038"/>
                    </a:cubicBezTo>
                    <a:cubicBezTo>
                      <a:pt x="15915" y="10034"/>
                      <a:pt x="15889" y="10032"/>
                      <a:pt x="15863" y="10032"/>
                    </a:cubicBezTo>
                    <a:cubicBezTo>
                      <a:pt x="15344" y="10032"/>
                      <a:pt x="14962" y="10750"/>
                      <a:pt x="14962" y="10750"/>
                    </a:cubicBezTo>
                    <a:cubicBezTo>
                      <a:pt x="14962" y="10750"/>
                      <a:pt x="15055" y="9266"/>
                      <a:pt x="14477" y="9132"/>
                    </a:cubicBezTo>
                    <a:cubicBezTo>
                      <a:pt x="14456" y="9128"/>
                      <a:pt x="14435" y="9126"/>
                      <a:pt x="14412" y="9126"/>
                    </a:cubicBezTo>
                    <a:cubicBezTo>
                      <a:pt x="13842" y="9126"/>
                      <a:pt x="12823" y="10500"/>
                      <a:pt x="12823" y="10500"/>
                    </a:cubicBezTo>
                    <a:cubicBezTo>
                      <a:pt x="12823" y="10500"/>
                      <a:pt x="12957" y="9784"/>
                      <a:pt x="12726" y="9594"/>
                    </a:cubicBezTo>
                    <a:cubicBezTo>
                      <a:pt x="12683" y="9558"/>
                      <a:pt x="12611" y="9544"/>
                      <a:pt x="12523" y="9544"/>
                    </a:cubicBezTo>
                    <a:cubicBezTo>
                      <a:pt x="12133" y="9544"/>
                      <a:pt x="11415" y="9829"/>
                      <a:pt x="11400" y="9844"/>
                    </a:cubicBezTo>
                    <a:cubicBezTo>
                      <a:pt x="11418" y="9825"/>
                      <a:pt x="12033" y="9322"/>
                      <a:pt x="11899" y="8938"/>
                    </a:cubicBezTo>
                    <a:cubicBezTo>
                      <a:pt x="11794" y="8623"/>
                      <a:pt x="11203" y="8589"/>
                      <a:pt x="10953" y="8589"/>
                    </a:cubicBezTo>
                    <a:cubicBezTo>
                      <a:pt x="10884" y="8589"/>
                      <a:pt x="10841" y="8592"/>
                      <a:pt x="10841" y="8592"/>
                    </a:cubicBezTo>
                    <a:cubicBezTo>
                      <a:pt x="10841" y="8592"/>
                      <a:pt x="11686" y="8208"/>
                      <a:pt x="11418" y="7534"/>
                    </a:cubicBezTo>
                    <a:cubicBezTo>
                      <a:pt x="11169" y="6878"/>
                      <a:pt x="10129" y="6822"/>
                      <a:pt x="10129" y="6822"/>
                    </a:cubicBezTo>
                    <a:cubicBezTo>
                      <a:pt x="10129" y="6822"/>
                      <a:pt x="10647" y="6531"/>
                      <a:pt x="10513" y="6203"/>
                    </a:cubicBezTo>
                    <a:cubicBezTo>
                      <a:pt x="10379" y="5856"/>
                      <a:pt x="9764" y="5801"/>
                      <a:pt x="9764" y="5801"/>
                    </a:cubicBezTo>
                    <a:cubicBezTo>
                      <a:pt x="9764" y="5801"/>
                      <a:pt x="10148" y="5625"/>
                      <a:pt x="10263" y="5320"/>
                    </a:cubicBezTo>
                    <a:cubicBezTo>
                      <a:pt x="10319" y="5186"/>
                      <a:pt x="10319" y="5011"/>
                      <a:pt x="10185" y="4817"/>
                    </a:cubicBezTo>
                    <a:cubicBezTo>
                      <a:pt x="9919" y="4471"/>
                      <a:pt x="9373" y="4402"/>
                      <a:pt x="8977" y="4402"/>
                    </a:cubicBezTo>
                    <a:cubicBezTo>
                      <a:pt x="8710" y="4402"/>
                      <a:pt x="8512" y="4433"/>
                      <a:pt x="8512" y="4433"/>
                    </a:cubicBezTo>
                    <a:cubicBezTo>
                      <a:pt x="8512" y="4433"/>
                      <a:pt x="9145" y="3953"/>
                      <a:pt x="8683" y="3643"/>
                    </a:cubicBezTo>
                    <a:cubicBezTo>
                      <a:pt x="8529" y="3541"/>
                      <a:pt x="8309" y="3508"/>
                      <a:pt x="8083" y="3508"/>
                    </a:cubicBezTo>
                    <a:cubicBezTo>
                      <a:pt x="7633" y="3508"/>
                      <a:pt x="7163" y="3643"/>
                      <a:pt x="7163" y="3643"/>
                    </a:cubicBezTo>
                    <a:cubicBezTo>
                      <a:pt x="7163" y="3643"/>
                      <a:pt x="7569" y="3163"/>
                      <a:pt x="6913" y="2585"/>
                    </a:cubicBezTo>
                    <a:cubicBezTo>
                      <a:pt x="6764" y="2454"/>
                      <a:pt x="6547" y="2404"/>
                      <a:pt x="6299" y="2404"/>
                    </a:cubicBezTo>
                    <a:cubicBezTo>
                      <a:pt x="5552" y="2404"/>
                      <a:pt x="4534" y="2862"/>
                      <a:pt x="4315" y="2959"/>
                    </a:cubicBezTo>
                    <a:lnTo>
                      <a:pt x="4315" y="2959"/>
                    </a:lnTo>
                    <a:cubicBezTo>
                      <a:pt x="4491" y="2878"/>
                      <a:pt x="5130" y="2518"/>
                      <a:pt x="4852" y="2275"/>
                    </a:cubicBezTo>
                    <a:cubicBezTo>
                      <a:pt x="4743" y="2180"/>
                      <a:pt x="4563" y="2148"/>
                      <a:pt x="4372" y="2148"/>
                    </a:cubicBezTo>
                    <a:cubicBezTo>
                      <a:pt x="3990" y="2148"/>
                      <a:pt x="3563" y="2275"/>
                      <a:pt x="3563" y="2275"/>
                    </a:cubicBezTo>
                    <a:cubicBezTo>
                      <a:pt x="3563" y="2275"/>
                      <a:pt x="4025" y="1642"/>
                      <a:pt x="3563" y="1374"/>
                    </a:cubicBezTo>
                    <a:cubicBezTo>
                      <a:pt x="3483" y="1330"/>
                      <a:pt x="3388" y="1312"/>
                      <a:pt x="3288" y="1312"/>
                    </a:cubicBezTo>
                    <a:cubicBezTo>
                      <a:pt x="2813" y="1312"/>
                      <a:pt x="2196" y="1721"/>
                      <a:pt x="2196" y="1721"/>
                    </a:cubicBezTo>
                    <a:cubicBezTo>
                      <a:pt x="2196" y="1721"/>
                      <a:pt x="2773" y="1065"/>
                      <a:pt x="2427" y="390"/>
                    </a:cubicBezTo>
                    <a:cubicBezTo>
                      <a:pt x="2264" y="82"/>
                      <a:pt x="1718" y="0"/>
                      <a:pt x="1185" y="0"/>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8"/>
              <p:cNvSpPr/>
              <p:nvPr/>
            </p:nvSpPr>
            <p:spPr>
              <a:xfrm>
                <a:off x="7388600" y="2349550"/>
                <a:ext cx="55350" cy="53025"/>
              </a:xfrm>
              <a:custGeom>
                <a:avLst/>
                <a:gdLst/>
                <a:ahLst/>
                <a:cxnLst/>
                <a:rect l="l" t="t" r="r" b="b"/>
                <a:pathLst>
                  <a:path w="2214" h="2121" extrusionOk="0">
                    <a:moveTo>
                      <a:pt x="2214" y="1"/>
                    </a:moveTo>
                    <a:lnTo>
                      <a:pt x="2214" y="1"/>
                    </a:lnTo>
                    <a:cubicBezTo>
                      <a:pt x="2214" y="1"/>
                      <a:pt x="670" y="324"/>
                      <a:pt x="324" y="652"/>
                    </a:cubicBezTo>
                    <a:cubicBezTo>
                      <a:pt x="0" y="999"/>
                      <a:pt x="0" y="1540"/>
                      <a:pt x="324" y="1868"/>
                    </a:cubicBezTo>
                    <a:cubicBezTo>
                      <a:pt x="490" y="2034"/>
                      <a:pt x="716" y="2121"/>
                      <a:pt x="941" y="2121"/>
                    </a:cubicBezTo>
                    <a:cubicBezTo>
                      <a:pt x="1159" y="2121"/>
                      <a:pt x="1377" y="2039"/>
                      <a:pt x="1539" y="1868"/>
                    </a:cubicBezTo>
                    <a:cubicBezTo>
                      <a:pt x="1867" y="1540"/>
                      <a:pt x="2214" y="1"/>
                      <a:pt x="2214"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8"/>
              <p:cNvSpPr/>
              <p:nvPr/>
            </p:nvSpPr>
            <p:spPr>
              <a:xfrm>
                <a:off x="7499725" y="2280250"/>
                <a:ext cx="52000" cy="35600"/>
              </a:xfrm>
              <a:custGeom>
                <a:avLst/>
                <a:gdLst/>
                <a:ahLst/>
                <a:cxnLst/>
                <a:rect l="l" t="t" r="r" b="b"/>
                <a:pathLst>
                  <a:path w="2080" h="1424" extrusionOk="0">
                    <a:moveTo>
                      <a:pt x="1269" y="1"/>
                    </a:moveTo>
                    <a:cubicBezTo>
                      <a:pt x="1160" y="1"/>
                      <a:pt x="1049" y="25"/>
                      <a:pt x="943" y="75"/>
                    </a:cubicBezTo>
                    <a:cubicBezTo>
                      <a:pt x="596" y="250"/>
                      <a:pt x="0" y="1345"/>
                      <a:pt x="0" y="1345"/>
                    </a:cubicBezTo>
                    <a:cubicBezTo>
                      <a:pt x="0" y="1345"/>
                      <a:pt x="549" y="1423"/>
                      <a:pt x="1017" y="1423"/>
                    </a:cubicBezTo>
                    <a:cubicBezTo>
                      <a:pt x="1251" y="1423"/>
                      <a:pt x="1465" y="1404"/>
                      <a:pt x="1581" y="1345"/>
                    </a:cubicBezTo>
                    <a:cubicBezTo>
                      <a:pt x="1946" y="1174"/>
                      <a:pt x="2080" y="749"/>
                      <a:pt x="1909" y="403"/>
                    </a:cubicBezTo>
                    <a:cubicBezTo>
                      <a:pt x="1784" y="144"/>
                      <a:pt x="1534" y="1"/>
                      <a:pt x="12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8"/>
              <p:cNvSpPr/>
              <p:nvPr/>
            </p:nvSpPr>
            <p:spPr>
              <a:xfrm>
                <a:off x="7698975" y="2429375"/>
                <a:ext cx="14925" cy="13700"/>
              </a:xfrm>
              <a:custGeom>
                <a:avLst/>
                <a:gdLst/>
                <a:ahLst/>
                <a:cxnLst/>
                <a:rect l="l" t="t" r="r" b="b"/>
                <a:pathLst>
                  <a:path w="597" h="548" extrusionOk="0">
                    <a:moveTo>
                      <a:pt x="597" y="1"/>
                    </a:moveTo>
                    <a:cubicBezTo>
                      <a:pt x="597" y="1"/>
                      <a:pt x="195" y="61"/>
                      <a:pt x="98" y="158"/>
                    </a:cubicBezTo>
                    <a:cubicBezTo>
                      <a:pt x="1" y="232"/>
                      <a:pt x="1" y="389"/>
                      <a:pt x="98" y="481"/>
                    </a:cubicBezTo>
                    <a:cubicBezTo>
                      <a:pt x="139" y="523"/>
                      <a:pt x="201" y="547"/>
                      <a:pt x="264" y="547"/>
                    </a:cubicBezTo>
                    <a:cubicBezTo>
                      <a:pt x="322" y="547"/>
                      <a:pt x="380" y="527"/>
                      <a:pt x="426" y="481"/>
                    </a:cubicBezTo>
                    <a:cubicBezTo>
                      <a:pt x="523" y="389"/>
                      <a:pt x="597" y="1"/>
                      <a:pt x="5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8"/>
              <p:cNvSpPr/>
              <p:nvPr/>
            </p:nvSpPr>
            <p:spPr>
              <a:xfrm>
                <a:off x="7470375" y="2335100"/>
                <a:ext cx="32250" cy="32275"/>
              </a:xfrm>
              <a:custGeom>
                <a:avLst/>
                <a:gdLst/>
                <a:ahLst/>
                <a:cxnLst/>
                <a:rect l="l" t="t" r="r" b="b"/>
                <a:pathLst>
                  <a:path w="1290" h="1291" extrusionOk="0">
                    <a:moveTo>
                      <a:pt x="578" y="1"/>
                    </a:moveTo>
                    <a:cubicBezTo>
                      <a:pt x="455" y="1"/>
                      <a:pt x="331" y="45"/>
                      <a:pt x="232" y="135"/>
                    </a:cubicBezTo>
                    <a:cubicBezTo>
                      <a:pt x="19" y="348"/>
                      <a:pt x="1" y="671"/>
                      <a:pt x="195" y="884"/>
                    </a:cubicBezTo>
                    <a:cubicBezTo>
                      <a:pt x="403" y="1096"/>
                      <a:pt x="1290" y="1290"/>
                      <a:pt x="1290" y="1290"/>
                    </a:cubicBezTo>
                    <a:cubicBezTo>
                      <a:pt x="1290" y="1290"/>
                      <a:pt x="1156" y="385"/>
                      <a:pt x="962" y="172"/>
                    </a:cubicBezTo>
                    <a:cubicBezTo>
                      <a:pt x="861" y="59"/>
                      <a:pt x="720" y="1"/>
                      <a:pt x="578"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8"/>
              <p:cNvSpPr/>
              <p:nvPr/>
            </p:nvSpPr>
            <p:spPr>
              <a:xfrm>
                <a:off x="7383750" y="2478925"/>
                <a:ext cx="28900" cy="38425"/>
              </a:xfrm>
              <a:custGeom>
                <a:avLst/>
                <a:gdLst/>
                <a:ahLst/>
                <a:cxnLst/>
                <a:rect l="l" t="t" r="r" b="b"/>
                <a:pathLst>
                  <a:path w="1156" h="1537" extrusionOk="0">
                    <a:moveTo>
                      <a:pt x="827" y="1"/>
                    </a:moveTo>
                    <a:cubicBezTo>
                      <a:pt x="827" y="1"/>
                      <a:pt x="134" y="602"/>
                      <a:pt x="56" y="888"/>
                    </a:cubicBezTo>
                    <a:cubicBezTo>
                      <a:pt x="0" y="1156"/>
                      <a:pt x="153" y="1447"/>
                      <a:pt x="444" y="1526"/>
                    </a:cubicBezTo>
                    <a:cubicBezTo>
                      <a:pt x="480" y="1533"/>
                      <a:pt x="517" y="1537"/>
                      <a:pt x="554" y="1537"/>
                    </a:cubicBezTo>
                    <a:cubicBezTo>
                      <a:pt x="787" y="1537"/>
                      <a:pt x="1013" y="1389"/>
                      <a:pt x="1077" y="1138"/>
                    </a:cubicBezTo>
                    <a:cubicBezTo>
                      <a:pt x="1155" y="870"/>
                      <a:pt x="827" y="1"/>
                      <a:pt x="827"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8"/>
              <p:cNvSpPr/>
              <p:nvPr/>
            </p:nvSpPr>
            <p:spPr>
              <a:xfrm>
                <a:off x="7756275" y="2478175"/>
                <a:ext cx="38500" cy="37875"/>
              </a:xfrm>
              <a:custGeom>
                <a:avLst/>
                <a:gdLst/>
                <a:ahLst/>
                <a:cxnLst/>
                <a:rect l="l" t="t" r="r" b="b"/>
                <a:pathLst>
                  <a:path w="1540" h="1515" extrusionOk="0">
                    <a:moveTo>
                      <a:pt x="701" y="1"/>
                    </a:moveTo>
                    <a:cubicBezTo>
                      <a:pt x="545" y="1"/>
                      <a:pt x="389" y="58"/>
                      <a:pt x="269" y="170"/>
                    </a:cubicBezTo>
                    <a:cubicBezTo>
                      <a:pt x="19" y="401"/>
                      <a:pt x="1" y="784"/>
                      <a:pt x="232" y="1034"/>
                    </a:cubicBezTo>
                    <a:cubicBezTo>
                      <a:pt x="481" y="1283"/>
                      <a:pt x="1539" y="1514"/>
                      <a:pt x="1539" y="1514"/>
                    </a:cubicBezTo>
                    <a:cubicBezTo>
                      <a:pt x="1539" y="1514"/>
                      <a:pt x="1387" y="456"/>
                      <a:pt x="1156" y="207"/>
                    </a:cubicBezTo>
                    <a:cubicBezTo>
                      <a:pt x="1036" y="68"/>
                      <a:pt x="869" y="1"/>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8"/>
              <p:cNvSpPr/>
              <p:nvPr/>
            </p:nvSpPr>
            <p:spPr>
              <a:xfrm>
                <a:off x="7418400" y="2260050"/>
                <a:ext cx="37575" cy="47750"/>
              </a:xfrm>
              <a:custGeom>
                <a:avLst/>
                <a:gdLst/>
                <a:ahLst/>
                <a:cxnLst/>
                <a:rect l="l" t="t" r="r" b="b"/>
                <a:pathLst>
                  <a:path w="1503" h="1910" extrusionOk="0">
                    <a:moveTo>
                      <a:pt x="1193" y="0"/>
                    </a:moveTo>
                    <a:cubicBezTo>
                      <a:pt x="1193" y="0"/>
                      <a:pt x="250" y="670"/>
                      <a:pt x="134" y="1017"/>
                    </a:cubicBezTo>
                    <a:cubicBezTo>
                      <a:pt x="0" y="1363"/>
                      <a:pt x="195" y="1751"/>
                      <a:pt x="541" y="1867"/>
                    </a:cubicBezTo>
                    <a:cubicBezTo>
                      <a:pt x="616" y="1896"/>
                      <a:pt x="693" y="1909"/>
                      <a:pt x="769" y="1909"/>
                    </a:cubicBezTo>
                    <a:cubicBezTo>
                      <a:pt x="1041" y="1909"/>
                      <a:pt x="1296" y="1732"/>
                      <a:pt x="1387" y="1460"/>
                    </a:cubicBezTo>
                    <a:cubicBezTo>
                      <a:pt x="1502" y="1114"/>
                      <a:pt x="1193" y="0"/>
                      <a:pt x="1193" y="0"/>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8"/>
              <p:cNvSpPr/>
              <p:nvPr/>
            </p:nvSpPr>
            <p:spPr>
              <a:xfrm>
                <a:off x="7595475" y="2450075"/>
                <a:ext cx="22675" cy="27950"/>
              </a:xfrm>
              <a:custGeom>
                <a:avLst/>
                <a:gdLst/>
                <a:ahLst/>
                <a:cxnLst/>
                <a:rect l="l" t="t" r="r" b="b"/>
                <a:pathLst>
                  <a:path w="907" h="1118" extrusionOk="0">
                    <a:moveTo>
                      <a:pt x="448" y="0"/>
                    </a:moveTo>
                    <a:cubicBezTo>
                      <a:pt x="304" y="0"/>
                      <a:pt x="167" y="83"/>
                      <a:pt x="98" y="231"/>
                    </a:cubicBezTo>
                    <a:cubicBezTo>
                      <a:pt x="1" y="425"/>
                      <a:pt x="98" y="1118"/>
                      <a:pt x="98" y="1118"/>
                    </a:cubicBezTo>
                    <a:cubicBezTo>
                      <a:pt x="98" y="1118"/>
                      <a:pt x="712" y="771"/>
                      <a:pt x="809" y="577"/>
                    </a:cubicBezTo>
                    <a:cubicBezTo>
                      <a:pt x="906" y="388"/>
                      <a:pt x="828" y="138"/>
                      <a:pt x="620" y="41"/>
                    </a:cubicBezTo>
                    <a:cubicBezTo>
                      <a:pt x="564" y="14"/>
                      <a:pt x="505" y="0"/>
                      <a:pt x="448" y="0"/>
                    </a:cubicBezTo>
                    <a:close/>
                  </a:path>
                </a:pathLst>
              </a:custGeom>
              <a:solidFill>
                <a:srgbClr val="FE9D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8"/>
              <p:cNvSpPr/>
              <p:nvPr/>
            </p:nvSpPr>
            <p:spPr>
              <a:xfrm>
                <a:off x="7586350" y="2389975"/>
                <a:ext cx="59300" cy="39450"/>
              </a:xfrm>
              <a:custGeom>
                <a:avLst/>
                <a:gdLst/>
                <a:ahLst/>
                <a:cxnLst/>
                <a:rect l="l" t="t" r="r" b="b"/>
                <a:pathLst>
                  <a:path w="2372" h="1578" extrusionOk="0">
                    <a:moveTo>
                      <a:pt x="776" y="1"/>
                    </a:moveTo>
                    <a:cubicBezTo>
                      <a:pt x="769" y="1"/>
                      <a:pt x="761" y="1"/>
                      <a:pt x="754" y="1"/>
                    </a:cubicBezTo>
                    <a:cubicBezTo>
                      <a:pt x="329" y="38"/>
                      <a:pt x="1" y="422"/>
                      <a:pt x="38" y="847"/>
                    </a:cubicBezTo>
                    <a:cubicBezTo>
                      <a:pt x="78" y="1277"/>
                      <a:pt x="424" y="1578"/>
                      <a:pt x="850" y="1578"/>
                    </a:cubicBezTo>
                    <a:cubicBezTo>
                      <a:pt x="862" y="1578"/>
                      <a:pt x="875" y="1577"/>
                      <a:pt x="888" y="1577"/>
                    </a:cubicBezTo>
                    <a:cubicBezTo>
                      <a:pt x="1308" y="1540"/>
                      <a:pt x="2371" y="671"/>
                      <a:pt x="2371" y="671"/>
                    </a:cubicBezTo>
                    <a:cubicBezTo>
                      <a:pt x="2371" y="671"/>
                      <a:pt x="1231" y="1"/>
                      <a:pt x="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8"/>
              <p:cNvSpPr/>
              <p:nvPr/>
            </p:nvSpPr>
            <p:spPr>
              <a:xfrm>
                <a:off x="7655200" y="2470850"/>
                <a:ext cx="31325" cy="43025"/>
              </a:xfrm>
              <a:custGeom>
                <a:avLst/>
                <a:gdLst/>
                <a:ahLst/>
                <a:cxnLst/>
                <a:rect l="l" t="t" r="r" b="b"/>
                <a:pathLst>
                  <a:path w="1253" h="1721" extrusionOk="0">
                    <a:moveTo>
                      <a:pt x="828" y="1"/>
                    </a:moveTo>
                    <a:cubicBezTo>
                      <a:pt x="828" y="1"/>
                      <a:pt x="116" y="712"/>
                      <a:pt x="56" y="1040"/>
                    </a:cubicBezTo>
                    <a:cubicBezTo>
                      <a:pt x="1" y="1345"/>
                      <a:pt x="213" y="1655"/>
                      <a:pt x="541" y="1710"/>
                    </a:cubicBezTo>
                    <a:cubicBezTo>
                      <a:pt x="576" y="1717"/>
                      <a:pt x="611" y="1720"/>
                      <a:pt x="645" y="1720"/>
                    </a:cubicBezTo>
                    <a:cubicBezTo>
                      <a:pt x="913" y="1720"/>
                      <a:pt x="1162" y="1520"/>
                      <a:pt x="1211" y="1230"/>
                    </a:cubicBezTo>
                    <a:cubicBezTo>
                      <a:pt x="1253" y="925"/>
                      <a:pt x="828" y="1"/>
                      <a:pt x="828"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8"/>
              <p:cNvSpPr/>
              <p:nvPr/>
            </p:nvSpPr>
            <p:spPr>
              <a:xfrm>
                <a:off x="7382250" y="2224350"/>
                <a:ext cx="34200" cy="44025"/>
              </a:xfrm>
              <a:custGeom>
                <a:avLst/>
                <a:gdLst/>
                <a:ahLst/>
                <a:cxnLst/>
                <a:rect l="l" t="t" r="r" b="b"/>
                <a:pathLst>
                  <a:path w="1368" h="1761" extrusionOk="0">
                    <a:moveTo>
                      <a:pt x="1021" y="0"/>
                    </a:moveTo>
                    <a:cubicBezTo>
                      <a:pt x="1021" y="0"/>
                      <a:pt x="194" y="675"/>
                      <a:pt x="97" y="984"/>
                    </a:cubicBezTo>
                    <a:cubicBezTo>
                      <a:pt x="0" y="1312"/>
                      <a:pt x="194" y="1636"/>
                      <a:pt x="522" y="1733"/>
                    </a:cubicBezTo>
                    <a:cubicBezTo>
                      <a:pt x="581" y="1751"/>
                      <a:pt x="640" y="1760"/>
                      <a:pt x="699" y="1760"/>
                    </a:cubicBezTo>
                    <a:cubicBezTo>
                      <a:pt x="953" y="1760"/>
                      <a:pt x="1196" y="1597"/>
                      <a:pt x="1271" y="1331"/>
                    </a:cubicBezTo>
                    <a:cubicBezTo>
                      <a:pt x="1368" y="1021"/>
                      <a:pt x="1021" y="0"/>
                      <a:pt x="1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8"/>
              <p:cNvSpPr/>
              <p:nvPr/>
            </p:nvSpPr>
            <p:spPr>
              <a:xfrm>
                <a:off x="7514625" y="2352500"/>
                <a:ext cx="89550" cy="59000"/>
              </a:xfrm>
              <a:custGeom>
                <a:avLst/>
                <a:gdLst/>
                <a:ahLst/>
                <a:cxnLst/>
                <a:rect l="l" t="t" r="r" b="b"/>
                <a:pathLst>
                  <a:path w="3582" h="2360" extrusionOk="0">
                    <a:moveTo>
                      <a:pt x="1203" y="1"/>
                    </a:moveTo>
                    <a:cubicBezTo>
                      <a:pt x="1135" y="1"/>
                      <a:pt x="1074" y="6"/>
                      <a:pt x="1022" y="17"/>
                    </a:cubicBezTo>
                    <a:cubicBezTo>
                      <a:pt x="389" y="169"/>
                      <a:pt x="0" y="807"/>
                      <a:pt x="158" y="1440"/>
                    </a:cubicBezTo>
                    <a:cubicBezTo>
                      <a:pt x="288" y="1986"/>
                      <a:pt x="771" y="2360"/>
                      <a:pt x="1308" y="2360"/>
                    </a:cubicBezTo>
                    <a:cubicBezTo>
                      <a:pt x="1398" y="2360"/>
                      <a:pt x="1489" y="2349"/>
                      <a:pt x="1581" y="2327"/>
                    </a:cubicBezTo>
                    <a:cubicBezTo>
                      <a:pt x="2214" y="2170"/>
                      <a:pt x="3581" y="631"/>
                      <a:pt x="3581" y="631"/>
                    </a:cubicBezTo>
                    <a:cubicBezTo>
                      <a:pt x="3581" y="631"/>
                      <a:pt x="1962" y="1"/>
                      <a:pt x="1203"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
  <p:cSld name="CUSTOM_2">
    <p:bg>
      <p:bgPr>
        <a:gradFill>
          <a:gsLst>
            <a:gs pos="0">
              <a:srgbClr val="B2EBFF"/>
            </a:gs>
            <a:gs pos="100000">
              <a:schemeClr val="lt1"/>
            </a:gs>
          </a:gsLst>
          <a:lin ang="5400700" scaled="0"/>
        </a:gradFill>
        <a:effectLst/>
      </p:bgPr>
    </p:bg>
    <p:spTree>
      <p:nvGrpSpPr>
        <p:cNvPr id="1" name="Shape 658"/>
        <p:cNvGrpSpPr/>
        <p:nvPr/>
      </p:nvGrpSpPr>
      <p:grpSpPr>
        <a:xfrm>
          <a:off x="0" y="0"/>
          <a:ext cx="0" cy="0"/>
          <a:chOff x="0" y="0"/>
          <a:chExt cx="0" cy="0"/>
        </a:xfrm>
      </p:grpSpPr>
      <p:grpSp>
        <p:nvGrpSpPr>
          <p:cNvPr id="659" name="Google Shape;659;p39"/>
          <p:cNvGrpSpPr/>
          <p:nvPr/>
        </p:nvGrpSpPr>
        <p:grpSpPr>
          <a:xfrm>
            <a:off x="3057" y="-25"/>
            <a:ext cx="9141347" cy="5143541"/>
            <a:chOff x="3057" y="-25"/>
            <a:chExt cx="9141347" cy="5143541"/>
          </a:xfrm>
        </p:grpSpPr>
        <p:sp>
          <p:nvSpPr>
            <p:cNvPr id="660" name="Google Shape;660;p39"/>
            <p:cNvSpPr/>
            <p:nvPr/>
          </p:nvSpPr>
          <p:spPr>
            <a:xfrm>
              <a:off x="3057" y="-25"/>
              <a:ext cx="9141312" cy="3590096"/>
            </a:xfrm>
            <a:custGeom>
              <a:avLst/>
              <a:gdLst/>
              <a:ahLst/>
              <a:cxnLst/>
              <a:rect l="l" t="t" r="r" b="b"/>
              <a:pathLst>
                <a:path w="55217" h="21486" extrusionOk="0">
                  <a:moveTo>
                    <a:pt x="0" y="0"/>
                  </a:moveTo>
                  <a:lnTo>
                    <a:pt x="0" y="21486"/>
                  </a:lnTo>
                  <a:lnTo>
                    <a:pt x="55216" y="21486"/>
                  </a:lnTo>
                  <a:lnTo>
                    <a:pt x="55216"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9"/>
            <p:cNvSpPr/>
            <p:nvPr/>
          </p:nvSpPr>
          <p:spPr>
            <a:xfrm>
              <a:off x="3057" y="2113000"/>
              <a:ext cx="9141312" cy="624750"/>
            </a:xfrm>
            <a:custGeom>
              <a:avLst/>
              <a:gdLst/>
              <a:ahLst/>
              <a:cxnLst/>
              <a:rect l="l" t="t" r="r" b="b"/>
              <a:pathLst>
                <a:path w="55217" h="3739" extrusionOk="0">
                  <a:moveTo>
                    <a:pt x="8955" y="158"/>
                  </a:moveTo>
                  <a:lnTo>
                    <a:pt x="45130" y="657"/>
                  </a:lnTo>
                  <a:lnTo>
                    <a:pt x="45203" y="3623"/>
                  </a:lnTo>
                  <a:lnTo>
                    <a:pt x="9011" y="3623"/>
                  </a:lnTo>
                  <a:lnTo>
                    <a:pt x="8955" y="158"/>
                  </a:lnTo>
                  <a:close/>
                  <a:moveTo>
                    <a:pt x="0" y="1"/>
                  </a:moveTo>
                  <a:lnTo>
                    <a:pt x="0" y="24"/>
                  </a:lnTo>
                  <a:lnTo>
                    <a:pt x="8798" y="158"/>
                  </a:lnTo>
                  <a:lnTo>
                    <a:pt x="8974" y="3623"/>
                  </a:lnTo>
                  <a:lnTo>
                    <a:pt x="0" y="3623"/>
                  </a:lnTo>
                  <a:lnTo>
                    <a:pt x="0" y="3739"/>
                  </a:lnTo>
                  <a:lnTo>
                    <a:pt x="55216" y="3679"/>
                  </a:lnTo>
                  <a:lnTo>
                    <a:pt x="55216" y="3623"/>
                  </a:lnTo>
                  <a:lnTo>
                    <a:pt x="45264" y="3623"/>
                  </a:lnTo>
                  <a:lnTo>
                    <a:pt x="45300" y="657"/>
                  </a:lnTo>
                  <a:lnTo>
                    <a:pt x="55216" y="809"/>
                  </a:lnTo>
                  <a:lnTo>
                    <a:pt x="55216" y="735"/>
                  </a:lnTo>
                  <a:lnTo>
                    <a:pt x="0" y="1"/>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9"/>
            <p:cNvSpPr/>
            <p:nvPr/>
          </p:nvSpPr>
          <p:spPr>
            <a:xfrm>
              <a:off x="3057" y="3200925"/>
              <a:ext cx="9141312" cy="102760"/>
            </a:xfrm>
            <a:custGeom>
              <a:avLst/>
              <a:gdLst/>
              <a:ahLst/>
              <a:cxnLst/>
              <a:rect l="l" t="t" r="r" b="b"/>
              <a:pathLst>
                <a:path w="55217" h="615" extrusionOk="0">
                  <a:moveTo>
                    <a:pt x="0" y="0"/>
                  </a:moveTo>
                  <a:lnTo>
                    <a:pt x="0" y="97"/>
                  </a:lnTo>
                  <a:lnTo>
                    <a:pt x="55216" y="615"/>
                  </a:lnTo>
                  <a:lnTo>
                    <a:pt x="55216" y="559"/>
                  </a:lnTo>
                  <a:lnTo>
                    <a:pt x="0" y="0"/>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9"/>
            <p:cNvSpPr/>
            <p:nvPr/>
          </p:nvSpPr>
          <p:spPr>
            <a:xfrm>
              <a:off x="2817295" y="807523"/>
              <a:ext cx="26157" cy="472698"/>
            </a:xfrm>
            <a:custGeom>
              <a:avLst/>
              <a:gdLst/>
              <a:ahLst/>
              <a:cxnLst/>
              <a:rect l="l" t="t" r="r" b="b"/>
              <a:pathLst>
                <a:path w="158" h="2829" extrusionOk="0">
                  <a:moveTo>
                    <a:pt x="0" y="0"/>
                  </a:moveTo>
                  <a:lnTo>
                    <a:pt x="0" y="2828"/>
                  </a:lnTo>
                  <a:lnTo>
                    <a:pt x="98" y="2828"/>
                  </a:lnTo>
                  <a:lnTo>
                    <a:pt x="158" y="0"/>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9"/>
            <p:cNvSpPr/>
            <p:nvPr/>
          </p:nvSpPr>
          <p:spPr>
            <a:xfrm>
              <a:off x="3521889" y="2734576"/>
              <a:ext cx="38408" cy="501938"/>
            </a:xfrm>
            <a:custGeom>
              <a:avLst/>
              <a:gdLst/>
              <a:ahLst/>
              <a:cxnLst/>
              <a:rect l="l" t="t" r="r" b="b"/>
              <a:pathLst>
                <a:path w="232" h="3004" extrusionOk="0">
                  <a:moveTo>
                    <a:pt x="0" y="0"/>
                  </a:moveTo>
                  <a:lnTo>
                    <a:pt x="194" y="3004"/>
                  </a:lnTo>
                  <a:lnTo>
                    <a:pt x="231" y="3004"/>
                  </a:lnTo>
                  <a:lnTo>
                    <a:pt x="134" y="0"/>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9"/>
            <p:cNvSpPr/>
            <p:nvPr/>
          </p:nvSpPr>
          <p:spPr>
            <a:xfrm>
              <a:off x="6546379" y="2730733"/>
              <a:ext cx="35428" cy="537529"/>
            </a:xfrm>
            <a:custGeom>
              <a:avLst/>
              <a:gdLst/>
              <a:ahLst/>
              <a:cxnLst/>
              <a:rect l="l" t="t" r="r" b="b"/>
              <a:pathLst>
                <a:path w="214" h="3217" extrusionOk="0">
                  <a:moveTo>
                    <a:pt x="1" y="0"/>
                  </a:moveTo>
                  <a:lnTo>
                    <a:pt x="135" y="3216"/>
                  </a:lnTo>
                  <a:lnTo>
                    <a:pt x="213" y="3216"/>
                  </a:lnTo>
                  <a:lnTo>
                    <a:pt x="176" y="0"/>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9"/>
            <p:cNvSpPr/>
            <p:nvPr/>
          </p:nvSpPr>
          <p:spPr>
            <a:xfrm>
              <a:off x="9122055" y="2727558"/>
              <a:ext cx="22350" cy="566936"/>
            </a:xfrm>
            <a:custGeom>
              <a:avLst/>
              <a:gdLst/>
              <a:ahLst/>
              <a:cxnLst/>
              <a:rect l="l" t="t" r="r" b="b"/>
              <a:pathLst>
                <a:path w="135" h="3393" extrusionOk="0">
                  <a:moveTo>
                    <a:pt x="0" y="1"/>
                  </a:moveTo>
                  <a:lnTo>
                    <a:pt x="37" y="3392"/>
                  </a:lnTo>
                  <a:lnTo>
                    <a:pt x="134" y="3392"/>
                  </a:lnTo>
                  <a:lnTo>
                    <a:pt x="134" y="1"/>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9"/>
            <p:cNvSpPr/>
            <p:nvPr/>
          </p:nvSpPr>
          <p:spPr>
            <a:xfrm>
              <a:off x="3057" y="-25"/>
              <a:ext cx="9141312" cy="1772825"/>
            </a:xfrm>
            <a:custGeom>
              <a:avLst/>
              <a:gdLst/>
              <a:ahLst/>
              <a:cxnLst/>
              <a:rect l="l" t="t" r="r" b="b"/>
              <a:pathLst>
                <a:path w="55217" h="10610" extrusionOk="0">
                  <a:moveTo>
                    <a:pt x="47307" y="1995"/>
                  </a:moveTo>
                  <a:lnTo>
                    <a:pt x="47514" y="4736"/>
                  </a:lnTo>
                  <a:lnTo>
                    <a:pt x="27165" y="4736"/>
                  </a:lnTo>
                  <a:lnTo>
                    <a:pt x="27206" y="2177"/>
                  </a:lnTo>
                  <a:lnTo>
                    <a:pt x="27031" y="2177"/>
                  </a:lnTo>
                  <a:lnTo>
                    <a:pt x="27109" y="4736"/>
                  </a:lnTo>
                  <a:lnTo>
                    <a:pt x="6506" y="4736"/>
                  </a:lnTo>
                  <a:lnTo>
                    <a:pt x="6548" y="2348"/>
                  </a:lnTo>
                  <a:lnTo>
                    <a:pt x="47307" y="1995"/>
                  </a:lnTo>
                  <a:close/>
                  <a:moveTo>
                    <a:pt x="25663" y="7874"/>
                  </a:moveTo>
                  <a:lnTo>
                    <a:pt x="47033" y="8142"/>
                  </a:lnTo>
                  <a:lnTo>
                    <a:pt x="47111" y="10363"/>
                  </a:lnTo>
                  <a:lnTo>
                    <a:pt x="47111" y="10363"/>
                  </a:lnTo>
                  <a:lnTo>
                    <a:pt x="25705" y="10434"/>
                  </a:lnTo>
                  <a:lnTo>
                    <a:pt x="25663" y="7874"/>
                  </a:lnTo>
                  <a:close/>
                  <a:moveTo>
                    <a:pt x="13479" y="0"/>
                  </a:moveTo>
                  <a:lnTo>
                    <a:pt x="13497" y="2195"/>
                  </a:lnTo>
                  <a:lnTo>
                    <a:pt x="13576" y="2195"/>
                  </a:lnTo>
                  <a:lnTo>
                    <a:pt x="0" y="2292"/>
                  </a:lnTo>
                  <a:lnTo>
                    <a:pt x="0" y="2408"/>
                  </a:lnTo>
                  <a:lnTo>
                    <a:pt x="6354" y="2348"/>
                  </a:lnTo>
                  <a:lnTo>
                    <a:pt x="6414" y="4736"/>
                  </a:lnTo>
                  <a:lnTo>
                    <a:pt x="0" y="4736"/>
                  </a:lnTo>
                  <a:lnTo>
                    <a:pt x="0" y="4852"/>
                  </a:lnTo>
                  <a:lnTo>
                    <a:pt x="36771" y="4815"/>
                  </a:lnTo>
                  <a:lnTo>
                    <a:pt x="36771" y="4815"/>
                  </a:lnTo>
                  <a:lnTo>
                    <a:pt x="36849" y="7934"/>
                  </a:lnTo>
                  <a:lnTo>
                    <a:pt x="36849" y="7934"/>
                  </a:lnTo>
                  <a:lnTo>
                    <a:pt x="0" y="7430"/>
                  </a:lnTo>
                  <a:lnTo>
                    <a:pt x="0" y="7546"/>
                  </a:lnTo>
                  <a:lnTo>
                    <a:pt x="25566" y="7874"/>
                  </a:lnTo>
                  <a:lnTo>
                    <a:pt x="25492" y="7874"/>
                  </a:lnTo>
                  <a:lnTo>
                    <a:pt x="25608" y="10434"/>
                  </a:lnTo>
                  <a:lnTo>
                    <a:pt x="0" y="10512"/>
                  </a:lnTo>
                  <a:lnTo>
                    <a:pt x="0" y="10609"/>
                  </a:lnTo>
                  <a:lnTo>
                    <a:pt x="55216" y="10378"/>
                  </a:lnTo>
                  <a:lnTo>
                    <a:pt x="55216" y="10337"/>
                  </a:lnTo>
                  <a:lnTo>
                    <a:pt x="47149" y="10363"/>
                  </a:lnTo>
                  <a:lnTo>
                    <a:pt x="47149" y="10363"/>
                  </a:lnTo>
                  <a:lnTo>
                    <a:pt x="47149" y="8142"/>
                  </a:lnTo>
                  <a:lnTo>
                    <a:pt x="47149" y="8142"/>
                  </a:lnTo>
                  <a:lnTo>
                    <a:pt x="55216" y="8239"/>
                  </a:lnTo>
                  <a:lnTo>
                    <a:pt x="55216" y="8183"/>
                  </a:lnTo>
                  <a:lnTo>
                    <a:pt x="36946" y="7934"/>
                  </a:lnTo>
                  <a:lnTo>
                    <a:pt x="36983" y="4815"/>
                  </a:lnTo>
                  <a:lnTo>
                    <a:pt x="55216" y="4815"/>
                  </a:lnTo>
                  <a:lnTo>
                    <a:pt x="55216" y="4736"/>
                  </a:lnTo>
                  <a:lnTo>
                    <a:pt x="47574" y="4736"/>
                  </a:lnTo>
                  <a:lnTo>
                    <a:pt x="47514" y="1994"/>
                  </a:lnTo>
                  <a:lnTo>
                    <a:pt x="47514" y="1994"/>
                  </a:lnTo>
                  <a:lnTo>
                    <a:pt x="55216" y="1927"/>
                  </a:lnTo>
                  <a:lnTo>
                    <a:pt x="55216" y="1849"/>
                  </a:lnTo>
                  <a:lnTo>
                    <a:pt x="13594" y="2195"/>
                  </a:lnTo>
                  <a:lnTo>
                    <a:pt x="13594" y="0"/>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9"/>
            <p:cNvSpPr/>
            <p:nvPr/>
          </p:nvSpPr>
          <p:spPr>
            <a:xfrm>
              <a:off x="6221398" y="-25"/>
              <a:ext cx="26157" cy="334347"/>
            </a:xfrm>
            <a:custGeom>
              <a:avLst/>
              <a:gdLst/>
              <a:ahLst/>
              <a:cxnLst/>
              <a:rect l="l" t="t" r="r" b="b"/>
              <a:pathLst>
                <a:path w="158" h="2001" extrusionOk="0">
                  <a:moveTo>
                    <a:pt x="0" y="0"/>
                  </a:moveTo>
                  <a:lnTo>
                    <a:pt x="60" y="2001"/>
                  </a:lnTo>
                  <a:lnTo>
                    <a:pt x="157" y="2001"/>
                  </a:lnTo>
                  <a:lnTo>
                    <a:pt x="157" y="0"/>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9"/>
            <p:cNvSpPr/>
            <p:nvPr/>
          </p:nvSpPr>
          <p:spPr>
            <a:xfrm>
              <a:off x="4605765" y="1753254"/>
              <a:ext cx="35263" cy="421735"/>
            </a:xfrm>
            <a:custGeom>
              <a:avLst/>
              <a:gdLst/>
              <a:ahLst/>
              <a:cxnLst/>
              <a:rect l="l" t="t" r="r" b="b"/>
              <a:pathLst>
                <a:path w="213" h="2524" extrusionOk="0">
                  <a:moveTo>
                    <a:pt x="0" y="1"/>
                  </a:moveTo>
                  <a:lnTo>
                    <a:pt x="153" y="2523"/>
                  </a:lnTo>
                  <a:lnTo>
                    <a:pt x="213" y="2523"/>
                  </a:lnTo>
                  <a:lnTo>
                    <a:pt x="153" y="1"/>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9"/>
            <p:cNvSpPr/>
            <p:nvPr/>
          </p:nvSpPr>
          <p:spPr>
            <a:xfrm>
              <a:off x="3057" y="3490326"/>
              <a:ext cx="9141312" cy="99753"/>
            </a:xfrm>
            <a:custGeom>
              <a:avLst/>
              <a:gdLst/>
              <a:ahLst/>
              <a:cxnLst/>
              <a:rect l="l" t="t" r="r" b="b"/>
              <a:pathLst>
                <a:path w="55217" h="597" extrusionOk="0">
                  <a:moveTo>
                    <a:pt x="0" y="1"/>
                  </a:moveTo>
                  <a:lnTo>
                    <a:pt x="0" y="597"/>
                  </a:lnTo>
                  <a:lnTo>
                    <a:pt x="55216" y="597"/>
                  </a:lnTo>
                  <a:lnTo>
                    <a:pt x="55216" y="1"/>
                  </a:lnTo>
                  <a:close/>
                </a:path>
              </a:pathLst>
            </a:custGeom>
            <a:solidFill>
              <a:srgbClr val="FAF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9"/>
            <p:cNvSpPr/>
            <p:nvPr/>
          </p:nvSpPr>
          <p:spPr>
            <a:xfrm>
              <a:off x="3057" y="3589911"/>
              <a:ext cx="9141312" cy="1553603"/>
            </a:xfrm>
            <a:custGeom>
              <a:avLst/>
              <a:gdLst/>
              <a:ahLst/>
              <a:cxnLst/>
              <a:rect l="l" t="t" r="r" b="b"/>
              <a:pathLst>
                <a:path w="55217" h="9298" extrusionOk="0">
                  <a:moveTo>
                    <a:pt x="0" y="1"/>
                  </a:moveTo>
                  <a:lnTo>
                    <a:pt x="0" y="9298"/>
                  </a:lnTo>
                  <a:lnTo>
                    <a:pt x="55216" y="9298"/>
                  </a:lnTo>
                  <a:lnTo>
                    <a:pt x="552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9"/>
            <p:cNvSpPr/>
            <p:nvPr/>
          </p:nvSpPr>
          <p:spPr>
            <a:xfrm>
              <a:off x="1619352" y="4654611"/>
              <a:ext cx="1784822" cy="488905"/>
            </a:xfrm>
            <a:custGeom>
              <a:avLst/>
              <a:gdLst/>
              <a:ahLst/>
              <a:cxnLst/>
              <a:rect l="l" t="t" r="r" b="b"/>
              <a:pathLst>
                <a:path w="10781" h="2926" extrusionOk="0">
                  <a:moveTo>
                    <a:pt x="1387" y="1"/>
                  </a:moveTo>
                  <a:lnTo>
                    <a:pt x="1" y="2926"/>
                  </a:lnTo>
                  <a:lnTo>
                    <a:pt x="9819" y="2926"/>
                  </a:lnTo>
                  <a:lnTo>
                    <a:pt x="10780" y="1"/>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9"/>
            <p:cNvSpPr/>
            <p:nvPr/>
          </p:nvSpPr>
          <p:spPr>
            <a:xfrm>
              <a:off x="7420003" y="3786075"/>
              <a:ext cx="1584337" cy="840129"/>
            </a:xfrm>
            <a:custGeom>
              <a:avLst/>
              <a:gdLst/>
              <a:ahLst/>
              <a:cxnLst/>
              <a:rect l="l" t="t" r="r" b="b"/>
              <a:pathLst>
                <a:path w="9570" h="5028" extrusionOk="0">
                  <a:moveTo>
                    <a:pt x="0" y="1"/>
                  </a:moveTo>
                  <a:lnTo>
                    <a:pt x="195" y="5028"/>
                  </a:lnTo>
                  <a:lnTo>
                    <a:pt x="9570" y="5028"/>
                  </a:lnTo>
                  <a:lnTo>
                    <a:pt x="8664" y="1"/>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9"/>
            <p:cNvSpPr/>
            <p:nvPr/>
          </p:nvSpPr>
          <p:spPr>
            <a:xfrm>
              <a:off x="3073" y="3589911"/>
              <a:ext cx="9141312" cy="1553603"/>
            </a:xfrm>
            <a:custGeom>
              <a:avLst/>
              <a:gdLst/>
              <a:ahLst/>
              <a:cxnLst/>
              <a:rect l="l" t="t" r="r" b="b"/>
              <a:pathLst>
                <a:path w="55217" h="9298" extrusionOk="0">
                  <a:moveTo>
                    <a:pt x="0" y="1"/>
                  </a:moveTo>
                  <a:lnTo>
                    <a:pt x="0" y="1004"/>
                  </a:lnTo>
                  <a:lnTo>
                    <a:pt x="4427" y="1004"/>
                  </a:lnTo>
                  <a:lnTo>
                    <a:pt x="4834" y="366"/>
                  </a:lnTo>
                  <a:lnTo>
                    <a:pt x="5065" y="1"/>
                  </a:lnTo>
                  <a:close/>
                  <a:moveTo>
                    <a:pt x="5351" y="1"/>
                  </a:moveTo>
                  <a:lnTo>
                    <a:pt x="5120" y="366"/>
                  </a:lnTo>
                  <a:lnTo>
                    <a:pt x="4718" y="1004"/>
                  </a:lnTo>
                  <a:lnTo>
                    <a:pt x="13382" y="1004"/>
                  </a:lnTo>
                  <a:lnTo>
                    <a:pt x="13668" y="366"/>
                  </a:lnTo>
                  <a:lnTo>
                    <a:pt x="13844" y="1"/>
                  </a:lnTo>
                  <a:close/>
                  <a:moveTo>
                    <a:pt x="14130" y="1"/>
                  </a:moveTo>
                  <a:lnTo>
                    <a:pt x="13959" y="366"/>
                  </a:lnTo>
                  <a:lnTo>
                    <a:pt x="13668" y="1004"/>
                  </a:lnTo>
                  <a:lnTo>
                    <a:pt x="22313" y="1004"/>
                  </a:lnTo>
                  <a:lnTo>
                    <a:pt x="22526" y="366"/>
                  </a:lnTo>
                  <a:lnTo>
                    <a:pt x="22641" y="1"/>
                  </a:lnTo>
                  <a:close/>
                  <a:moveTo>
                    <a:pt x="22932" y="1"/>
                  </a:moveTo>
                  <a:lnTo>
                    <a:pt x="22817" y="366"/>
                  </a:lnTo>
                  <a:lnTo>
                    <a:pt x="22604" y="1004"/>
                  </a:lnTo>
                  <a:lnTo>
                    <a:pt x="31249" y="1004"/>
                  </a:lnTo>
                  <a:lnTo>
                    <a:pt x="31365" y="366"/>
                  </a:lnTo>
                  <a:lnTo>
                    <a:pt x="31439" y="1"/>
                  </a:lnTo>
                  <a:close/>
                  <a:moveTo>
                    <a:pt x="31711" y="1"/>
                  </a:moveTo>
                  <a:lnTo>
                    <a:pt x="31651" y="366"/>
                  </a:lnTo>
                  <a:lnTo>
                    <a:pt x="31536" y="1004"/>
                  </a:lnTo>
                  <a:lnTo>
                    <a:pt x="40181" y="1004"/>
                  </a:lnTo>
                  <a:lnTo>
                    <a:pt x="40199" y="366"/>
                  </a:lnTo>
                  <a:lnTo>
                    <a:pt x="40218" y="1"/>
                  </a:lnTo>
                  <a:close/>
                  <a:moveTo>
                    <a:pt x="40509" y="1"/>
                  </a:moveTo>
                  <a:lnTo>
                    <a:pt x="40490" y="366"/>
                  </a:lnTo>
                  <a:lnTo>
                    <a:pt x="40467" y="1004"/>
                  </a:lnTo>
                  <a:lnTo>
                    <a:pt x="49112" y="1004"/>
                  </a:lnTo>
                  <a:lnTo>
                    <a:pt x="49057" y="366"/>
                  </a:lnTo>
                  <a:lnTo>
                    <a:pt x="49015" y="1"/>
                  </a:lnTo>
                  <a:close/>
                  <a:moveTo>
                    <a:pt x="49288" y="1"/>
                  </a:moveTo>
                  <a:lnTo>
                    <a:pt x="49325" y="366"/>
                  </a:lnTo>
                  <a:lnTo>
                    <a:pt x="49404" y="1004"/>
                  </a:lnTo>
                  <a:lnTo>
                    <a:pt x="55216" y="1004"/>
                  </a:lnTo>
                  <a:lnTo>
                    <a:pt x="55216" y="1"/>
                  </a:lnTo>
                  <a:close/>
                  <a:moveTo>
                    <a:pt x="0" y="1175"/>
                  </a:moveTo>
                  <a:lnTo>
                    <a:pt x="0" y="6202"/>
                  </a:lnTo>
                  <a:lnTo>
                    <a:pt x="5910" y="6202"/>
                  </a:lnTo>
                  <a:lnTo>
                    <a:pt x="8664" y="1175"/>
                  </a:lnTo>
                  <a:close/>
                  <a:moveTo>
                    <a:pt x="8955" y="1175"/>
                  </a:moveTo>
                  <a:lnTo>
                    <a:pt x="6220" y="6202"/>
                  </a:lnTo>
                  <a:lnTo>
                    <a:pt x="15613" y="6202"/>
                  </a:lnTo>
                  <a:lnTo>
                    <a:pt x="17637" y="1175"/>
                  </a:lnTo>
                  <a:close/>
                  <a:moveTo>
                    <a:pt x="17924" y="1175"/>
                  </a:moveTo>
                  <a:lnTo>
                    <a:pt x="15923" y="6202"/>
                  </a:lnTo>
                  <a:lnTo>
                    <a:pt x="25298" y="6202"/>
                  </a:lnTo>
                  <a:lnTo>
                    <a:pt x="26587" y="1175"/>
                  </a:lnTo>
                  <a:close/>
                  <a:moveTo>
                    <a:pt x="26878" y="1175"/>
                  </a:moveTo>
                  <a:lnTo>
                    <a:pt x="25608" y="6202"/>
                  </a:lnTo>
                  <a:lnTo>
                    <a:pt x="34983" y="6202"/>
                  </a:lnTo>
                  <a:lnTo>
                    <a:pt x="35560" y="1175"/>
                  </a:lnTo>
                  <a:close/>
                  <a:moveTo>
                    <a:pt x="35847" y="1175"/>
                  </a:moveTo>
                  <a:lnTo>
                    <a:pt x="35292" y="6202"/>
                  </a:lnTo>
                  <a:lnTo>
                    <a:pt x="44686" y="6202"/>
                  </a:lnTo>
                  <a:lnTo>
                    <a:pt x="44510" y="1175"/>
                  </a:lnTo>
                  <a:close/>
                  <a:moveTo>
                    <a:pt x="53775" y="1175"/>
                  </a:moveTo>
                  <a:lnTo>
                    <a:pt x="54676" y="6202"/>
                  </a:lnTo>
                  <a:lnTo>
                    <a:pt x="55216" y="6202"/>
                  </a:lnTo>
                  <a:lnTo>
                    <a:pt x="55216" y="1175"/>
                  </a:lnTo>
                  <a:close/>
                  <a:moveTo>
                    <a:pt x="0" y="6373"/>
                  </a:moveTo>
                  <a:lnTo>
                    <a:pt x="0" y="8166"/>
                  </a:lnTo>
                  <a:lnTo>
                    <a:pt x="1119" y="6373"/>
                  </a:lnTo>
                  <a:close/>
                  <a:moveTo>
                    <a:pt x="1424" y="6373"/>
                  </a:moveTo>
                  <a:lnTo>
                    <a:pt x="0" y="8683"/>
                  </a:lnTo>
                  <a:lnTo>
                    <a:pt x="0" y="9298"/>
                  </a:lnTo>
                  <a:lnTo>
                    <a:pt x="9436" y="9298"/>
                  </a:lnTo>
                  <a:lnTo>
                    <a:pt x="10840" y="6373"/>
                  </a:lnTo>
                  <a:close/>
                  <a:moveTo>
                    <a:pt x="20853" y="6373"/>
                  </a:moveTo>
                  <a:lnTo>
                    <a:pt x="19906" y="9298"/>
                  </a:lnTo>
                  <a:lnTo>
                    <a:pt x="29725" y="9298"/>
                  </a:lnTo>
                  <a:lnTo>
                    <a:pt x="30265" y="6373"/>
                  </a:lnTo>
                  <a:close/>
                  <a:moveTo>
                    <a:pt x="30575" y="6373"/>
                  </a:moveTo>
                  <a:lnTo>
                    <a:pt x="30053" y="9298"/>
                  </a:lnTo>
                  <a:lnTo>
                    <a:pt x="39871" y="9298"/>
                  </a:lnTo>
                  <a:lnTo>
                    <a:pt x="39987" y="6373"/>
                  </a:lnTo>
                  <a:close/>
                  <a:moveTo>
                    <a:pt x="40296" y="6373"/>
                  </a:moveTo>
                  <a:lnTo>
                    <a:pt x="40199" y="9298"/>
                  </a:lnTo>
                  <a:lnTo>
                    <a:pt x="50018" y="9298"/>
                  </a:lnTo>
                  <a:lnTo>
                    <a:pt x="49690" y="6373"/>
                  </a:lnTo>
                  <a:close/>
                  <a:moveTo>
                    <a:pt x="50018" y="6373"/>
                  </a:moveTo>
                  <a:lnTo>
                    <a:pt x="50346" y="9298"/>
                  </a:lnTo>
                  <a:lnTo>
                    <a:pt x="55216" y="9298"/>
                  </a:lnTo>
                  <a:lnTo>
                    <a:pt x="55216" y="6373"/>
                  </a:lnTo>
                  <a:close/>
                </a:path>
              </a:pathLst>
            </a:custGeom>
            <a:solidFill>
              <a:srgbClr val="FFF76A">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9"/>
            <p:cNvSpPr/>
            <p:nvPr/>
          </p:nvSpPr>
          <p:spPr>
            <a:xfrm>
              <a:off x="3057" y="3490326"/>
              <a:ext cx="9135187" cy="99753"/>
            </a:xfrm>
            <a:custGeom>
              <a:avLst/>
              <a:gdLst/>
              <a:ahLst/>
              <a:cxnLst/>
              <a:rect l="l" t="t" r="r" b="b"/>
              <a:pathLst>
                <a:path w="55180" h="597" extrusionOk="0">
                  <a:moveTo>
                    <a:pt x="0" y="1"/>
                  </a:moveTo>
                  <a:lnTo>
                    <a:pt x="0" y="597"/>
                  </a:lnTo>
                  <a:lnTo>
                    <a:pt x="55179" y="597"/>
                  </a:lnTo>
                  <a:lnTo>
                    <a:pt x="551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39"/>
          <p:cNvGrpSpPr/>
          <p:nvPr/>
        </p:nvGrpSpPr>
        <p:grpSpPr>
          <a:xfrm flipH="1">
            <a:off x="479852" y="539989"/>
            <a:ext cx="2257649" cy="3898023"/>
            <a:chOff x="741245" y="4005303"/>
            <a:chExt cx="399598" cy="689952"/>
          </a:xfrm>
        </p:grpSpPr>
        <p:sp>
          <p:nvSpPr>
            <p:cNvPr id="677" name="Google Shape;677;p39"/>
            <p:cNvSpPr/>
            <p:nvPr/>
          </p:nvSpPr>
          <p:spPr>
            <a:xfrm>
              <a:off x="775846" y="4005303"/>
              <a:ext cx="364997" cy="689952"/>
            </a:xfrm>
            <a:custGeom>
              <a:avLst/>
              <a:gdLst/>
              <a:ahLst/>
              <a:cxnLst/>
              <a:rect l="l" t="t" r="r" b="b"/>
              <a:pathLst>
                <a:path w="13017" h="24606" extrusionOk="0">
                  <a:moveTo>
                    <a:pt x="8816" y="23644"/>
                  </a:moveTo>
                  <a:lnTo>
                    <a:pt x="9916" y="23663"/>
                  </a:lnTo>
                  <a:lnTo>
                    <a:pt x="7472" y="23663"/>
                  </a:lnTo>
                  <a:lnTo>
                    <a:pt x="8761" y="23644"/>
                  </a:lnTo>
                  <a:close/>
                  <a:moveTo>
                    <a:pt x="4815" y="1"/>
                  </a:moveTo>
                  <a:cubicBezTo>
                    <a:pt x="4797" y="1"/>
                    <a:pt x="4773" y="19"/>
                    <a:pt x="4773" y="43"/>
                  </a:cubicBezTo>
                  <a:lnTo>
                    <a:pt x="4773" y="79"/>
                  </a:lnTo>
                  <a:lnTo>
                    <a:pt x="4736" y="79"/>
                  </a:lnTo>
                  <a:cubicBezTo>
                    <a:pt x="4718" y="79"/>
                    <a:pt x="4681" y="116"/>
                    <a:pt x="4681" y="158"/>
                  </a:cubicBezTo>
                  <a:cubicBezTo>
                    <a:pt x="4658" y="213"/>
                    <a:pt x="4658" y="274"/>
                    <a:pt x="4639" y="329"/>
                  </a:cubicBezTo>
                  <a:lnTo>
                    <a:pt x="4602" y="329"/>
                  </a:lnTo>
                  <a:cubicBezTo>
                    <a:pt x="4584" y="366"/>
                    <a:pt x="4584" y="408"/>
                    <a:pt x="4565" y="444"/>
                  </a:cubicBezTo>
                  <a:lnTo>
                    <a:pt x="4565" y="505"/>
                  </a:lnTo>
                  <a:cubicBezTo>
                    <a:pt x="4565" y="523"/>
                    <a:pt x="4542" y="542"/>
                    <a:pt x="4542" y="560"/>
                  </a:cubicBezTo>
                  <a:lnTo>
                    <a:pt x="4256" y="560"/>
                  </a:lnTo>
                  <a:lnTo>
                    <a:pt x="2389" y="523"/>
                  </a:lnTo>
                  <a:lnTo>
                    <a:pt x="2255" y="523"/>
                  </a:lnTo>
                  <a:lnTo>
                    <a:pt x="0" y="481"/>
                  </a:lnTo>
                  <a:lnTo>
                    <a:pt x="0" y="481"/>
                  </a:lnTo>
                  <a:lnTo>
                    <a:pt x="97" y="4104"/>
                  </a:lnTo>
                  <a:lnTo>
                    <a:pt x="116" y="4603"/>
                  </a:lnTo>
                  <a:lnTo>
                    <a:pt x="153" y="6123"/>
                  </a:lnTo>
                  <a:lnTo>
                    <a:pt x="231" y="8762"/>
                  </a:lnTo>
                  <a:lnTo>
                    <a:pt x="231" y="9242"/>
                  </a:lnTo>
                  <a:lnTo>
                    <a:pt x="268" y="10360"/>
                  </a:lnTo>
                  <a:lnTo>
                    <a:pt x="347" y="13248"/>
                  </a:lnTo>
                  <a:lnTo>
                    <a:pt x="347" y="13364"/>
                  </a:lnTo>
                  <a:lnTo>
                    <a:pt x="384" y="14459"/>
                  </a:lnTo>
                  <a:lnTo>
                    <a:pt x="384" y="14482"/>
                  </a:lnTo>
                  <a:lnTo>
                    <a:pt x="481" y="17984"/>
                  </a:lnTo>
                  <a:lnTo>
                    <a:pt x="481" y="18908"/>
                  </a:lnTo>
                  <a:lnTo>
                    <a:pt x="499" y="18908"/>
                  </a:lnTo>
                  <a:lnTo>
                    <a:pt x="578" y="21681"/>
                  </a:lnTo>
                  <a:lnTo>
                    <a:pt x="578" y="21759"/>
                  </a:lnTo>
                  <a:lnTo>
                    <a:pt x="638" y="23644"/>
                  </a:lnTo>
                  <a:lnTo>
                    <a:pt x="754" y="23644"/>
                  </a:lnTo>
                  <a:lnTo>
                    <a:pt x="772" y="23912"/>
                  </a:lnTo>
                  <a:lnTo>
                    <a:pt x="11265" y="23912"/>
                  </a:lnTo>
                  <a:lnTo>
                    <a:pt x="11418" y="24605"/>
                  </a:lnTo>
                  <a:lnTo>
                    <a:pt x="11746" y="24605"/>
                  </a:lnTo>
                  <a:lnTo>
                    <a:pt x="11764" y="23912"/>
                  </a:lnTo>
                  <a:lnTo>
                    <a:pt x="12245" y="23912"/>
                  </a:lnTo>
                  <a:lnTo>
                    <a:pt x="12263" y="23663"/>
                  </a:lnTo>
                  <a:lnTo>
                    <a:pt x="12379" y="23663"/>
                  </a:lnTo>
                  <a:lnTo>
                    <a:pt x="12397" y="22817"/>
                  </a:lnTo>
                  <a:lnTo>
                    <a:pt x="12420" y="22124"/>
                  </a:lnTo>
                  <a:lnTo>
                    <a:pt x="12439" y="21833"/>
                  </a:lnTo>
                  <a:lnTo>
                    <a:pt x="12439" y="21718"/>
                  </a:lnTo>
                  <a:lnTo>
                    <a:pt x="12494" y="19370"/>
                  </a:lnTo>
                  <a:lnTo>
                    <a:pt x="12536" y="18040"/>
                  </a:lnTo>
                  <a:lnTo>
                    <a:pt x="12536" y="17716"/>
                  </a:lnTo>
                  <a:lnTo>
                    <a:pt x="12554" y="17619"/>
                  </a:lnTo>
                  <a:lnTo>
                    <a:pt x="12651" y="13613"/>
                  </a:lnTo>
                  <a:lnTo>
                    <a:pt x="12670" y="13613"/>
                  </a:lnTo>
                  <a:lnTo>
                    <a:pt x="12670" y="13345"/>
                  </a:lnTo>
                  <a:lnTo>
                    <a:pt x="12785" y="9205"/>
                  </a:lnTo>
                  <a:lnTo>
                    <a:pt x="12785" y="8914"/>
                  </a:lnTo>
                  <a:lnTo>
                    <a:pt x="12901" y="4548"/>
                  </a:lnTo>
                  <a:lnTo>
                    <a:pt x="12901" y="4335"/>
                  </a:lnTo>
                  <a:lnTo>
                    <a:pt x="13017" y="736"/>
                  </a:lnTo>
                  <a:lnTo>
                    <a:pt x="11127" y="694"/>
                  </a:lnTo>
                  <a:lnTo>
                    <a:pt x="10956" y="694"/>
                  </a:lnTo>
                  <a:lnTo>
                    <a:pt x="8932" y="657"/>
                  </a:lnTo>
                  <a:lnTo>
                    <a:pt x="8761" y="657"/>
                  </a:lnTo>
                  <a:lnTo>
                    <a:pt x="7892" y="639"/>
                  </a:lnTo>
                  <a:lnTo>
                    <a:pt x="7892" y="597"/>
                  </a:lnTo>
                  <a:lnTo>
                    <a:pt x="7892" y="560"/>
                  </a:lnTo>
                  <a:lnTo>
                    <a:pt x="7892" y="523"/>
                  </a:lnTo>
                  <a:cubicBezTo>
                    <a:pt x="7892" y="523"/>
                    <a:pt x="7892" y="505"/>
                    <a:pt x="7874" y="505"/>
                  </a:cubicBezTo>
                  <a:lnTo>
                    <a:pt x="7874" y="481"/>
                  </a:lnTo>
                  <a:lnTo>
                    <a:pt x="7874" y="463"/>
                  </a:lnTo>
                  <a:lnTo>
                    <a:pt x="7874" y="426"/>
                  </a:lnTo>
                  <a:cubicBezTo>
                    <a:pt x="7874" y="426"/>
                    <a:pt x="7874" y="408"/>
                    <a:pt x="7855" y="408"/>
                  </a:cubicBezTo>
                  <a:lnTo>
                    <a:pt x="7855" y="389"/>
                  </a:lnTo>
                  <a:lnTo>
                    <a:pt x="7855" y="347"/>
                  </a:lnTo>
                  <a:lnTo>
                    <a:pt x="7837" y="329"/>
                  </a:lnTo>
                  <a:lnTo>
                    <a:pt x="7800" y="329"/>
                  </a:lnTo>
                  <a:cubicBezTo>
                    <a:pt x="7777" y="274"/>
                    <a:pt x="7777" y="213"/>
                    <a:pt x="7758" y="158"/>
                  </a:cubicBezTo>
                  <a:cubicBezTo>
                    <a:pt x="7758" y="116"/>
                    <a:pt x="7740" y="79"/>
                    <a:pt x="7703" y="79"/>
                  </a:cubicBezTo>
                  <a:lnTo>
                    <a:pt x="7661" y="79"/>
                  </a:lnTo>
                  <a:lnTo>
                    <a:pt x="7661" y="43"/>
                  </a:lnTo>
                  <a:cubicBezTo>
                    <a:pt x="7661" y="19"/>
                    <a:pt x="7643" y="1"/>
                    <a:pt x="76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9"/>
            <p:cNvSpPr/>
            <p:nvPr/>
          </p:nvSpPr>
          <p:spPr>
            <a:xfrm>
              <a:off x="986903" y="4023725"/>
              <a:ext cx="61576" cy="645088"/>
            </a:xfrm>
            <a:custGeom>
              <a:avLst/>
              <a:gdLst/>
              <a:ahLst/>
              <a:cxnLst/>
              <a:rect l="l" t="t" r="r" b="b"/>
              <a:pathLst>
                <a:path w="2196" h="23006" extrusionOk="0">
                  <a:moveTo>
                    <a:pt x="0" y="0"/>
                  </a:moveTo>
                  <a:lnTo>
                    <a:pt x="0" y="22987"/>
                  </a:lnTo>
                  <a:lnTo>
                    <a:pt x="60" y="22987"/>
                  </a:lnTo>
                  <a:lnTo>
                    <a:pt x="1483" y="23006"/>
                  </a:lnTo>
                  <a:lnTo>
                    <a:pt x="2195" y="37"/>
                  </a:lnTo>
                  <a:lnTo>
                    <a:pt x="17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9"/>
            <p:cNvSpPr/>
            <p:nvPr/>
          </p:nvSpPr>
          <p:spPr>
            <a:xfrm>
              <a:off x="923813" y="4022014"/>
              <a:ext cx="63118" cy="646799"/>
            </a:xfrm>
            <a:custGeom>
              <a:avLst/>
              <a:gdLst/>
              <a:ahLst/>
              <a:cxnLst/>
              <a:rect l="l" t="t" r="r" b="b"/>
              <a:pathLst>
                <a:path w="2251" h="23067" extrusionOk="0">
                  <a:moveTo>
                    <a:pt x="0" y="1"/>
                  </a:moveTo>
                  <a:lnTo>
                    <a:pt x="0" y="23067"/>
                  </a:lnTo>
                  <a:lnTo>
                    <a:pt x="153" y="23067"/>
                  </a:lnTo>
                  <a:lnTo>
                    <a:pt x="2250" y="23048"/>
                  </a:lnTo>
                  <a:lnTo>
                    <a:pt x="2250" y="61"/>
                  </a:lnTo>
                  <a:lnTo>
                    <a:pt x="171" y="24"/>
                  </a:lnTo>
                  <a:lnTo>
                    <a:pt x="0" y="1"/>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9"/>
            <p:cNvSpPr/>
            <p:nvPr/>
          </p:nvSpPr>
          <p:spPr>
            <a:xfrm>
              <a:off x="852031" y="4021005"/>
              <a:ext cx="71810" cy="647808"/>
            </a:xfrm>
            <a:custGeom>
              <a:avLst/>
              <a:gdLst/>
              <a:ahLst/>
              <a:cxnLst/>
              <a:rect l="l" t="t" r="r" b="b"/>
              <a:pathLst>
                <a:path w="2561" h="23103" extrusionOk="0">
                  <a:moveTo>
                    <a:pt x="324" y="0"/>
                  </a:moveTo>
                  <a:lnTo>
                    <a:pt x="0" y="23084"/>
                  </a:lnTo>
                  <a:lnTo>
                    <a:pt x="2560" y="23103"/>
                  </a:lnTo>
                  <a:lnTo>
                    <a:pt x="2560" y="37"/>
                  </a:lnTo>
                  <a:lnTo>
                    <a:pt x="462"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9"/>
            <p:cNvSpPr/>
            <p:nvPr/>
          </p:nvSpPr>
          <p:spPr>
            <a:xfrm>
              <a:off x="741245" y="4018790"/>
              <a:ext cx="64800" cy="649519"/>
            </a:xfrm>
            <a:custGeom>
              <a:avLst/>
              <a:gdLst/>
              <a:ahLst/>
              <a:cxnLst/>
              <a:rect l="l" t="t" r="r" b="b"/>
              <a:pathLst>
                <a:path w="2311" h="23164" extrusionOk="0">
                  <a:moveTo>
                    <a:pt x="1" y="0"/>
                  </a:moveTo>
                  <a:lnTo>
                    <a:pt x="638" y="23163"/>
                  </a:lnTo>
                  <a:lnTo>
                    <a:pt x="2311" y="23163"/>
                  </a:lnTo>
                  <a:lnTo>
                    <a:pt x="2256" y="42"/>
                  </a:lnTo>
                  <a:lnTo>
                    <a:pt x="1"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9"/>
            <p:cNvSpPr/>
            <p:nvPr/>
          </p:nvSpPr>
          <p:spPr>
            <a:xfrm>
              <a:off x="804475" y="4019968"/>
              <a:ext cx="56641" cy="648341"/>
            </a:xfrm>
            <a:custGeom>
              <a:avLst/>
              <a:gdLst/>
              <a:ahLst/>
              <a:cxnLst/>
              <a:rect l="l" t="t" r="r" b="b"/>
              <a:pathLst>
                <a:path w="2020" h="23122" extrusionOk="0">
                  <a:moveTo>
                    <a:pt x="1" y="0"/>
                  </a:moveTo>
                  <a:lnTo>
                    <a:pt x="56" y="23121"/>
                  </a:lnTo>
                  <a:lnTo>
                    <a:pt x="1696" y="23121"/>
                  </a:lnTo>
                  <a:lnTo>
                    <a:pt x="2020" y="37"/>
                  </a:lnTo>
                  <a:lnTo>
                    <a:pt x="135"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9"/>
            <p:cNvSpPr/>
            <p:nvPr/>
          </p:nvSpPr>
          <p:spPr>
            <a:xfrm>
              <a:off x="1028487" y="4024762"/>
              <a:ext cx="77755" cy="644051"/>
            </a:xfrm>
            <a:custGeom>
              <a:avLst/>
              <a:gdLst/>
              <a:ahLst/>
              <a:cxnLst/>
              <a:rect l="l" t="t" r="r" b="b"/>
              <a:pathLst>
                <a:path w="2773" h="22969" extrusionOk="0">
                  <a:moveTo>
                    <a:pt x="712" y="0"/>
                  </a:moveTo>
                  <a:lnTo>
                    <a:pt x="0" y="22969"/>
                  </a:lnTo>
                  <a:lnTo>
                    <a:pt x="2140" y="22969"/>
                  </a:lnTo>
                  <a:lnTo>
                    <a:pt x="2773" y="42"/>
                  </a:lnTo>
                  <a:lnTo>
                    <a:pt x="888"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9"/>
            <p:cNvSpPr/>
            <p:nvPr/>
          </p:nvSpPr>
          <p:spPr>
            <a:xfrm>
              <a:off x="762892" y="4668280"/>
              <a:ext cx="322376" cy="7543"/>
            </a:xfrm>
            <a:custGeom>
              <a:avLst/>
              <a:gdLst/>
              <a:ahLst/>
              <a:cxnLst/>
              <a:rect l="l" t="t" r="r" b="b"/>
              <a:pathLst>
                <a:path w="11497" h="269" extrusionOk="0">
                  <a:moveTo>
                    <a:pt x="0" y="0"/>
                  </a:moveTo>
                  <a:lnTo>
                    <a:pt x="0" y="268"/>
                  </a:lnTo>
                  <a:lnTo>
                    <a:pt x="11473" y="268"/>
                  </a:lnTo>
                  <a:lnTo>
                    <a:pt x="11496" y="19"/>
                  </a:lnTo>
                  <a:lnTo>
                    <a:pt x="0"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9"/>
            <p:cNvSpPr/>
            <p:nvPr/>
          </p:nvSpPr>
          <p:spPr>
            <a:xfrm>
              <a:off x="776884" y="4675795"/>
              <a:ext cx="14132" cy="19460"/>
            </a:xfrm>
            <a:custGeom>
              <a:avLst/>
              <a:gdLst/>
              <a:ahLst/>
              <a:cxnLst/>
              <a:rect l="l" t="t" r="r" b="b"/>
              <a:pathLst>
                <a:path w="504" h="694" extrusionOk="0">
                  <a:moveTo>
                    <a:pt x="0" y="0"/>
                  </a:moveTo>
                  <a:lnTo>
                    <a:pt x="0" y="693"/>
                  </a:lnTo>
                  <a:lnTo>
                    <a:pt x="347" y="693"/>
                  </a:lnTo>
                  <a:lnTo>
                    <a:pt x="504"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9"/>
            <p:cNvSpPr/>
            <p:nvPr/>
          </p:nvSpPr>
          <p:spPr>
            <a:xfrm>
              <a:off x="1057115" y="4675795"/>
              <a:ext cx="14020" cy="19460"/>
            </a:xfrm>
            <a:custGeom>
              <a:avLst/>
              <a:gdLst/>
              <a:ahLst/>
              <a:cxnLst/>
              <a:rect l="l" t="t" r="r" b="b"/>
              <a:pathLst>
                <a:path w="500" h="694" extrusionOk="0">
                  <a:moveTo>
                    <a:pt x="1" y="0"/>
                  </a:moveTo>
                  <a:lnTo>
                    <a:pt x="153" y="693"/>
                  </a:lnTo>
                  <a:lnTo>
                    <a:pt x="481" y="693"/>
                  </a:lnTo>
                  <a:lnTo>
                    <a:pt x="500"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9"/>
            <p:cNvSpPr/>
            <p:nvPr/>
          </p:nvSpPr>
          <p:spPr>
            <a:xfrm>
              <a:off x="744497" y="4134371"/>
              <a:ext cx="358519" cy="54033"/>
            </a:xfrm>
            <a:custGeom>
              <a:avLst/>
              <a:gdLst/>
              <a:ahLst/>
              <a:cxnLst/>
              <a:rect l="l" t="t" r="r" b="b"/>
              <a:pathLst>
                <a:path w="12786" h="1927" extrusionOk="0">
                  <a:moveTo>
                    <a:pt x="0" y="0"/>
                  </a:moveTo>
                  <a:lnTo>
                    <a:pt x="42" y="1562"/>
                  </a:lnTo>
                  <a:lnTo>
                    <a:pt x="12748" y="1927"/>
                  </a:lnTo>
                  <a:lnTo>
                    <a:pt x="12785" y="194"/>
                  </a:lnTo>
                  <a:lnTo>
                    <a:pt x="0"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9"/>
            <p:cNvSpPr/>
            <p:nvPr/>
          </p:nvSpPr>
          <p:spPr>
            <a:xfrm>
              <a:off x="747722" y="4264448"/>
              <a:ext cx="351537" cy="43294"/>
            </a:xfrm>
            <a:custGeom>
              <a:avLst/>
              <a:gdLst/>
              <a:ahLst/>
              <a:cxnLst/>
              <a:rect l="l" t="t" r="r" b="b"/>
              <a:pathLst>
                <a:path w="12537" h="1544" extrusionOk="0">
                  <a:moveTo>
                    <a:pt x="1" y="0"/>
                  </a:moveTo>
                  <a:lnTo>
                    <a:pt x="42" y="1118"/>
                  </a:lnTo>
                  <a:lnTo>
                    <a:pt x="12499" y="1543"/>
                  </a:lnTo>
                  <a:lnTo>
                    <a:pt x="12536" y="157"/>
                  </a:lnTo>
                  <a:lnTo>
                    <a:pt x="1"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9"/>
            <p:cNvSpPr/>
            <p:nvPr/>
          </p:nvSpPr>
          <p:spPr>
            <a:xfrm>
              <a:off x="751620" y="4389198"/>
              <a:ext cx="344387" cy="34489"/>
            </a:xfrm>
            <a:custGeom>
              <a:avLst/>
              <a:gdLst/>
              <a:ahLst/>
              <a:cxnLst/>
              <a:rect l="l" t="t" r="r" b="b"/>
              <a:pathLst>
                <a:path w="12282" h="1230" extrusionOk="0">
                  <a:moveTo>
                    <a:pt x="0" y="1"/>
                  </a:moveTo>
                  <a:lnTo>
                    <a:pt x="19" y="791"/>
                  </a:lnTo>
                  <a:lnTo>
                    <a:pt x="12263" y="1230"/>
                  </a:lnTo>
                  <a:lnTo>
                    <a:pt x="12282" y="116"/>
                  </a:lnTo>
                  <a:lnTo>
                    <a:pt x="0"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9"/>
            <p:cNvSpPr/>
            <p:nvPr/>
          </p:nvSpPr>
          <p:spPr>
            <a:xfrm>
              <a:off x="754844" y="4509574"/>
              <a:ext cx="337938" cy="41079"/>
            </a:xfrm>
            <a:custGeom>
              <a:avLst/>
              <a:gdLst/>
              <a:ahLst/>
              <a:cxnLst/>
              <a:rect l="l" t="t" r="r" b="b"/>
              <a:pathLst>
                <a:path w="12052" h="1465" extrusionOk="0">
                  <a:moveTo>
                    <a:pt x="1" y="0"/>
                  </a:moveTo>
                  <a:lnTo>
                    <a:pt x="1" y="924"/>
                  </a:lnTo>
                  <a:lnTo>
                    <a:pt x="12014" y="1465"/>
                  </a:lnTo>
                  <a:lnTo>
                    <a:pt x="12051" y="56"/>
                  </a:lnTo>
                  <a:lnTo>
                    <a:pt x="1"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9"/>
            <p:cNvSpPr/>
            <p:nvPr/>
          </p:nvSpPr>
          <p:spPr>
            <a:xfrm>
              <a:off x="758097" y="4625127"/>
              <a:ext cx="331433" cy="20497"/>
            </a:xfrm>
            <a:custGeom>
              <a:avLst/>
              <a:gdLst/>
              <a:ahLst/>
              <a:cxnLst/>
              <a:rect l="l" t="t" r="r" b="b"/>
              <a:pathLst>
                <a:path w="11820" h="731" extrusionOk="0">
                  <a:moveTo>
                    <a:pt x="0" y="1"/>
                  </a:moveTo>
                  <a:lnTo>
                    <a:pt x="0" y="440"/>
                  </a:lnTo>
                  <a:lnTo>
                    <a:pt x="11801" y="731"/>
                  </a:lnTo>
                  <a:lnTo>
                    <a:pt x="11820" y="19"/>
                  </a:lnTo>
                  <a:lnTo>
                    <a:pt x="0"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9"/>
            <p:cNvSpPr/>
            <p:nvPr/>
          </p:nvSpPr>
          <p:spPr>
            <a:xfrm>
              <a:off x="852031" y="4021005"/>
              <a:ext cx="76605" cy="647808"/>
            </a:xfrm>
            <a:custGeom>
              <a:avLst/>
              <a:gdLst/>
              <a:ahLst/>
              <a:cxnLst/>
              <a:rect l="l" t="t" r="r" b="b"/>
              <a:pathLst>
                <a:path w="2732" h="23103" extrusionOk="0">
                  <a:moveTo>
                    <a:pt x="324" y="0"/>
                  </a:moveTo>
                  <a:lnTo>
                    <a:pt x="93" y="15807"/>
                  </a:lnTo>
                  <a:lnTo>
                    <a:pt x="93" y="15923"/>
                  </a:lnTo>
                  <a:lnTo>
                    <a:pt x="0" y="23084"/>
                  </a:lnTo>
                  <a:lnTo>
                    <a:pt x="134" y="23084"/>
                  </a:lnTo>
                  <a:lnTo>
                    <a:pt x="231" y="15959"/>
                  </a:lnTo>
                  <a:lnTo>
                    <a:pt x="2560" y="16075"/>
                  </a:lnTo>
                  <a:lnTo>
                    <a:pt x="2560" y="23103"/>
                  </a:lnTo>
                  <a:lnTo>
                    <a:pt x="2657" y="23103"/>
                  </a:lnTo>
                  <a:lnTo>
                    <a:pt x="2676" y="16075"/>
                  </a:lnTo>
                  <a:lnTo>
                    <a:pt x="2676" y="15959"/>
                  </a:lnTo>
                  <a:lnTo>
                    <a:pt x="2731" y="60"/>
                  </a:lnTo>
                  <a:lnTo>
                    <a:pt x="2560" y="37"/>
                  </a:lnTo>
                  <a:lnTo>
                    <a:pt x="2560" y="15941"/>
                  </a:lnTo>
                  <a:lnTo>
                    <a:pt x="250" y="15825"/>
                  </a:lnTo>
                  <a:lnTo>
                    <a:pt x="462"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9"/>
            <p:cNvSpPr/>
            <p:nvPr/>
          </p:nvSpPr>
          <p:spPr>
            <a:xfrm>
              <a:off x="746180" y="4019968"/>
              <a:ext cx="62081" cy="648341"/>
            </a:xfrm>
            <a:custGeom>
              <a:avLst/>
              <a:gdLst/>
              <a:ahLst/>
              <a:cxnLst/>
              <a:rect l="l" t="t" r="r" b="b"/>
              <a:pathLst>
                <a:path w="2214" h="23122" extrusionOk="0">
                  <a:moveTo>
                    <a:pt x="2080" y="0"/>
                  </a:moveTo>
                  <a:lnTo>
                    <a:pt x="2098" y="6681"/>
                  </a:lnTo>
                  <a:lnTo>
                    <a:pt x="0" y="6681"/>
                  </a:lnTo>
                  <a:lnTo>
                    <a:pt x="19" y="6889"/>
                  </a:lnTo>
                  <a:lnTo>
                    <a:pt x="2098" y="6815"/>
                  </a:lnTo>
                  <a:lnTo>
                    <a:pt x="2135" y="23121"/>
                  </a:lnTo>
                  <a:lnTo>
                    <a:pt x="2158" y="23121"/>
                  </a:lnTo>
                  <a:lnTo>
                    <a:pt x="2214"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9"/>
            <p:cNvSpPr/>
            <p:nvPr/>
          </p:nvSpPr>
          <p:spPr>
            <a:xfrm>
              <a:off x="986903" y="4023725"/>
              <a:ext cx="66483" cy="645088"/>
            </a:xfrm>
            <a:custGeom>
              <a:avLst/>
              <a:gdLst/>
              <a:ahLst/>
              <a:cxnLst/>
              <a:rect l="l" t="t" r="r" b="b"/>
              <a:pathLst>
                <a:path w="2371" h="23006" extrusionOk="0">
                  <a:moveTo>
                    <a:pt x="134" y="6700"/>
                  </a:moveTo>
                  <a:lnTo>
                    <a:pt x="1983" y="6834"/>
                  </a:lnTo>
                  <a:lnTo>
                    <a:pt x="1599" y="19388"/>
                  </a:lnTo>
                  <a:lnTo>
                    <a:pt x="97" y="19328"/>
                  </a:lnTo>
                  <a:lnTo>
                    <a:pt x="134" y="6700"/>
                  </a:lnTo>
                  <a:close/>
                  <a:moveTo>
                    <a:pt x="0" y="0"/>
                  </a:moveTo>
                  <a:lnTo>
                    <a:pt x="0" y="22987"/>
                  </a:lnTo>
                  <a:lnTo>
                    <a:pt x="79" y="22987"/>
                  </a:lnTo>
                  <a:lnTo>
                    <a:pt x="97" y="19443"/>
                  </a:lnTo>
                  <a:lnTo>
                    <a:pt x="1599" y="19559"/>
                  </a:lnTo>
                  <a:lnTo>
                    <a:pt x="1483" y="23006"/>
                  </a:lnTo>
                  <a:lnTo>
                    <a:pt x="1562" y="23006"/>
                  </a:lnTo>
                  <a:lnTo>
                    <a:pt x="2371" y="37"/>
                  </a:lnTo>
                  <a:lnTo>
                    <a:pt x="2195" y="37"/>
                  </a:lnTo>
                  <a:lnTo>
                    <a:pt x="2006" y="6584"/>
                  </a:lnTo>
                  <a:lnTo>
                    <a:pt x="134" y="6547"/>
                  </a:lnTo>
                  <a:lnTo>
                    <a:pt x="176"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9"/>
            <p:cNvSpPr/>
            <p:nvPr/>
          </p:nvSpPr>
          <p:spPr>
            <a:xfrm>
              <a:off x="743965" y="4120351"/>
              <a:ext cx="359557" cy="19488"/>
            </a:xfrm>
            <a:custGeom>
              <a:avLst/>
              <a:gdLst/>
              <a:ahLst/>
              <a:cxnLst/>
              <a:rect l="l" t="t" r="r" b="b"/>
              <a:pathLst>
                <a:path w="12823" h="695" extrusionOk="0">
                  <a:moveTo>
                    <a:pt x="1" y="1"/>
                  </a:moveTo>
                  <a:lnTo>
                    <a:pt x="19" y="500"/>
                  </a:lnTo>
                  <a:lnTo>
                    <a:pt x="12804" y="694"/>
                  </a:lnTo>
                  <a:lnTo>
                    <a:pt x="12823" y="214"/>
                  </a:lnTo>
                  <a:lnTo>
                    <a:pt x="1"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9"/>
            <p:cNvSpPr/>
            <p:nvPr/>
          </p:nvSpPr>
          <p:spPr>
            <a:xfrm>
              <a:off x="747722" y="4250961"/>
              <a:ext cx="352042" cy="17918"/>
            </a:xfrm>
            <a:custGeom>
              <a:avLst/>
              <a:gdLst/>
              <a:ahLst/>
              <a:cxnLst/>
              <a:rect l="l" t="t" r="r" b="b"/>
              <a:pathLst>
                <a:path w="12555" h="639" extrusionOk="0">
                  <a:moveTo>
                    <a:pt x="1" y="1"/>
                  </a:moveTo>
                  <a:lnTo>
                    <a:pt x="1" y="481"/>
                  </a:lnTo>
                  <a:lnTo>
                    <a:pt x="12536" y="638"/>
                  </a:lnTo>
                  <a:lnTo>
                    <a:pt x="12555" y="153"/>
                  </a:lnTo>
                  <a:lnTo>
                    <a:pt x="1"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9"/>
            <p:cNvSpPr/>
            <p:nvPr/>
          </p:nvSpPr>
          <p:spPr>
            <a:xfrm>
              <a:off x="750975" y="4376777"/>
              <a:ext cx="345565" cy="15702"/>
            </a:xfrm>
            <a:custGeom>
              <a:avLst/>
              <a:gdLst/>
              <a:ahLst/>
              <a:cxnLst/>
              <a:rect l="l" t="t" r="r" b="b"/>
              <a:pathLst>
                <a:path w="12324" h="560" extrusionOk="0">
                  <a:moveTo>
                    <a:pt x="0" y="0"/>
                  </a:moveTo>
                  <a:lnTo>
                    <a:pt x="23" y="444"/>
                  </a:lnTo>
                  <a:lnTo>
                    <a:pt x="12305" y="559"/>
                  </a:lnTo>
                  <a:lnTo>
                    <a:pt x="12323" y="97"/>
                  </a:lnTo>
                  <a:lnTo>
                    <a:pt x="0"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9"/>
            <p:cNvSpPr/>
            <p:nvPr/>
          </p:nvSpPr>
          <p:spPr>
            <a:xfrm>
              <a:off x="754199" y="4497124"/>
              <a:ext cx="339088" cy="14020"/>
            </a:xfrm>
            <a:custGeom>
              <a:avLst/>
              <a:gdLst/>
              <a:ahLst/>
              <a:cxnLst/>
              <a:rect l="l" t="t" r="r" b="b"/>
              <a:pathLst>
                <a:path w="12093" h="500" extrusionOk="0">
                  <a:moveTo>
                    <a:pt x="1" y="1"/>
                  </a:moveTo>
                  <a:lnTo>
                    <a:pt x="24" y="444"/>
                  </a:lnTo>
                  <a:lnTo>
                    <a:pt x="12074" y="500"/>
                  </a:lnTo>
                  <a:lnTo>
                    <a:pt x="12093" y="79"/>
                  </a:lnTo>
                  <a:lnTo>
                    <a:pt x="1"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9"/>
            <p:cNvSpPr/>
            <p:nvPr/>
          </p:nvSpPr>
          <p:spPr>
            <a:xfrm>
              <a:off x="743965" y="4120351"/>
              <a:ext cx="359557" cy="12478"/>
            </a:xfrm>
            <a:custGeom>
              <a:avLst/>
              <a:gdLst/>
              <a:ahLst/>
              <a:cxnLst/>
              <a:rect l="l" t="t" r="r" b="b"/>
              <a:pathLst>
                <a:path w="12823" h="445" extrusionOk="0">
                  <a:moveTo>
                    <a:pt x="1" y="1"/>
                  </a:moveTo>
                  <a:lnTo>
                    <a:pt x="1" y="56"/>
                  </a:lnTo>
                  <a:lnTo>
                    <a:pt x="12804" y="445"/>
                  </a:lnTo>
                  <a:lnTo>
                    <a:pt x="12823" y="214"/>
                  </a:lnTo>
                  <a:lnTo>
                    <a:pt x="1"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9"/>
            <p:cNvSpPr/>
            <p:nvPr/>
          </p:nvSpPr>
          <p:spPr>
            <a:xfrm>
              <a:off x="747722" y="4250961"/>
              <a:ext cx="352042" cy="12478"/>
            </a:xfrm>
            <a:custGeom>
              <a:avLst/>
              <a:gdLst/>
              <a:ahLst/>
              <a:cxnLst/>
              <a:rect l="l" t="t" r="r" b="b"/>
              <a:pathLst>
                <a:path w="12555" h="445" extrusionOk="0">
                  <a:moveTo>
                    <a:pt x="1" y="1"/>
                  </a:moveTo>
                  <a:lnTo>
                    <a:pt x="1" y="79"/>
                  </a:lnTo>
                  <a:lnTo>
                    <a:pt x="12555" y="444"/>
                  </a:lnTo>
                  <a:lnTo>
                    <a:pt x="12555" y="153"/>
                  </a:lnTo>
                  <a:lnTo>
                    <a:pt x="1"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9"/>
            <p:cNvSpPr/>
            <p:nvPr/>
          </p:nvSpPr>
          <p:spPr>
            <a:xfrm>
              <a:off x="750975" y="4376777"/>
              <a:ext cx="345565" cy="10263"/>
            </a:xfrm>
            <a:custGeom>
              <a:avLst/>
              <a:gdLst/>
              <a:ahLst/>
              <a:cxnLst/>
              <a:rect l="l" t="t" r="r" b="b"/>
              <a:pathLst>
                <a:path w="12324" h="366" extrusionOk="0">
                  <a:moveTo>
                    <a:pt x="0" y="0"/>
                  </a:moveTo>
                  <a:lnTo>
                    <a:pt x="0" y="116"/>
                  </a:lnTo>
                  <a:lnTo>
                    <a:pt x="12323" y="365"/>
                  </a:lnTo>
                  <a:lnTo>
                    <a:pt x="12323" y="97"/>
                  </a:lnTo>
                  <a:lnTo>
                    <a:pt x="0"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9"/>
            <p:cNvSpPr/>
            <p:nvPr/>
          </p:nvSpPr>
          <p:spPr>
            <a:xfrm>
              <a:off x="754199" y="4497124"/>
              <a:ext cx="339088" cy="5468"/>
            </a:xfrm>
            <a:custGeom>
              <a:avLst/>
              <a:gdLst/>
              <a:ahLst/>
              <a:cxnLst/>
              <a:rect l="l" t="t" r="r" b="b"/>
              <a:pathLst>
                <a:path w="12093" h="195" extrusionOk="0">
                  <a:moveTo>
                    <a:pt x="1" y="1"/>
                  </a:moveTo>
                  <a:lnTo>
                    <a:pt x="24" y="195"/>
                  </a:lnTo>
                  <a:lnTo>
                    <a:pt x="12093" y="176"/>
                  </a:lnTo>
                  <a:lnTo>
                    <a:pt x="12093" y="79"/>
                  </a:lnTo>
                  <a:lnTo>
                    <a:pt x="1"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9"/>
            <p:cNvSpPr/>
            <p:nvPr/>
          </p:nvSpPr>
          <p:spPr>
            <a:xfrm>
              <a:off x="757452" y="4613210"/>
              <a:ext cx="332610" cy="12478"/>
            </a:xfrm>
            <a:custGeom>
              <a:avLst/>
              <a:gdLst/>
              <a:ahLst/>
              <a:cxnLst/>
              <a:rect l="l" t="t" r="r" b="b"/>
              <a:pathLst>
                <a:path w="11862" h="445" extrusionOk="0">
                  <a:moveTo>
                    <a:pt x="0" y="1"/>
                  </a:moveTo>
                  <a:lnTo>
                    <a:pt x="23" y="426"/>
                  </a:lnTo>
                  <a:lnTo>
                    <a:pt x="11843" y="444"/>
                  </a:lnTo>
                  <a:lnTo>
                    <a:pt x="11861" y="38"/>
                  </a:lnTo>
                  <a:lnTo>
                    <a:pt x="0"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9"/>
            <p:cNvSpPr/>
            <p:nvPr/>
          </p:nvSpPr>
          <p:spPr>
            <a:xfrm>
              <a:off x="757452" y="4613210"/>
              <a:ext cx="332610" cy="4318"/>
            </a:xfrm>
            <a:custGeom>
              <a:avLst/>
              <a:gdLst/>
              <a:ahLst/>
              <a:cxnLst/>
              <a:rect l="l" t="t" r="r" b="b"/>
              <a:pathLst>
                <a:path w="11862" h="154" extrusionOk="0">
                  <a:moveTo>
                    <a:pt x="0" y="1"/>
                  </a:moveTo>
                  <a:lnTo>
                    <a:pt x="0" y="79"/>
                  </a:lnTo>
                  <a:lnTo>
                    <a:pt x="11861" y="153"/>
                  </a:lnTo>
                  <a:lnTo>
                    <a:pt x="11861" y="38"/>
                  </a:lnTo>
                  <a:lnTo>
                    <a:pt x="0"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9"/>
            <p:cNvSpPr/>
            <p:nvPr/>
          </p:nvSpPr>
          <p:spPr>
            <a:xfrm>
              <a:off x="769874" y="4409163"/>
              <a:ext cx="76745" cy="88522"/>
            </a:xfrm>
            <a:custGeom>
              <a:avLst/>
              <a:gdLst/>
              <a:ahLst/>
              <a:cxnLst/>
              <a:rect l="l" t="t" r="r" b="b"/>
              <a:pathLst>
                <a:path w="2737" h="3157" extrusionOk="0">
                  <a:moveTo>
                    <a:pt x="135" y="0"/>
                  </a:moveTo>
                  <a:cubicBezTo>
                    <a:pt x="135" y="0"/>
                    <a:pt x="1" y="310"/>
                    <a:pt x="1" y="499"/>
                  </a:cubicBezTo>
                  <a:lnTo>
                    <a:pt x="1" y="2944"/>
                  </a:lnTo>
                  <a:cubicBezTo>
                    <a:pt x="1" y="3082"/>
                    <a:pt x="116" y="3156"/>
                    <a:pt x="116" y="3156"/>
                  </a:cubicBezTo>
                  <a:lnTo>
                    <a:pt x="2639" y="3156"/>
                  </a:lnTo>
                  <a:cubicBezTo>
                    <a:pt x="2639" y="3156"/>
                    <a:pt x="2736" y="3082"/>
                    <a:pt x="2736" y="2944"/>
                  </a:cubicBezTo>
                  <a:lnTo>
                    <a:pt x="2736" y="499"/>
                  </a:lnTo>
                  <a:cubicBezTo>
                    <a:pt x="2736" y="402"/>
                    <a:pt x="2699" y="250"/>
                    <a:pt x="2676" y="153"/>
                  </a:cubicBezTo>
                  <a:cubicBezTo>
                    <a:pt x="2639" y="56"/>
                    <a:pt x="2621" y="0"/>
                    <a:pt x="2621" y="0"/>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9"/>
            <p:cNvSpPr/>
            <p:nvPr/>
          </p:nvSpPr>
          <p:spPr>
            <a:xfrm>
              <a:off x="772594" y="4411883"/>
              <a:ext cx="71810" cy="83083"/>
            </a:xfrm>
            <a:custGeom>
              <a:avLst/>
              <a:gdLst/>
              <a:ahLst/>
              <a:cxnLst/>
              <a:rect l="l" t="t" r="r" b="b"/>
              <a:pathLst>
                <a:path w="2561" h="2963" extrusionOk="0">
                  <a:moveTo>
                    <a:pt x="98" y="0"/>
                  </a:moveTo>
                  <a:cubicBezTo>
                    <a:pt x="61" y="97"/>
                    <a:pt x="1" y="287"/>
                    <a:pt x="1" y="402"/>
                  </a:cubicBezTo>
                  <a:lnTo>
                    <a:pt x="1" y="2847"/>
                  </a:lnTo>
                  <a:cubicBezTo>
                    <a:pt x="1" y="2907"/>
                    <a:pt x="19" y="2944"/>
                    <a:pt x="38" y="2962"/>
                  </a:cubicBezTo>
                  <a:lnTo>
                    <a:pt x="2505" y="2962"/>
                  </a:lnTo>
                  <a:cubicBezTo>
                    <a:pt x="2524" y="2944"/>
                    <a:pt x="2561" y="2907"/>
                    <a:pt x="2561" y="2847"/>
                  </a:cubicBezTo>
                  <a:lnTo>
                    <a:pt x="2561" y="402"/>
                  </a:lnTo>
                  <a:cubicBezTo>
                    <a:pt x="2561" y="287"/>
                    <a:pt x="2487" y="97"/>
                    <a:pt x="2464"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9"/>
            <p:cNvSpPr/>
            <p:nvPr/>
          </p:nvSpPr>
          <p:spPr>
            <a:xfrm>
              <a:off x="771051" y="4401648"/>
              <a:ext cx="74530" cy="7543"/>
            </a:xfrm>
            <a:custGeom>
              <a:avLst/>
              <a:gdLst/>
              <a:ahLst/>
              <a:cxnLst/>
              <a:rect l="l" t="t" r="r" b="b"/>
              <a:pathLst>
                <a:path w="2658" h="269" extrusionOk="0">
                  <a:moveTo>
                    <a:pt x="56" y="0"/>
                  </a:moveTo>
                  <a:cubicBezTo>
                    <a:pt x="19" y="0"/>
                    <a:pt x="0" y="19"/>
                    <a:pt x="0" y="37"/>
                  </a:cubicBezTo>
                  <a:lnTo>
                    <a:pt x="0" y="231"/>
                  </a:lnTo>
                  <a:cubicBezTo>
                    <a:pt x="0" y="250"/>
                    <a:pt x="19" y="268"/>
                    <a:pt x="56" y="268"/>
                  </a:cubicBezTo>
                  <a:lnTo>
                    <a:pt x="2616" y="268"/>
                  </a:lnTo>
                  <a:cubicBezTo>
                    <a:pt x="2634" y="268"/>
                    <a:pt x="2657" y="250"/>
                    <a:pt x="2657" y="231"/>
                  </a:cubicBezTo>
                  <a:lnTo>
                    <a:pt x="2657" y="37"/>
                  </a:lnTo>
                  <a:cubicBezTo>
                    <a:pt x="2657" y="19"/>
                    <a:pt x="2634" y="0"/>
                    <a:pt x="2616"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9"/>
            <p:cNvSpPr/>
            <p:nvPr/>
          </p:nvSpPr>
          <p:spPr>
            <a:xfrm>
              <a:off x="775313" y="4439867"/>
              <a:ext cx="43182" cy="29162"/>
            </a:xfrm>
            <a:custGeom>
              <a:avLst/>
              <a:gdLst/>
              <a:ahLst/>
              <a:cxnLst/>
              <a:rect l="l" t="t" r="r" b="b"/>
              <a:pathLst>
                <a:path w="1540" h="1040" extrusionOk="0">
                  <a:moveTo>
                    <a:pt x="1406" y="0"/>
                  </a:moveTo>
                  <a:lnTo>
                    <a:pt x="1" y="231"/>
                  </a:lnTo>
                  <a:lnTo>
                    <a:pt x="135" y="1040"/>
                  </a:lnTo>
                  <a:lnTo>
                    <a:pt x="1540" y="832"/>
                  </a:lnTo>
                  <a:lnTo>
                    <a:pt x="1406"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9"/>
            <p:cNvSpPr/>
            <p:nvPr/>
          </p:nvSpPr>
          <p:spPr>
            <a:xfrm>
              <a:off x="771051" y="4401648"/>
              <a:ext cx="7543" cy="7543"/>
            </a:xfrm>
            <a:custGeom>
              <a:avLst/>
              <a:gdLst/>
              <a:ahLst/>
              <a:cxnLst/>
              <a:rect l="l" t="t" r="r" b="b"/>
              <a:pathLst>
                <a:path w="269" h="269" extrusionOk="0">
                  <a:moveTo>
                    <a:pt x="56" y="0"/>
                  </a:moveTo>
                  <a:cubicBezTo>
                    <a:pt x="19" y="0"/>
                    <a:pt x="0" y="19"/>
                    <a:pt x="0" y="37"/>
                  </a:cubicBezTo>
                  <a:lnTo>
                    <a:pt x="0" y="231"/>
                  </a:lnTo>
                  <a:cubicBezTo>
                    <a:pt x="0" y="250"/>
                    <a:pt x="19" y="268"/>
                    <a:pt x="56" y="268"/>
                  </a:cubicBezTo>
                  <a:lnTo>
                    <a:pt x="268" y="268"/>
                  </a:lnTo>
                  <a:lnTo>
                    <a:pt x="268"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9"/>
            <p:cNvSpPr/>
            <p:nvPr/>
          </p:nvSpPr>
          <p:spPr>
            <a:xfrm>
              <a:off x="771051" y="4401648"/>
              <a:ext cx="74530" cy="7543"/>
            </a:xfrm>
            <a:custGeom>
              <a:avLst/>
              <a:gdLst/>
              <a:ahLst/>
              <a:cxnLst/>
              <a:rect l="l" t="t" r="r" b="b"/>
              <a:pathLst>
                <a:path w="2658" h="269" extrusionOk="0">
                  <a:moveTo>
                    <a:pt x="2500" y="0"/>
                  </a:moveTo>
                  <a:lnTo>
                    <a:pt x="2172" y="171"/>
                  </a:lnTo>
                  <a:cubicBezTo>
                    <a:pt x="2172" y="171"/>
                    <a:pt x="287" y="208"/>
                    <a:pt x="0" y="208"/>
                  </a:cubicBezTo>
                  <a:lnTo>
                    <a:pt x="0" y="231"/>
                  </a:lnTo>
                  <a:cubicBezTo>
                    <a:pt x="0" y="250"/>
                    <a:pt x="19" y="268"/>
                    <a:pt x="56" y="268"/>
                  </a:cubicBezTo>
                  <a:lnTo>
                    <a:pt x="2616" y="268"/>
                  </a:lnTo>
                  <a:cubicBezTo>
                    <a:pt x="2634" y="268"/>
                    <a:pt x="2657" y="250"/>
                    <a:pt x="2657" y="231"/>
                  </a:cubicBezTo>
                  <a:lnTo>
                    <a:pt x="2657" y="37"/>
                  </a:lnTo>
                  <a:cubicBezTo>
                    <a:pt x="2657" y="19"/>
                    <a:pt x="2634" y="0"/>
                    <a:pt x="2616"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9"/>
            <p:cNvSpPr/>
            <p:nvPr/>
          </p:nvSpPr>
          <p:spPr>
            <a:xfrm>
              <a:off x="807728" y="4401648"/>
              <a:ext cx="11300" cy="7543"/>
            </a:xfrm>
            <a:custGeom>
              <a:avLst/>
              <a:gdLst/>
              <a:ahLst/>
              <a:cxnLst/>
              <a:rect l="l" t="t" r="r" b="b"/>
              <a:pathLst>
                <a:path w="403" h="269" extrusionOk="0">
                  <a:moveTo>
                    <a:pt x="97" y="0"/>
                  </a:moveTo>
                  <a:lnTo>
                    <a:pt x="0" y="268"/>
                  </a:lnTo>
                  <a:lnTo>
                    <a:pt x="310" y="268"/>
                  </a:lnTo>
                  <a:lnTo>
                    <a:pt x="402"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9"/>
            <p:cNvSpPr/>
            <p:nvPr/>
          </p:nvSpPr>
          <p:spPr>
            <a:xfrm>
              <a:off x="888174" y="4409163"/>
              <a:ext cx="76605" cy="88522"/>
            </a:xfrm>
            <a:custGeom>
              <a:avLst/>
              <a:gdLst/>
              <a:ahLst/>
              <a:cxnLst/>
              <a:rect l="l" t="t" r="r" b="b"/>
              <a:pathLst>
                <a:path w="2732" h="3157" extrusionOk="0">
                  <a:moveTo>
                    <a:pt x="116" y="0"/>
                  </a:moveTo>
                  <a:cubicBezTo>
                    <a:pt x="116" y="0"/>
                    <a:pt x="0" y="310"/>
                    <a:pt x="0" y="499"/>
                  </a:cubicBezTo>
                  <a:lnTo>
                    <a:pt x="0" y="2944"/>
                  </a:lnTo>
                  <a:cubicBezTo>
                    <a:pt x="0" y="3082"/>
                    <a:pt x="97" y="3156"/>
                    <a:pt x="97" y="3156"/>
                  </a:cubicBezTo>
                  <a:lnTo>
                    <a:pt x="2616" y="3156"/>
                  </a:lnTo>
                  <a:cubicBezTo>
                    <a:pt x="2616" y="3156"/>
                    <a:pt x="2731" y="3082"/>
                    <a:pt x="2731" y="2944"/>
                  </a:cubicBezTo>
                  <a:lnTo>
                    <a:pt x="2731" y="499"/>
                  </a:lnTo>
                  <a:cubicBezTo>
                    <a:pt x="2731" y="402"/>
                    <a:pt x="2694" y="250"/>
                    <a:pt x="2657" y="153"/>
                  </a:cubicBezTo>
                  <a:cubicBezTo>
                    <a:pt x="2639" y="56"/>
                    <a:pt x="2597" y="0"/>
                    <a:pt x="2597" y="0"/>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9"/>
            <p:cNvSpPr/>
            <p:nvPr/>
          </p:nvSpPr>
          <p:spPr>
            <a:xfrm>
              <a:off x="890894" y="4411883"/>
              <a:ext cx="71278" cy="83083"/>
            </a:xfrm>
            <a:custGeom>
              <a:avLst/>
              <a:gdLst/>
              <a:ahLst/>
              <a:cxnLst/>
              <a:rect l="l" t="t" r="r" b="b"/>
              <a:pathLst>
                <a:path w="2542" h="2963" extrusionOk="0">
                  <a:moveTo>
                    <a:pt x="93" y="0"/>
                  </a:moveTo>
                  <a:cubicBezTo>
                    <a:pt x="56" y="97"/>
                    <a:pt x="0" y="287"/>
                    <a:pt x="0" y="402"/>
                  </a:cubicBezTo>
                  <a:lnTo>
                    <a:pt x="0" y="2847"/>
                  </a:lnTo>
                  <a:cubicBezTo>
                    <a:pt x="0" y="2907"/>
                    <a:pt x="19" y="2944"/>
                    <a:pt x="37" y="2962"/>
                  </a:cubicBezTo>
                  <a:lnTo>
                    <a:pt x="2500" y="2962"/>
                  </a:lnTo>
                  <a:cubicBezTo>
                    <a:pt x="2519" y="2944"/>
                    <a:pt x="2542" y="2907"/>
                    <a:pt x="2542" y="2847"/>
                  </a:cubicBezTo>
                  <a:lnTo>
                    <a:pt x="2542" y="402"/>
                  </a:lnTo>
                  <a:cubicBezTo>
                    <a:pt x="2542" y="287"/>
                    <a:pt x="2482" y="97"/>
                    <a:pt x="2445"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9"/>
            <p:cNvSpPr/>
            <p:nvPr/>
          </p:nvSpPr>
          <p:spPr>
            <a:xfrm>
              <a:off x="889212" y="4401648"/>
              <a:ext cx="74530" cy="7543"/>
            </a:xfrm>
            <a:custGeom>
              <a:avLst/>
              <a:gdLst/>
              <a:ahLst/>
              <a:cxnLst/>
              <a:rect l="l" t="t" r="r" b="b"/>
              <a:pathLst>
                <a:path w="2658" h="269" extrusionOk="0">
                  <a:moveTo>
                    <a:pt x="37" y="0"/>
                  </a:moveTo>
                  <a:cubicBezTo>
                    <a:pt x="19" y="0"/>
                    <a:pt x="0" y="19"/>
                    <a:pt x="0" y="37"/>
                  </a:cubicBezTo>
                  <a:lnTo>
                    <a:pt x="0" y="231"/>
                  </a:lnTo>
                  <a:cubicBezTo>
                    <a:pt x="0" y="250"/>
                    <a:pt x="19" y="268"/>
                    <a:pt x="37" y="268"/>
                  </a:cubicBezTo>
                  <a:lnTo>
                    <a:pt x="2602" y="268"/>
                  </a:lnTo>
                  <a:cubicBezTo>
                    <a:pt x="2639" y="268"/>
                    <a:pt x="2657" y="250"/>
                    <a:pt x="2657" y="231"/>
                  </a:cubicBezTo>
                  <a:lnTo>
                    <a:pt x="2657" y="37"/>
                  </a:lnTo>
                  <a:cubicBezTo>
                    <a:pt x="2657" y="19"/>
                    <a:pt x="2639" y="0"/>
                    <a:pt x="2602"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9"/>
            <p:cNvSpPr/>
            <p:nvPr/>
          </p:nvSpPr>
          <p:spPr>
            <a:xfrm>
              <a:off x="908644" y="4436614"/>
              <a:ext cx="45369" cy="35667"/>
            </a:xfrm>
            <a:custGeom>
              <a:avLst/>
              <a:gdLst/>
              <a:ahLst/>
              <a:cxnLst/>
              <a:rect l="l" t="t" r="r" b="b"/>
              <a:pathLst>
                <a:path w="1618" h="1272" extrusionOk="0">
                  <a:moveTo>
                    <a:pt x="292" y="1"/>
                  </a:moveTo>
                  <a:lnTo>
                    <a:pt x="0" y="772"/>
                  </a:lnTo>
                  <a:lnTo>
                    <a:pt x="1331" y="1271"/>
                  </a:lnTo>
                  <a:lnTo>
                    <a:pt x="1618" y="504"/>
                  </a:lnTo>
                  <a:lnTo>
                    <a:pt x="292"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9"/>
            <p:cNvSpPr/>
            <p:nvPr/>
          </p:nvSpPr>
          <p:spPr>
            <a:xfrm>
              <a:off x="889212" y="4401648"/>
              <a:ext cx="7543" cy="7543"/>
            </a:xfrm>
            <a:custGeom>
              <a:avLst/>
              <a:gdLst/>
              <a:ahLst/>
              <a:cxnLst/>
              <a:rect l="l" t="t" r="r" b="b"/>
              <a:pathLst>
                <a:path w="269" h="269" extrusionOk="0">
                  <a:moveTo>
                    <a:pt x="37" y="0"/>
                  </a:moveTo>
                  <a:cubicBezTo>
                    <a:pt x="19" y="0"/>
                    <a:pt x="0" y="19"/>
                    <a:pt x="0" y="37"/>
                  </a:cubicBezTo>
                  <a:lnTo>
                    <a:pt x="0" y="231"/>
                  </a:lnTo>
                  <a:cubicBezTo>
                    <a:pt x="0" y="250"/>
                    <a:pt x="19" y="268"/>
                    <a:pt x="37" y="268"/>
                  </a:cubicBezTo>
                  <a:lnTo>
                    <a:pt x="250" y="268"/>
                  </a:lnTo>
                  <a:cubicBezTo>
                    <a:pt x="268" y="190"/>
                    <a:pt x="268" y="74"/>
                    <a:pt x="268"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9"/>
            <p:cNvSpPr/>
            <p:nvPr/>
          </p:nvSpPr>
          <p:spPr>
            <a:xfrm>
              <a:off x="889212" y="4401648"/>
              <a:ext cx="74530" cy="7543"/>
            </a:xfrm>
            <a:custGeom>
              <a:avLst/>
              <a:gdLst/>
              <a:ahLst/>
              <a:cxnLst/>
              <a:rect l="l" t="t" r="r" b="b"/>
              <a:pathLst>
                <a:path w="2658" h="269" extrusionOk="0">
                  <a:moveTo>
                    <a:pt x="2486" y="0"/>
                  </a:moveTo>
                  <a:lnTo>
                    <a:pt x="2177" y="171"/>
                  </a:lnTo>
                  <a:cubicBezTo>
                    <a:pt x="2177" y="171"/>
                    <a:pt x="291" y="208"/>
                    <a:pt x="0" y="208"/>
                  </a:cubicBezTo>
                  <a:lnTo>
                    <a:pt x="0" y="231"/>
                  </a:lnTo>
                  <a:cubicBezTo>
                    <a:pt x="0" y="250"/>
                    <a:pt x="19" y="268"/>
                    <a:pt x="37" y="268"/>
                  </a:cubicBezTo>
                  <a:lnTo>
                    <a:pt x="2602" y="268"/>
                  </a:lnTo>
                  <a:cubicBezTo>
                    <a:pt x="2639" y="268"/>
                    <a:pt x="2657" y="250"/>
                    <a:pt x="2657" y="231"/>
                  </a:cubicBezTo>
                  <a:lnTo>
                    <a:pt x="2657" y="37"/>
                  </a:lnTo>
                  <a:cubicBezTo>
                    <a:pt x="2657" y="19"/>
                    <a:pt x="2639" y="0"/>
                    <a:pt x="2602"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9"/>
            <p:cNvSpPr/>
            <p:nvPr/>
          </p:nvSpPr>
          <p:spPr>
            <a:xfrm>
              <a:off x="925860" y="4401648"/>
              <a:ext cx="10936" cy="7543"/>
            </a:xfrm>
            <a:custGeom>
              <a:avLst/>
              <a:gdLst/>
              <a:ahLst/>
              <a:cxnLst/>
              <a:rect l="l" t="t" r="r" b="b"/>
              <a:pathLst>
                <a:path w="390" h="269" extrusionOk="0">
                  <a:moveTo>
                    <a:pt x="98" y="0"/>
                  </a:moveTo>
                  <a:lnTo>
                    <a:pt x="1" y="268"/>
                  </a:lnTo>
                  <a:lnTo>
                    <a:pt x="292" y="268"/>
                  </a:lnTo>
                  <a:lnTo>
                    <a:pt x="389"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9"/>
            <p:cNvSpPr/>
            <p:nvPr/>
          </p:nvSpPr>
          <p:spPr>
            <a:xfrm>
              <a:off x="1012279" y="4409163"/>
              <a:ext cx="77250" cy="88522"/>
            </a:xfrm>
            <a:custGeom>
              <a:avLst/>
              <a:gdLst/>
              <a:ahLst/>
              <a:cxnLst/>
              <a:rect l="l" t="t" r="r" b="b"/>
              <a:pathLst>
                <a:path w="2755" h="3157" extrusionOk="0">
                  <a:moveTo>
                    <a:pt x="135" y="0"/>
                  </a:moveTo>
                  <a:cubicBezTo>
                    <a:pt x="135" y="0"/>
                    <a:pt x="1" y="310"/>
                    <a:pt x="1" y="499"/>
                  </a:cubicBezTo>
                  <a:lnTo>
                    <a:pt x="1" y="2944"/>
                  </a:lnTo>
                  <a:cubicBezTo>
                    <a:pt x="1" y="3082"/>
                    <a:pt x="116" y="3156"/>
                    <a:pt x="116" y="3156"/>
                  </a:cubicBezTo>
                  <a:lnTo>
                    <a:pt x="2639" y="3156"/>
                  </a:lnTo>
                  <a:cubicBezTo>
                    <a:pt x="2639" y="3156"/>
                    <a:pt x="2755" y="3082"/>
                    <a:pt x="2755" y="2944"/>
                  </a:cubicBezTo>
                  <a:lnTo>
                    <a:pt x="2755" y="499"/>
                  </a:lnTo>
                  <a:cubicBezTo>
                    <a:pt x="2755" y="402"/>
                    <a:pt x="2718" y="250"/>
                    <a:pt x="2676" y="153"/>
                  </a:cubicBezTo>
                  <a:cubicBezTo>
                    <a:pt x="2658" y="56"/>
                    <a:pt x="2621" y="0"/>
                    <a:pt x="2621" y="0"/>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9"/>
            <p:cNvSpPr/>
            <p:nvPr/>
          </p:nvSpPr>
          <p:spPr>
            <a:xfrm>
              <a:off x="1014999" y="4411883"/>
              <a:ext cx="71810" cy="83083"/>
            </a:xfrm>
            <a:custGeom>
              <a:avLst/>
              <a:gdLst/>
              <a:ahLst/>
              <a:cxnLst/>
              <a:rect l="l" t="t" r="r" b="b"/>
              <a:pathLst>
                <a:path w="2561" h="2963" extrusionOk="0">
                  <a:moveTo>
                    <a:pt x="98" y="0"/>
                  </a:moveTo>
                  <a:cubicBezTo>
                    <a:pt x="79" y="97"/>
                    <a:pt x="1" y="287"/>
                    <a:pt x="1" y="402"/>
                  </a:cubicBezTo>
                  <a:lnTo>
                    <a:pt x="1" y="2847"/>
                  </a:lnTo>
                  <a:cubicBezTo>
                    <a:pt x="1" y="2907"/>
                    <a:pt x="38" y="2944"/>
                    <a:pt x="56" y="2962"/>
                  </a:cubicBezTo>
                  <a:lnTo>
                    <a:pt x="2505" y="2962"/>
                  </a:lnTo>
                  <a:cubicBezTo>
                    <a:pt x="2524" y="2944"/>
                    <a:pt x="2561" y="2907"/>
                    <a:pt x="2561" y="2847"/>
                  </a:cubicBezTo>
                  <a:lnTo>
                    <a:pt x="2561" y="402"/>
                  </a:lnTo>
                  <a:cubicBezTo>
                    <a:pt x="2561" y="287"/>
                    <a:pt x="2505" y="97"/>
                    <a:pt x="2464"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9"/>
            <p:cNvSpPr/>
            <p:nvPr/>
          </p:nvSpPr>
          <p:spPr>
            <a:xfrm>
              <a:off x="1013962" y="4401648"/>
              <a:ext cx="73885" cy="7543"/>
            </a:xfrm>
            <a:custGeom>
              <a:avLst/>
              <a:gdLst/>
              <a:ahLst/>
              <a:cxnLst/>
              <a:rect l="l" t="t" r="r" b="b"/>
              <a:pathLst>
                <a:path w="2635" h="269" extrusionOk="0">
                  <a:moveTo>
                    <a:pt x="38" y="0"/>
                  </a:moveTo>
                  <a:cubicBezTo>
                    <a:pt x="19" y="0"/>
                    <a:pt x="1" y="19"/>
                    <a:pt x="1" y="37"/>
                  </a:cubicBezTo>
                  <a:lnTo>
                    <a:pt x="1" y="231"/>
                  </a:lnTo>
                  <a:cubicBezTo>
                    <a:pt x="1" y="250"/>
                    <a:pt x="19" y="268"/>
                    <a:pt x="38" y="268"/>
                  </a:cubicBezTo>
                  <a:lnTo>
                    <a:pt x="2598" y="268"/>
                  </a:lnTo>
                  <a:cubicBezTo>
                    <a:pt x="2616" y="268"/>
                    <a:pt x="2635" y="250"/>
                    <a:pt x="2635" y="231"/>
                  </a:cubicBezTo>
                  <a:lnTo>
                    <a:pt x="2635" y="37"/>
                  </a:lnTo>
                  <a:cubicBezTo>
                    <a:pt x="2635" y="19"/>
                    <a:pt x="2616" y="0"/>
                    <a:pt x="2598"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9"/>
            <p:cNvSpPr/>
            <p:nvPr/>
          </p:nvSpPr>
          <p:spPr>
            <a:xfrm>
              <a:off x="1012279" y="4439867"/>
              <a:ext cx="30227" cy="31881"/>
            </a:xfrm>
            <a:custGeom>
              <a:avLst/>
              <a:gdLst/>
              <a:ahLst/>
              <a:cxnLst/>
              <a:rect l="l" t="t" r="r" b="b"/>
              <a:pathLst>
                <a:path w="1078" h="1137" extrusionOk="0">
                  <a:moveTo>
                    <a:pt x="1" y="0"/>
                  </a:moveTo>
                  <a:lnTo>
                    <a:pt x="1" y="869"/>
                  </a:lnTo>
                  <a:lnTo>
                    <a:pt x="828" y="1137"/>
                  </a:lnTo>
                  <a:lnTo>
                    <a:pt x="1078" y="347"/>
                  </a:lnTo>
                  <a:lnTo>
                    <a:pt x="1"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9"/>
            <p:cNvSpPr/>
            <p:nvPr/>
          </p:nvSpPr>
          <p:spPr>
            <a:xfrm>
              <a:off x="1013962" y="4401648"/>
              <a:ext cx="7543" cy="7543"/>
            </a:xfrm>
            <a:custGeom>
              <a:avLst/>
              <a:gdLst/>
              <a:ahLst/>
              <a:cxnLst/>
              <a:rect l="l" t="t" r="r" b="b"/>
              <a:pathLst>
                <a:path w="269" h="269" extrusionOk="0">
                  <a:moveTo>
                    <a:pt x="38" y="0"/>
                  </a:moveTo>
                  <a:cubicBezTo>
                    <a:pt x="19" y="0"/>
                    <a:pt x="1" y="19"/>
                    <a:pt x="1" y="37"/>
                  </a:cubicBezTo>
                  <a:lnTo>
                    <a:pt x="1" y="231"/>
                  </a:lnTo>
                  <a:cubicBezTo>
                    <a:pt x="1" y="250"/>
                    <a:pt x="19" y="268"/>
                    <a:pt x="38" y="268"/>
                  </a:cubicBezTo>
                  <a:lnTo>
                    <a:pt x="250" y="268"/>
                  </a:lnTo>
                  <a:cubicBezTo>
                    <a:pt x="250" y="190"/>
                    <a:pt x="269" y="74"/>
                    <a:pt x="269"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9"/>
            <p:cNvSpPr/>
            <p:nvPr/>
          </p:nvSpPr>
          <p:spPr>
            <a:xfrm>
              <a:off x="1013962" y="4401648"/>
              <a:ext cx="73885" cy="7543"/>
            </a:xfrm>
            <a:custGeom>
              <a:avLst/>
              <a:gdLst/>
              <a:ahLst/>
              <a:cxnLst/>
              <a:rect l="l" t="t" r="r" b="b"/>
              <a:pathLst>
                <a:path w="2635" h="269" extrusionOk="0">
                  <a:moveTo>
                    <a:pt x="2482" y="0"/>
                  </a:moveTo>
                  <a:lnTo>
                    <a:pt x="2154" y="171"/>
                  </a:lnTo>
                  <a:cubicBezTo>
                    <a:pt x="2154" y="171"/>
                    <a:pt x="287" y="208"/>
                    <a:pt x="1" y="208"/>
                  </a:cubicBezTo>
                  <a:lnTo>
                    <a:pt x="1" y="231"/>
                  </a:lnTo>
                  <a:cubicBezTo>
                    <a:pt x="1" y="250"/>
                    <a:pt x="19" y="268"/>
                    <a:pt x="38" y="268"/>
                  </a:cubicBezTo>
                  <a:lnTo>
                    <a:pt x="2598" y="268"/>
                  </a:lnTo>
                  <a:cubicBezTo>
                    <a:pt x="2616" y="268"/>
                    <a:pt x="2635" y="250"/>
                    <a:pt x="2635" y="231"/>
                  </a:cubicBezTo>
                  <a:lnTo>
                    <a:pt x="2635" y="37"/>
                  </a:lnTo>
                  <a:cubicBezTo>
                    <a:pt x="2635" y="19"/>
                    <a:pt x="2616" y="0"/>
                    <a:pt x="2598"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9"/>
            <p:cNvSpPr/>
            <p:nvPr/>
          </p:nvSpPr>
          <p:spPr>
            <a:xfrm>
              <a:off x="1050638" y="4401648"/>
              <a:ext cx="10795" cy="7543"/>
            </a:xfrm>
            <a:custGeom>
              <a:avLst/>
              <a:gdLst/>
              <a:ahLst/>
              <a:cxnLst/>
              <a:rect l="l" t="t" r="r" b="b"/>
              <a:pathLst>
                <a:path w="385" h="269" extrusionOk="0">
                  <a:moveTo>
                    <a:pt x="98" y="0"/>
                  </a:moveTo>
                  <a:lnTo>
                    <a:pt x="1" y="268"/>
                  </a:lnTo>
                  <a:lnTo>
                    <a:pt x="287" y="268"/>
                  </a:lnTo>
                  <a:lnTo>
                    <a:pt x="384"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9"/>
            <p:cNvSpPr/>
            <p:nvPr/>
          </p:nvSpPr>
          <p:spPr>
            <a:xfrm>
              <a:off x="769874" y="4525248"/>
              <a:ext cx="76745" cy="87990"/>
            </a:xfrm>
            <a:custGeom>
              <a:avLst/>
              <a:gdLst/>
              <a:ahLst/>
              <a:cxnLst/>
              <a:rect l="l" t="t" r="r" b="b"/>
              <a:pathLst>
                <a:path w="2737" h="3138" extrusionOk="0">
                  <a:moveTo>
                    <a:pt x="135" y="0"/>
                  </a:moveTo>
                  <a:cubicBezTo>
                    <a:pt x="135" y="0"/>
                    <a:pt x="1" y="287"/>
                    <a:pt x="1" y="499"/>
                  </a:cubicBezTo>
                  <a:lnTo>
                    <a:pt x="1" y="2944"/>
                  </a:lnTo>
                  <a:cubicBezTo>
                    <a:pt x="1" y="3078"/>
                    <a:pt x="116" y="3138"/>
                    <a:pt x="116" y="3138"/>
                  </a:cubicBezTo>
                  <a:lnTo>
                    <a:pt x="2639" y="3138"/>
                  </a:lnTo>
                  <a:cubicBezTo>
                    <a:pt x="2639" y="3138"/>
                    <a:pt x="2736" y="3059"/>
                    <a:pt x="2736" y="2944"/>
                  </a:cubicBezTo>
                  <a:lnTo>
                    <a:pt x="2736" y="499"/>
                  </a:lnTo>
                  <a:cubicBezTo>
                    <a:pt x="2736" y="384"/>
                    <a:pt x="2699" y="231"/>
                    <a:pt x="2676" y="134"/>
                  </a:cubicBezTo>
                  <a:cubicBezTo>
                    <a:pt x="2639" y="56"/>
                    <a:pt x="2621" y="0"/>
                    <a:pt x="2621" y="0"/>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9"/>
            <p:cNvSpPr/>
            <p:nvPr/>
          </p:nvSpPr>
          <p:spPr>
            <a:xfrm>
              <a:off x="772594" y="4528473"/>
              <a:ext cx="71810" cy="83083"/>
            </a:xfrm>
            <a:custGeom>
              <a:avLst/>
              <a:gdLst/>
              <a:ahLst/>
              <a:cxnLst/>
              <a:rect l="l" t="t" r="r" b="b"/>
              <a:pathLst>
                <a:path w="2561" h="2963" extrusionOk="0">
                  <a:moveTo>
                    <a:pt x="98" y="1"/>
                  </a:moveTo>
                  <a:cubicBezTo>
                    <a:pt x="61" y="98"/>
                    <a:pt x="1" y="269"/>
                    <a:pt x="1" y="403"/>
                  </a:cubicBezTo>
                  <a:lnTo>
                    <a:pt x="1" y="2847"/>
                  </a:lnTo>
                  <a:cubicBezTo>
                    <a:pt x="1" y="2907"/>
                    <a:pt x="19" y="2944"/>
                    <a:pt x="38" y="2963"/>
                  </a:cubicBezTo>
                  <a:lnTo>
                    <a:pt x="2505" y="2963"/>
                  </a:lnTo>
                  <a:cubicBezTo>
                    <a:pt x="2524" y="2926"/>
                    <a:pt x="2561" y="2889"/>
                    <a:pt x="2561" y="2847"/>
                  </a:cubicBezTo>
                  <a:lnTo>
                    <a:pt x="2561" y="403"/>
                  </a:lnTo>
                  <a:cubicBezTo>
                    <a:pt x="2561" y="269"/>
                    <a:pt x="2487" y="98"/>
                    <a:pt x="2464"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9"/>
            <p:cNvSpPr/>
            <p:nvPr/>
          </p:nvSpPr>
          <p:spPr>
            <a:xfrm>
              <a:off x="771051" y="4517089"/>
              <a:ext cx="74530" cy="8188"/>
            </a:xfrm>
            <a:custGeom>
              <a:avLst/>
              <a:gdLst/>
              <a:ahLst/>
              <a:cxnLst/>
              <a:rect l="l" t="t" r="r" b="b"/>
              <a:pathLst>
                <a:path w="2658" h="292" extrusionOk="0">
                  <a:moveTo>
                    <a:pt x="56" y="0"/>
                  </a:moveTo>
                  <a:cubicBezTo>
                    <a:pt x="19" y="0"/>
                    <a:pt x="0" y="19"/>
                    <a:pt x="0" y="60"/>
                  </a:cubicBezTo>
                  <a:lnTo>
                    <a:pt x="0" y="231"/>
                  </a:lnTo>
                  <a:cubicBezTo>
                    <a:pt x="0" y="273"/>
                    <a:pt x="19" y="291"/>
                    <a:pt x="56" y="291"/>
                  </a:cubicBezTo>
                  <a:lnTo>
                    <a:pt x="2616" y="291"/>
                  </a:lnTo>
                  <a:cubicBezTo>
                    <a:pt x="2634" y="291"/>
                    <a:pt x="2657" y="273"/>
                    <a:pt x="2657" y="231"/>
                  </a:cubicBezTo>
                  <a:lnTo>
                    <a:pt x="2657" y="60"/>
                  </a:lnTo>
                  <a:cubicBezTo>
                    <a:pt x="2657" y="19"/>
                    <a:pt x="2634" y="0"/>
                    <a:pt x="2616"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9"/>
            <p:cNvSpPr/>
            <p:nvPr/>
          </p:nvSpPr>
          <p:spPr>
            <a:xfrm>
              <a:off x="785043" y="4568374"/>
              <a:ext cx="41611" cy="26470"/>
            </a:xfrm>
            <a:custGeom>
              <a:avLst/>
              <a:gdLst/>
              <a:ahLst/>
              <a:cxnLst/>
              <a:rect l="l" t="t" r="r" b="b"/>
              <a:pathLst>
                <a:path w="1484" h="944" extrusionOk="0">
                  <a:moveTo>
                    <a:pt x="79" y="1"/>
                  </a:moveTo>
                  <a:lnTo>
                    <a:pt x="0" y="828"/>
                  </a:lnTo>
                  <a:lnTo>
                    <a:pt x="1424" y="944"/>
                  </a:lnTo>
                  <a:lnTo>
                    <a:pt x="1484" y="116"/>
                  </a:lnTo>
                  <a:lnTo>
                    <a:pt x="79"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9"/>
            <p:cNvSpPr/>
            <p:nvPr/>
          </p:nvSpPr>
          <p:spPr>
            <a:xfrm>
              <a:off x="771051" y="4517089"/>
              <a:ext cx="7543" cy="8188"/>
            </a:xfrm>
            <a:custGeom>
              <a:avLst/>
              <a:gdLst/>
              <a:ahLst/>
              <a:cxnLst/>
              <a:rect l="l" t="t" r="r" b="b"/>
              <a:pathLst>
                <a:path w="269" h="292" extrusionOk="0">
                  <a:moveTo>
                    <a:pt x="56" y="0"/>
                  </a:moveTo>
                  <a:cubicBezTo>
                    <a:pt x="19" y="0"/>
                    <a:pt x="0" y="19"/>
                    <a:pt x="0" y="60"/>
                  </a:cubicBezTo>
                  <a:lnTo>
                    <a:pt x="0" y="231"/>
                  </a:lnTo>
                  <a:cubicBezTo>
                    <a:pt x="0" y="273"/>
                    <a:pt x="19" y="291"/>
                    <a:pt x="56" y="291"/>
                  </a:cubicBezTo>
                  <a:lnTo>
                    <a:pt x="268" y="291"/>
                  </a:lnTo>
                  <a:lnTo>
                    <a:pt x="268"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9"/>
            <p:cNvSpPr/>
            <p:nvPr/>
          </p:nvSpPr>
          <p:spPr>
            <a:xfrm>
              <a:off x="771051" y="4517089"/>
              <a:ext cx="74530" cy="8188"/>
            </a:xfrm>
            <a:custGeom>
              <a:avLst/>
              <a:gdLst/>
              <a:ahLst/>
              <a:cxnLst/>
              <a:rect l="l" t="t" r="r" b="b"/>
              <a:pathLst>
                <a:path w="2658" h="292" extrusionOk="0">
                  <a:moveTo>
                    <a:pt x="2500" y="0"/>
                  </a:moveTo>
                  <a:lnTo>
                    <a:pt x="2172" y="176"/>
                  </a:lnTo>
                  <a:cubicBezTo>
                    <a:pt x="2172" y="176"/>
                    <a:pt x="287" y="213"/>
                    <a:pt x="0" y="213"/>
                  </a:cubicBezTo>
                  <a:lnTo>
                    <a:pt x="0" y="231"/>
                  </a:lnTo>
                  <a:cubicBezTo>
                    <a:pt x="0" y="273"/>
                    <a:pt x="19" y="291"/>
                    <a:pt x="56" y="291"/>
                  </a:cubicBezTo>
                  <a:lnTo>
                    <a:pt x="2616" y="291"/>
                  </a:lnTo>
                  <a:cubicBezTo>
                    <a:pt x="2634" y="291"/>
                    <a:pt x="2657" y="273"/>
                    <a:pt x="2657" y="231"/>
                  </a:cubicBezTo>
                  <a:lnTo>
                    <a:pt x="2657" y="60"/>
                  </a:lnTo>
                  <a:cubicBezTo>
                    <a:pt x="2657" y="19"/>
                    <a:pt x="2634" y="0"/>
                    <a:pt x="2616"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9"/>
            <p:cNvSpPr/>
            <p:nvPr/>
          </p:nvSpPr>
          <p:spPr>
            <a:xfrm>
              <a:off x="807728" y="4517089"/>
              <a:ext cx="11300" cy="8188"/>
            </a:xfrm>
            <a:custGeom>
              <a:avLst/>
              <a:gdLst/>
              <a:ahLst/>
              <a:cxnLst/>
              <a:rect l="l" t="t" r="r" b="b"/>
              <a:pathLst>
                <a:path w="403" h="292" extrusionOk="0">
                  <a:moveTo>
                    <a:pt x="97" y="0"/>
                  </a:moveTo>
                  <a:lnTo>
                    <a:pt x="0" y="291"/>
                  </a:lnTo>
                  <a:lnTo>
                    <a:pt x="310" y="291"/>
                  </a:lnTo>
                  <a:lnTo>
                    <a:pt x="402"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9"/>
            <p:cNvSpPr/>
            <p:nvPr/>
          </p:nvSpPr>
          <p:spPr>
            <a:xfrm>
              <a:off x="888174" y="4525753"/>
              <a:ext cx="76605" cy="88522"/>
            </a:xfrm>
            <a:custGeom>
              <a:avLst/>
              <a:gdLst/>
              <a:ahLst/>
              <a:cxnLst/>
              <a:rect l="l" t="t" r="r" b="b"/>
              <a:pathLst>
                <a:path w="2732" h="3157" extrusionOk="0">
                  <a:moveTo>
                    <a:pt x="116" y="1"/>
                  </a:moveTo>
                  <a:cubicBezTo>
                    <a:pt x="116" y="1"/>
                    <a:pt x="0" y="287"/>
                    <a:pt x="0" y="500"/>
                  </a:cubicBezTo>
                  <a:lnTo>
                    <a:pt x="0" y="2944"/>
                  </a:lnTo>
                  <a:cubicBezTo>
                    <a:pt x="0" y="3083"/>
                    <a:pt x="97" y="3157"/>
                    <a:pt x="97" y="3157"/>
                  </a:cubicBezTo>
                  <a:lnTo>
                    <a:pt x="2616" y="3157"/>
                  </a:lnTo>
                  <a:cubicBezTo>
                    <a:pt x="2616" y="3157"/>
                    <a:pt x="2731" y="3060"/>
                    <a:pt x="2731" y="2944"/>
                  </a:cubicBezTo>
                  <a:lnTo>
                    <a:pt x="2731" y="500"/>
                  </a:lnTo>
                  <a:cubicBezTo>
                    <a:pt x="2731" y="384"/>
                    <a:pt x="2694" y="250"/>
                    <a:pt x="2657" y="135"/>
                  </a:cubicBezTo>
                  <a:cubicBezTo>
                    <a:pt x="2639" y="56"/>
                    <a:pt x="2597" y="1"/>
                    <a:pt x="2597"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9"/>
            <p:cNvSpPr/>
            <p:nvPr/>
          </p:nvSpPr>
          <p:spPr>
            <a:xfrm>
              <a:off x="890894" y="4528473"/>
              <a:ext cx="71278" cy="83083"/>
            </a:xfrm>
            <a:custGeom>
              <a:avLst/>
              <a:gdLst/>
              <a:ahLst/>
              <a:cxnLst/>
              <a:rect l="l" t="t" r="r" b="b"/>
              <a:pathLst>
                <a:path w="2542" h="2963" extrusionOk="0">
                  <a:moveTo>
                    <a:pt x="93" y="1"/>
                  </a:moveTo>
                  <a:cubicBezTo>
                    <a:pt x="56" y="98"/>
                    <a:pt x="0" y="269"/>
                    <a:pt x="0" y="403"/>
                  </a:cubicBezTo>
                  <a:lnTo>
                    <a:pt x="0" y="2847"/>
                  </a:lnTo>
                  <a:cubicBezTo>
                    <a:pt x="0" y="2907"/>
                    <a:pt x="19" y="2944"/>
                    <a:pt x="37" y="2963"/>
                  </a:cubicBezTo>
                  <a:lnTo>
                    <a:pt x="2500" y="2963"/>
                  </a:lnTo>
                  <a:cubicBezTo>
                    <a:pt x="2519" y="2926"/>
                    <a:pt x="2542" y="2889"/>
                    <a:pt x="2542" y="2847"/>
                  </a:cubicBezTo>
                  <a:lnTo>
                    <a:pt x="2542" y="403"/>
                  </a:lnTo>
                  <a:cubicBezTo>
                    <a:pt x="2542" y="269"/>
                    <a:pt x="2482" y="98"/>
                    <a:pt x="2445"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9"/>
            <p:cNvSpPr/>
            <p:nvPr/>
          </p:nvSpPr>
          <p:spPr>
            <a:xfrm>
              <a:off x="889212" y="4518238"/>
              <a:ext cx="74530" cy="7543"/>
            </a:xfrm>
            <a:custGeom>
              <a:avLst/>
              <a:gdLst/>
              <a:ahLst/>
              <a:cxnLst/>
              <a:rect l="l" t="t" r="r" b="b"/>
              <a:pathLst>
                <a:path w="2658" h="269" extrusionOk="0">
                  <a:moveTo>
                    <a:pt x="37" y="1"/>
                  </a:moveTo>
                  <a:cubicBezTo>
                    <a:pt x="19" y="1"/>
                    <a:pt x="0" y="19"/>
                    <a:pt x="0" y="38"/>
                  </a:cubicBezTo>
                  <a:lnTo>
                    <a:pt x="0" y="232"/>
                  </a:lnTo>
                  <a:cubicBezTo>
                    <a:pt x="0" y="250"/>
                    <a:pt x="19" y="269"/>
                    <a:pt x="37" y="269"/>
                  </a:cubicBezTo>
                  <a:lnTo>
                    <a:pt x="2602" y="269"/>
                  </a:lnTo>
                  <a:cubicBezTo>
                    <a:pt x="2639" y="269"/>
                    <a:pt x="2657" y="250"/>
                    <a:pt x="2657" y="232"/>
                  </a:cubicBezTo>
                  <a:lnTo>
                    <a:pt x="2657" y="38"/>
                  </a:lnTo>
                  <a:cubicBezTo>
                    <a:pt x="2657" y="19"/>
                    <a:pt x="2639" y="1"/>
                    <a:pt x="2602"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9"/>
            <p:cNvSpPr/>
            <p:nvPr/>
          </p:nvSpPr>
          <p:spPr>
            <a:xfrm>
              <a:off x="902671" y="4545185"/>
              <a:ext cx="45397" cy="35162"/>
            </a:xfrm>
            <a:custGeom>
              <a:avLst/>
              <a:gdLst/>
              <a:ahLst/>
              <a:cxnLst/>
              <a:rect l="l" t="t" r="r" b="b"/>
              <a:pathLst>
                <a:path w="1619" h="1254" extrusionOk="0">
                  <a:moveTo>
                    <a:pt x="1350" y="1"/>
                  </a:moveTo>
                  <a:lnTo>
                    <a:pt x="1" y="463"/>
                  </a:lnTo>
                  <a:lnTo>
                    <a:pt x="274" y="1253"/>
                  </a:lnTo>
                  <a:lnTo>
                    <a:pt x="1618" y="791"/>
                  </a:lnTo>
                  <a:lnTo>
                    <a:pt x="1350"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9"/>
            <p:cNvSpPr/>
            <p:nvPr/>
          </p:nvSpPr>
          <p:spPr>
            <a:xfrm>
              <a:off x="889212" y="4518238"/>
              <a:ext cx="7543" cy="7543"/>
            </a:xfrm>
            <a:custGeom>
              <a:avLst/>
              <a:gdLst/>
              <a:ahLst/>
              <a:cxnLst/>
              <a:rect l="l" t="t" r="r" b="b"/>
              <a:pathLst>
                <a:path w="269" h="269" extrusionOk="0">
                  <a:moveTo>
                    <a:pt x="37" y="1"/>
                  </a:moveTo>
                  <a:cubicBezTo>
                    <a:pt x="19" y="1"/>
                    <a:pt x="0" y="19"/>
                    <a:pt x="0" y="38"/>
                  </a:cubicBezTo>
                  <a:lnTo>
                    <a:pt x="0" y="232"/>
                  </a:lnTo>
                  <a:cubicBezTo>
                    <a:pt x="0" y="250"/>
                    <a:pt x="19" y="269"/>
                    <a:pt x="37" y="269"/>
                  </a:cubicBezTo>
                  <a:lnTo>
                    <a:pt x="250" y="269"/>
                  </a:lnTo>
                  <a:cubicBezTo>
                    <a:pt x="268" y="172"/>
                    <a:pt x="268" y="75"/>
                    <a:pt x="268"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9"/>
            <p:cNvSpPr/>
            <p:nvPr/>
          </p:nvSpPr>
          <p:spPr>
            <a:xfrm>
              <a:off x="889212" y="4518238"/>
              <a:ext cx="74530" cy="7543"/>
            </a:xfrm>
            <a:custGeom>
              <a:avLst/>
              <a:gdLst/>
              <a:ahLst/>
              <a:cxnLst/>
              <a:rect l="l" t="t" r="r" b="b"/>
              <a:pathLst>
                <a:path w="2658" h="269" extrusionOk="0">
                  <a:moveTo>
                    <a:pt x="2486" y="1"/>
                  </a:moveTo>
                  <a:lnTo>
                    <a:pt x="2177" y="172"/>
                  </a:lnTo>
                  <a:cubicBezTo>
                    <a:pt x="2177" y="172"/>
                    <a:pt x="291" y="190"/>
                    <a:pt x="0" y="209"/>
                  </a:cubicBezTo>
                  <a:lnTo>
                    <a:pt x="0" y="232"/>
                  </a:lnTo>
                  <a:cubicBezTo>
                    <a:pt x="0" y="250"/>
                    <a:pt x="19" y="269"/>
                    <a:pt x="37" y="269"/>
                  </a:cubicBezTo>
                  <a:lnTo>
                    <a:pt x="2602" y="269"/>
                  </a:lnTo>
                  <a:cubicBezTo>
                    <a:pt x="2639" y="269"/>
                    <a:pt x="2657" y="250"/>
                    <a:pt x="2657" y="232"/>
                  </a:cubicBezTo>
                  <a:lnTo>
                    <a:pt x="2657" y="38"/>
                  </a:lnTo>
                  <a:cubicBezTo>
                    <a:pt x="2657" y="19"/>
                    <a:pt x="2639" y="1"/>
                    <a:pt x="2602"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9"/>
            <p:cNvSpPr/>
            <p:nvPr/>
          </p:nvSpPr>
          <p:spPr>
            <a:xfrm>
              <a:off x="925860" y="4518238"/>
              <a:ext cx="10936" cy="7543"/>
            </a:xfrm>
            <a:custGeom>
              <a:avLst/>
              <a:gdLst/>
              <a:ahLst/>
              <a:cxnLst/>
              <a:rect l="l" t="t" r="r" b="b"/>
              <a:pathLst>
                <a:path w="390" h="269" extrusionOk="0">
                  <a:moveTo>
                    <a:pt x="98" y="1"/>
                  </a:moveTo>
                  <a:lnTo>
                    <a:pt x="1" y="269"/>
                  </a:lnTo>
                  <a:lnTo>
                    <a:pt x="292" y="269"/>
                  </a:lnTo>
                  <a:lnTo>
                    <a:pt x="389"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9"/>
            <p:cNvSpPr/>
            <p:nvPr/>
          </p:nvSpPr>
          <p:spPr>
            <a:xfrm>
              <a:off x="1012279" y="4526286"/>
              <a:ext cx="77250" cy="88522"/>
            </a:xfrm>
            <a:custGeom>
              <a:avLst/>
              <a:gdLst/>
              <a:ahLst/>
              <a:cxnLst/>
              <a:rect l="l" t="t" r="r" b="b"/>
              <a:pathLst>
                <a:path w="2755" h="3157" extrusionOk="0">
                  <a:moveTo>
                    <a:pt x="135" y="0"/>
                  </a:moveTo>
                  <a:cubicBezTo>
                    <a:pt x="135" y="0"/>
                    <a:pt x="116" y="60"/>
                    <a:pt x="79" y="153"/>
                  </a:cubicBezTo>
                  <a:cubicBezTo>
                    <a:pt x="38" y="250"/>
                    <a:pt x="1" y="384"/>
                    <a:pt x="1" y="499"/>
                  </a:cubicBezTo>
                  <a:lnTo>
                    <a:pt x="1" y="2948"/>
                  </a:lnTo>
                  <a:cubicBezTo>
                    <a:pt x="1" y="3064"/>
                    <a:pt x="116" y="3156"/>
                    <a:pt x="116" y="3156"/>
                  </a:cubicBezTo>
                  <a:lnTo>
                    <a:pt x="2639" y="3156"/>
                  </a:lnTo>
                  <a:cubicBezTo>
                    <a:pt x="2639" y="3156"/>
                    <a:pt x="2755" y="3082"/>
                    <a:pt x="2755" y="2948"/>
                  </a:cubicBezTo>
                  <a:lnTo>
                    <a:pt x="2755" y="499"/>
                  </a:lnTo>
                  <a:cubicBezTo>
                    <a:pt x="2755" y="291"/>
                    <a:pt x="2621" y="0"/>
                    <a:pt x="2621" y="0"/>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9"/>
            <p:cNvSpPr/>
            <p:nvPr/>
          </p:nvSpPr>
          <p:spPr>
            <a:xfrm>
              <a:off x="1014999" y="4529006"/>
              <a:ext cx="71810" cy="83195"/>
            </a:xfrm>
            <a:custGeom>
              <a:avLst/>
              <a:gdLst/>
              <a:ahLst/>
              <a:cxnLst/>
              <a:rect l="l" t="t" r="r" b="b"/>
              <a:pathLst>
                <a:path w="2561" h="2967" extrusionOk="0">
                  <a:moveTo>
                    <a:pt x="98" y="0"/>
                  </a:moveTo>
                  <a:cubicBezTo>
                    <a:pt x="79" y="97"/>
                    <a:pt x="1" y="268"/>
                    <a:pt x="1" y="402"/>
                  </a:cubicBezTo>
                  <a:lnTo>
                    <a:pt x="1" y="2851"/>
                  </a:lnTo>
                  <a:cubicBezTo>
                    <a:pt x="1" y="2907"/>
                    <a:pt x="38" y="2944"/>
                    <a:pt x="56" y="2967"/>
                  </a:cubicBezTo>
                  <a:lnTo>
                    <a:pt x="2524" y="2967"/>
                  </a:lnTo>
                  <a:cubicBezTo>
                    <a:pt x="2542" y="2944"/>
                    <a:pt x="2561" y="2907"/>
                    <a:pt x="2561" y="2851"/>
                  </a:cubicBezTo>
                  <a:lnTo>
                    <a:pt x="2561" y="402"/>
                  </a:lnTo>
                  <a:cubicBezTo>
                    <a:pt x="2561" y="268"/>
                    <a:pt x="2505" y="97"/>
                    <a:pt x="2464"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9"/>
            <p:cNvSpPr/>
            <p:nvPr/>
          </p:nvSpPr>
          <p:spPr>
            <a:xfrm>
              <a:off x="1013962" y="4518771"/>
              <a:ext cx="73885" cy="7543"/>
            </a:xfrm>
            <a:custGeom>
              <a:avLst/>
              <a:gdLst/>
              <a:ahLst/>
              <a:cxnLst/>
              <a:rect l="l" t="t" r="r" b="b"/>
              <a:pathLst>
                <a:path w="2635" h="269" extrusionOk="0">
                  <a:moveTo>
                    <a:pt x="38" y="0"/>
                  </a:moveTo>
                  <a:cubicBezTo>
                    <a:pt x="19" y="0"/>
                    <a:pt x="1" y="19"/>
                    <a:pt x="1" y="37"/>
                  </a:cubicBezTo>
                  <a:lnTo>
                    <a:pt x="1" y="231"/>
                  </a:lnTo>
                  <a:cubicBezTo>
                    <a:pt x="1" y="250"/>
                    <a:pt x="19" y="268"/>
                    <a:pt x="38" y="268"/>
                  </a:cubicBezTo>
                  <a:lnTo>
                    <a:pt x="2598" y="268"/>
                  </a:lnTo>
                  <a:cubicBezTo>
                    <a:pt x="2616" y="268"/>
                    <a:pt x="2635" y="250"/>
                    <a:pt x="2635" y="231"/>
                  </a:cubicBezTo>
                  <a:lnTo>
                    <a:pt x="2635" y="37"/>
                  </a:lnTo>
                  <a:cubicBezTo>
                    <a:pt x="2635" y="19"/>
                    <a:pt x="2616" y="0"/>
                    <a:pt x="2598"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9"/>
            <p:cNvSpPr/>
            <p:nvPr/>
          </p:nvSpPr>
          <p:spPr>
            <a:xfrm>
              <a:off x="1059331" y="4557102"/>
              <a:ext cx="30199" cy="31265"/>
            </a:xfrm>
            <a:custGeom>
              <a:avLst/>
              <a:gdLst/>
              <a:ahLst/>
              <a:cxnLst/>
              <a:rect l="l" t="t" r="r" b="b"/>
              <a:pathLst>
                <a:path w="1077" h="1115" extrusionOk="0">
                  <a:moveTo>
                    <a:pt x="1077" y="1"/>
                  </a:moveTo>
                  <a:lnTo>
                    <a:pt x="0" y="324"/>
                  </a:lnTo>
                  <a:lnTo>
                    <a:pt x="250" y="1114"/>
                  </a:lnTo>
                  <a:lnTo>
                    <a:pt x="1077" y="865"/>
                  </a:lnTo>
                  <a:lnTo>
                    <a:pt x="1077"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9"/>
            <p:cNvSpPr/>
            <p:nvPr/>
          </p:nvSpPr>
          <p:spPr>
            <a:xfrm>
              <a:off x="1080837" y="4518771"/>
              <a:ext cx="7010" cy="7543"/>
            </a:xfrm>
            <a:custGeom>
              <a:avLst/>
              <a:gdLst/>
              <a:ahLst/>
              <a:cxnLst/>
              <a:rect l="l" t="t" r="r" b="b"/>
              <a:pathLst>
                <a:path w="250" h="269" extrusionOk="0">
                  <a:moveTo>
                    <a:pt x="0" y="0"/>
                  </a:moveTo>
                  <a:lnTo>
                    <a:pt x="0" y="268"/>
                  </a:lnTo>
                  <a:lnTo>
                    <a:pt x="213" y="268"/>
                  </a:lnTo>
                  <a:cubicBezTo>
                    <a:pt x="231" y="268"/>
                    <a:pt x="250" y="250"/>
                    <a:pt x="250" y="231"/>
                  </a:cubicBezTo>
                  <a:lnTo>
                    <a:pt x="250" y="37"/>
                  </a:lnTo>
                  <a:cubicBezTo>
                    <a:pt x="250" y="19"/>
                    <a:pt x="231" y="0"/>
                    <a:pt x="213"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9"/>
            <p:cNvSpPr/>
            <p:nvPr/>
          </p:nvSpPr>
          <p:spPr>
            <a:xfrm>
              <a:off x="1013962" y="4518771"/>
              <a:ext cx="73885" cy="7543"/>
            </a:xfrm>
            <a:custGeom>
              <a:avLst/>
              <a:gdLst/>
              <a:ahLst/>
              <a:cxnLst/>
              <a:rect l="l" t="t" r="r" b="b"/>
              <a:pathLst>
                <a:path w="2635" h="269" extrusionOk="0">
                  <a:moveTo>
                    <a:pt x="38" y="0"/>
                  </a:moveTo>
                  <a:cubicBezTo>
                    <a:pt x="19" y="0"/>
                    <a:pt x="1" y="19"/>
                    <a:pt x="1" y="37"/>
                  </a:cubicBezTo>
                  <a:lnTo>
                    <a:pt x="1" y="231"/>
                  </a:lnTo>
                  <a:cubicBezTo>
                    <a:pt x="1" y="250"/>
                    <a:pt x="19" y="268"/>
                    <a:pt x="38" y="268"/>
                  </a:cubicBezTo>
                  <a:lnTo>
                    <a:pt x="2598" y="268"/>
                  </a:lnTo>
                  <a:cubicBezTo>
                    <a:pt x="2616" y="268"/>
                    <a:pt x="2635" y="250"/>
                    <a:pt x="2635" y="231"/>
                  </a:cubicBezTo>
                  <a:lnTo>
                    <a:pt x="2635" y="213"/>
                  </a:lnTo>
                  <a:cubicBezTo>
                    <a:pt x="2367" y="190"/>
                    <a:pt x="482" y="171"/>
                    <a:pt x="482" y="171"/>
                  </a:cubicBezTo>
                  <a:lnTo>
                    <a:pt x="153"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9"/>
            <p:cNvSpPr/>
            <p:nvPr/>
          </p:nvSpPr>
          <p:spPr>
            <a:xfrm>
              <a:off x="1040404" y="4518771"/>
              <a:ext cx="11300" cy="7543"/>
            </a:xfrm>
            <a:custGeom>
              <a:avLst/>
              <a:gdLst/>
              <a:ahLst/>
              <a:cxnLst/>
              <a:rect l="l" t="t" r="r" b="b"/>
              <a:pathLst>
                <a:path w="403" h="269" extrusionOk="0">
                  <a:moveTo>
                    <a:pt x="1" y="0"/>
                  </a:moveTo>
                  <a:lnTo>
                    <a:pt x="98" y="268"/>
                  </a:lnTo>
                  <a:lnTo>
                    <a:pt x="403" y="268"/>
                  </a:lnTo>
                  <a:lnTo>
                    <a:pt x="306"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9"/>
            <p:cNvSpPr/>
            <p:nvPr/>
          </p:nvSpPr>
          <p:spPr>
            <a:xfrm>
              <a:off x="762892" y="4189413"/>
              <a:ext cx="41107" cy="62613"/>
            </a:xfrm>
            <a:custGeom>
              <a:avLst/>
              <a:gdLst/>
              <a:ahLst/>
              <a:cxnLst/>
              <a:rect l="l" t="t" r="r" b="b"/>
              <a:pathLst>
                <a:path w="1466" h="2233" extrusionOk="0">
                  <a:moveTo>
                    <a:pt x="79" y="1"/>
                  </a:moveTo>
                  <a:cubicBezTo>
                    <a:pt x="79" y="1"/>
                    <a:pt x="0" y="213"/>
                    <a:pt x="0" y="347"/>
                  </a:cubicBezTo>
                  <a:lnTo>
                    <a:pt x="0" y="2098"/>
                  </a:lnTo>
                  <a:cubicBezTo>
                    <a:pt x="0" y="2196"/>
                    <a:pt x="60" y="2232"/>
                    <a:pt x="60" y="2232"/>
                  </a:cubicBezTo>
                  <a:lnTo>
                    <a:pt x="1405" y="2232"/>
                  </a:lnTo>
                  <a:cubicBezTo>
                    <a:pt x="1405" y="2232"/>
                    <a:pt x="1465" y="2177"/>
                    <a:pt x="1465" y="2098"/>
                  </a:cubicBezTo>
                  <a:lnTo>
                    <a:pt x="1465" y="347"/>
                  </a:lnTo>
                  <a:cubicBezTo>
                    <a:pt x="1465" y="269"/>
                    <a:pt x="1447" y="176"/>
                    <a:pt x="1423" y="98"/>
                  </a:cubicBezTo>
                  <a:cubicBezTo>
                    <a:pt x="1405" y="38"/>
                    <a:pt x="1386" y="1"/>
                    <a:pt x="1386"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9"/>
            <p:cNvSpPr/>
            <p:nvPr/>
          </p:nvSpPr>
          <p:spPr>
            <a:xfrm>
              <a:off x="764574" y="4191096"/>
              <a:ext cx="37714" cy="59389"/>
            </a:xfrm>
            <a:custGeom>
              <a:avLst/>
              <a:gdLst/>
              <a:ahLst/>
              <a:cxnLst/>
              <a:rect l="l" t="t" r="r" b="b"/>
              <a:pathLst>
                <a:path w="1345" h="2118" extrusionOk="0">
                  <a:moveTo>
                    <a:pt x="74" y="1"/>
                  </a:moveTo>
                  <a:cubicBezTo>
                    <a:pt x="37" y="56"/>
                    <a:pt x="0" y="190"/>
                    <a:pt x="0" y="287"/>
                  </a:cubicBezTo>
                  <a:lnTo>
                    <a:pt x="0" y="2038"/>
                  </a:lnTo>
                  <a:cubicBezTo>
                    <a:pt x="0" y="2080"/>
                    <a:pt x="19" y="2099"/>
                    <a:pt x="37" y="2117"/>
                  </a:cubicBezTo>
                  <a:lnTo>
                    <a:pt x="1308" y="2117"/>
                  </a:lnTo>
                  <a:cubicBezTo>
                    <a:pt x="1326" y="2099"/>
                    <a:pt x="1345" y="2080"/>
                    <a:pt x="1345" y="2038"/>
                  </a:cubicBezTo>
                  <a:lnTo>
                    <a:pt x="1345" y="287"/>
                  </a:lnTo>
                  <a:cubicBezTo>
                    <a:pt x="1345" y="190"/>
                    <a:pt x="1308" y="56"/>
                    <a:pt x="1271"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9"/>
            <p:cNvSpPr/>
            <p:nvPr/>
          </p:nvSpPr>
          <p:spPr>
            <a:xfrm>
              <a:off x="763396" y="4183469"/>
              <a:ext cx="40069" cy="5973"/>
            </a:xfrm>
            <a:custGeom>
              <a:avLst/>
              <a:gdLst/>
              <a:ahLst/>
              <a:cxnLst/>
              <a:rect l="l" t="t" r="r" b="b"/>
              <a:pathLst>
                <a:path w="1429" h="213" extrusionOk="0">
                  <a:moveTo>
                    <a:pt x="42" y="0"/>
                  </a:moveTo>
                  <a:cubicBezTo>
                    <a:pt x="19" y="0"/>
                    <a:pt x="1" y="19"/>
                    <a:pt x="1" y="42"/>
                  </a:cubicBezTo>
                  <a:lnTo>
                    <a:pt x="1" y="176"/>
                  </a:lnTo>
                  <a:cubicBezTo>
                    <a:pt x="1" y="194"/>
                    <a:pt x="19" y="213"/>
                    <a:pt x="42" y="213"/>
                  </a:cubicBezTo>
                  <a:lnTo>
                    <a:pt x="1387" y="213"/>
                  </a:lnTo>
                  <a:cubicBezTo>
                    <a:pt x="1405" y="213"/>
                    <a:pt x="1429" y="194"/>
                    <a:pt x="1429" y="176"/>
                  </a:cubicBezTo>
                  <a:lnTo>
                    <a:pt x="1429" y="42"/>
                  </a:lnTo>
                  <a:cubicBezTo>
                    <a:pt x="1429" y="19"/>
                    <a:pt x="1405" y="0"/>
                    <a:pt x="1387"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9"/>
            <p:cNvSpPr/>
            <p:nvPr/>
          </p:nvSpPr>
          <p:spPr>
            <a:xfrm>
              <a:off x="766649" y="4211060"/>
              <a:ext cx="30872" cy="21002"/>
            </a:xfrm>
            <a:custGeom>
              <a:avLst/>
              <a:gdLst/>
              <a:ahLst/>
              <a:cxnLst/>
              <a:rect l="l" t="t" r="r" b="b"/>
              <a:pathLst>
                <a:path w="1101" h="749" extrusionOk="0">
                  <a:moveTo>
                    <a:pt x="1003" y="0"/>
                  </a:moveTo>
                  <a:lnTo>
                    <a:pt x="0" y="153"/>
                  </a:lnTo>
                  <a:lnTo>
                    <a:pt x="97" y="749"/>
                  </a:lnTo>
                  <a:lnTo>
                    <a:pt x="1100" y="578"/>
                  </a:lnTo>
                  <a:lnTo>
                    <a:pt x="1003"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9"/>
            <p:cNvSpPr/>
            <p:nvPr/>
          </p:nvSpPr>
          <p:spPr>
            <a:xfrm>
              <a:off x="782323" y="4183469"/>
              <a:ext cx="9225" cy="5973"/>
            </a:xfrm>
            <a:custGeom>
              <a:avLst/>
              <a:gdLst/>
              <a:ahLst/>
              <a:cxnLst/>
              <a:rect l="l" t="t" r="r" b="b"/>
              <a:pathLst>
                <a:path w="329" h="213" extrusionOk="0">
                  <a:moveTo>
                    <a:pt x="60" y="0"/>
                  </a:moveTo>
                  <a:lnTo>
                    <a:pt x="0" y="213"/>
                  </a:lnTo>
                  <a:lnTo>
                    <a:pt x="310" y="213"/>
                  </a:lnTo>
                  <a:cubicBezTo>
                    <a:pt x="310" y="134"/>
                    <a:pt x="310" y="60"/>
                    <a:pt x="328"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9"/>
            <p:cNvSpPr/>
            <p:nvPr/>
          </p:nvSpPr>
          <p:spPr>
            <a:xfrm>
              <a:off x="763396" y="4183469"/>
              <a:ext cx="40069" cy="5973"/>
            </a:xfrm>
            <a:custGeom>
              <a:avLst/>
              <a:gdLst/>
              <a:ahLst/>
              <a:cxnLst/>
              <a:rect l="l" t="t" r="r" b="b"/>
              <a:pathLst>
                <a:path w="1429" h="213" extrusionOk="0">
                  <a:moveTo>
                    <a:pt x="1313" y="0"/>
                  </a:moveTo>
                  <a:lnTo>
                    <a:pt x="1234" y="134"/>
                  </a:lnTo>
                  <a:cubicBezTo>
                    <a:pt x="1234" y="134"/>
                    <a:pt x="213" y="157"/>
                    <a:pt x="1" y="157"/>
                  </a:cubicBezTo>
                  <a:lnTo>
                    <a:pt x="1" y="176"/>
                  </a:lnTo>
                  <a:cubicBezTo>
                    <a:pt x="1" y="194"/>
                    <a:pt x="19" y="213"/>
                    <a:pt x="42" y="213"/>
                  </a:cubicBezTo>
                  <a:lnTo>
                    <a:pt x="1387" y="213"/>
                  </a:lnTo>
                  <a:cubicBezTo>
                    <a:pt x="1405" y="213"/>
                    <a:pt x="1429" y="194"/>
                    <a:pt x="1429" y="176"/>
                  </a:cubicBezTo>
                  <a:lnTo>
                    <a:pt x="1429" y="42"/>
                  </a:lnTo>
                  <a:cubicBezTo>
                    <a:pt x="1429" y="19"/>
                    <a:pt x="1405" y="0"/>
                    <a:pt x="138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9"/>
            <p:cNvSpPr/>
            <p:nvPr/>
          </p:nvSpPr>
          <p:spPr>
            <a:xfrm>
              <a:off x="846591" y="4189413"/>
              <a:ext cx="41611" cy="62613"/>
            </a:xfrm>
            <a:custGeom>
              <a:avLst/>
              <a:gdLst/>
              <a:ahLst/>
              <a:cxnLst/>
              <a:rect l="l" t="t" r="r" b="b"/>
              <a:pathLst>
                <a:path w="1484" h="2233" extrusionOk="0">
                  <a:moveTo>
                    <a:pt x="79" y="1"/>
                  </a:moveTo>
                  <a:cubicBezTo>
                    <a:pt x="79" y="1"/>
                    <a:pt x="0" y="213"/>
                    <a:pt x="0" y="347"/>
                  </a:cubicBezTo>
                  <a:lnTo>
                    <a:pt x="0" y="2098"/>
                  </a:lnTo>
                  <a:cubicBezTo>
                    <a:pt x="0" y="2196"/>
                    <a:pt x="79" y="2232"/>
                    <a:pt x="79" y="2232"/>
                  </a:cubicBezTo>
                  <a:lnTo>
                    <a:pt x="1405" y="2232"/>
                  </a:lnTo>
                  <a:cubicBezTo>
                    <a:pt x="1405" y="2232"/>
                    <a:pt x="1483" y="2177"/>
                    <a:pt x="1483" y="2098"/>
                  </a:cubicBezTo>
                  <a:lnTo>
                    <a:pt x="1483" y="347"/>
                  </a:lnTo>
                  <a:cubicBezTo>
                    <a:pt x="1483" y="269"/>
                    <a:pt x="1442" y="176"/>
                    <a:pt x="1423" y="98"/>
                  </a:cubicBezTo>
                  <a:cubicBezTo>
                    <a:pt x="1405" y="38"/>
                    <a:pt x="1386" y="1"/>
                    <a:pt x="1386"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9"/>
            <p:cNvSpPr/>
            <p:nvPr/>
          </p:nvSpPr>
          <p:spPr>
            <a:xfrm>
              <a:off x="848133" y="4191096"/>
              <a:ext cx="37854" cy="59389"/>
            </a:xfrm>
            <a:custGeom>
              <a:avLst/>
              <a:gdLst/>
              <a:ahLst/>
              <a:cxnLst/>
              <a:rect l="l" t="t" r="r" b="b"/>
              <a:pathLst>
                <a:path w="1350" h="2118" extrusionOk="0">
                  <a:moveTo>
                    <a:pt x="79" y="1"/>
                  </a:moveTo>
                  <a:cubicBezTo>
                    <a:pt x="42" y="56"/>
                    <a:pt x="1" y="190"/>
                    <a:pt x="1" y="287"/>
                  </a:cubicBezTo>
                  <a:lnTo>
                    <a:pt x="1" y="2038"/>
                  </a:lnTo>
                  <a:cubicBezTo>
                    <a:pt x="1" y="2080"/>
                    <a:pt x="24" y="2099"/>
                    <a:pt x="42" y="2117"/>
                  </a:cubicBezTo>
                  <a:lnTo>
                    <a:pt x="1313" y="2117"/>
                  </a:lnTo>
                  <a:cubicBezTo>
                    <a:pt x="1331" y="2099"/>
                    <a:pt x="1350" y="2080"/>
                    <a:pt x="1350" y="2038"/>
                  </a:cubicBezTo>
                  <a:lnTo>
                    <a:pt x="1350" y="287"/>
                  </a:lnTo>
                  <a:cubicBezTo>
                    <a:pt x="1350" y="190"/>
                    <a:pt x="1313" y="56"/>
                    <a:pt x="1271"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9"/>
            <p:cNvSpPr/>
            <p:nvPr/>
          </p:nvSpPr>
          <p:spPr>
            <a:xfrm>
              <a:off x="847096" y="4183469"/>
              <a:ext cx="39929" cy="5973"/>
            </a:xfrm>
            <a:custGeom>
              <a:avLst/>
              <a:gdLst/>
              <a:ahLst/>
              <a:cxnLst/>
              <a:rect l="l" t="t" r="r" b="b"/>
              <a:pathLst>
                <a:path w="1424" h="213" extrusionOk="0">
                  <a:moveTo>
                    <a:pt x="38" y="0"/>
                  </a:moveTo>
                  <a:cubicBezTo>
                    <a:pt x="19" y="0"/>
                    <a:pt x="1" y="19"/>
                    <a:pt x="1" y="42"/>
                  </a:cubicBezTo>
                  <a:lnTo>
                    <a:pt x="1" y="176"/>
                  </a:lnTo>
                  <a:cubicBezTo>
                    <a:pt x="1" y="194"/>
                    <a:pt x="19" y="213"/>
                    <a:pt x="38" y="213"/>
                  </a:cubicBezTo>
                  <a:lnTo>
                    <a:pt x="1387" y="213"/>
                  </a:lnTo>
                  <a:cubicBezTo>
                    <a:pt x="1405" y="213"/>
                    <a:pt x="1424" y="194"/>
                    <a:pt x="1424" y="176"/>
                  </a:cubicBezTo>
                  <a:lnTo>
                    <a:pt x="1424" y="42"/>
                  </a:lnTo>
                  <a:cubicBezTo>
                    <a:pt x="1424" y="19"/>
                    <a:pt x="1405" y="0"/>
                    <a:pt x="1387"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9"/>
            <p:cNvSpPr/>
            <p:nvPr/>
          </p:nvSpPr>
          <p:spPr>
            <a:xfrm>
              <a:off x="852536" y="4207807"/>
              <a:ext cx="32947" cy="26974"/>
            </a:xfrm>
            <a:custGeom>
              <a:avLst/>
              <a:gdLst/>
              <a:ahLst/>
              <a:cxnLst/>
              <a:rect l="l" t="t" r="r" b="b"/>
              <a:pathLst>
                <a:path w="1175" h="962" extrusionOk="0">
                  <a:moveTo>
                    <a:pt x="250" y="1"/>
                  </a:moveTo>
                  <a:lnTo>
                    <a:pt x="1" y="560"/>
                  </a:lnTo>
                  <a:lnTo>
                    <a:pt x="943" y="962"/>
                  </a:lnTo>
                  <a:lnTo>
                    <a:pt x="1174" y="421"/>
                  </a:lnTo>
                  <a:lnTo>
                    <a:pt x="250"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9"/>
            <p:cNvSpPr/>
            <p:nvPr/>
          </p:nvSpPr>
          <p:spPr>
            <a:xfrm>
              <a:off x="866023" y="4183469"/>
              <a:ext cx="9225" cy="5973"/>
            </a:xfrm>
            <a:custGeom>
              <a:avLst/>
              <a:gdLst/>
              <a:ahLst/>
              <a:cxnLst/>
              <a:rect l="l" t="t" r="r" b="b"/>
              <a:pathLst>
                <a:path w="329" h="213" extrusionOk="0">
                  <a:moveTo>
                    <a:pt x="56" y="0"/>
                  </a:moveTo>
                  <a:lnTo>
                    <a:pt x="0" y="213"/>
                  </a:lnTo>
                  <a:lnTo>
                    <a:pt x="310" y="213"/>
                  </a:lnTo>
                  <a:cubicBezTo>
                    <a:pt x="310" y="134"/>
                    <a:pt x="328" y="60"/>
                    <a:pt x="328"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9"/>
            <p:cNvSpPr/>
            <p:nvPr/>
          </p:nvSpPr>
          <p:spPr>
            <a:xfrm>
              <a:off x="847096" y="4183469"/>
              <a:ext cx="39929" cy="5973"/>
            </a:xfrm>
            <a:custGeom>
              <a:avLst/>
              <a:gdLst/>
              <a:ahLst/>
              <a:cxnLst/>
              <a:rect l="l" t="t" r="r" b="b"/>
              <a:pathLst>
                <a:path w="1424" h="213" extrusionOk="0">
                  <a:moveTo>
                    <a:pt x="1308" y="0"/>
                  </a:moveTo>
                  <a:lnTo>
                    <a:pt x="1234" y="134"/>
                  </a:lnTo>
                  <a:cubicBezTo>
                    <a:pt x="1234" y="134"/>
                    <a:pt x="213" y="157"/>
                    <a:pt x="1" y="157"/>
                  </a:cubicBezTo>
                  <a:lnTo>
                    <a:pt x="1" y="176"/>
                  </a:lnTo>
                  <a:cubicBezTo>
                    <a:pt x="1" y="194"/>
                    <a:pt x="19" y="213"/>
                    <a:pt x="38" y="213"/>
                  </a:cubicBezTo>
                  <a:lnTo>
                    <a:pt x="1387" y="213"/>
                  </a:lnTo>
                  <a:cubicBezTo>
                    <a:pt x="1405" y="213"/>
                    <a:pt x="1424" y="194"/>
                    <a:pt x="1424" y="176"/>
                  </a:cubicBezTo>
                  <a:lnTo>
                    <a:pt x="1424" y="42"/>
                  </a:lnTo>
                  <a:cubicBezTo>
                    <a:pt x="1424" y="19"/>
                    <a:pt x="1405" y="0"/>
                    <a:pt x="138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9"/>
            <p:cNvSpPr/>
            <p:nvPr/>
          </p:nvSpPr>
          <p:spPr>
            <a:xfrm>
              <a:off x="930291" y="4189413"/>
              <a:ext cx="41611" cy="62613"/>
            </a:xfrm>
            <a:custGeom>
              <a:avLst/>
              <a:gdLst/>
              <a:ahLst/>
              <a:cxnLst/>
              <a:rect l="l" t="t" r="r" b="b"/>
              <a:pathLst>
                <a:path w="1484" h="2233" extrusionOk="0">
                  <a:moveTo>
                    <a:pt x="74" y="1"/>
                  </a:moveTo>
                  <a:cubicBezTo>
                    <a:pt x="74" y="1"/>
                    <a:pt x="0" y="213"/>
                    <a:pt x="0" y="347"/>
                  </a:cubicBezTo>
                  <a:lnTo>
                    <a:pt x="0" y="2098"/>
                  </a:lnTo>
                  <a:cubicBezTo>
                    <a:pt x="0" y="2196"/>
                    <a:pt x="74" y="2232"/>
                    <a:pt x="74" y="2232"/>
                  </a:cubicBezTo>
                  <a:lnTo>
                    <a:pt x="1405" y="2232"/>
                  </a:lnTo>
                  <a:cubicBezTo>
                    <a:pt x="1405" y="2232"/>
                    <a:pt x="1483" y="2177"/>
                    <a:pt x="1483" y="2098"/>
                  </a:cubicBezTo>
                  <a:lnTo>
                    <a:pt x="1483" y="347"/>
                  </a:lnTo>
                  <a:cubicBezTo>
                    <a:pt x="1483" y="269"/>
                    <a:pt x="1442" y="176"/>
                    <a:pt x="1423" y="98"/>
                  </a:cubicBezTo>
                  <a:cubicBezTo>
                    <a:pt x="1405" y="38"/>
                    <a:pt x="1386" y="1"/>
                    <a:pt x="1386"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9"/>
            <p:cNvSpPr/>
            <p:nvPr/>
          </p:nvSpPr>
          <p:spPr>
            <a:xfrm>
              <a:off x="931833" y="4191096"/>
              <a:ext cx="37854" cy="59389"/>
            </a:xfrm>
            <a:custGeom>
              <a:avLst/>
              <a:gdLst/>
              <a:ahLst/>
              <a:cxnLst/>
              <a:rect l="l" t="t" r="r" b="b"/>
              <a:pathLst>
                <a:path w="1350" h="2118" extrusionOk="0">
                  <a:moveTo>
                    <a:pt x="79" y="1"/>
                  </a:moveTo>
                  <a:cubicBezTo>
                    <a:pt x="61" y="56"/>
                    <a:pt x="1" y="190"/>
                    <a:pt x="1" y="287"/>
                  </a:cubicBezTo>
                  <a:lnTo>
                    <a:pt x="1" y="2038"/>
                  </a:lnTo>
                  <a:cubicBezTo>
                    <a:pt x="1" y="2080"/>
                    <a:pt x="19" y="2099"/>
                    <a:pt x="42" y="2117"/>
                  </a:cubicBezTo>
                  <a:lnTo>
                    <a:pt x="1313" y="2117"/>
                  </a:lnTo>
                  <a:cubicBezTo>
                    <a:pt x="1331" y="2099"/>
                    <a:pt x="1350" y="2080"/>
                    <a:pt x="1350" y="2038"/>
                  </a:cubicBezTo>
                  <a:lnTo>
                    <a:pt x="1350" y="287"/>
                  </a:lnTo>
                  <a:cubicBezTo>
                    <a:pt x="1350" y="190"/>
                    <a:pt x="1313" y="56"/>
                    <a:pt x="1290"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9"/>
            <p:cNvSpPr/>
            <p:nvPr/>
          </p:nvSpPr>
          <p:spPr>
            <a:xfrm>
              <a:off x="930795" y="4183469"/>
              <a:ext cx="39929" cy="5973"/>
            </a:xfrm>
            <a:custGeom>
              <a:avLst/>
              <a:gdLst/>
              <a:ahLst/>
              <a:cxnLst/>
              <a:rect l="l" t="t" r="r" b="b"/>
              <a:pathLst>
                <a:path w="1424" h="213" extrusionOk="0">
                  <a:moveTo>
                    <a:pt x="38" y="0"/>
                  </a:moveTo>
                  <a:cubicBezTo>
                    <a:pt x="19" y="0"/>
                    <a:pt x="1" y="19"/>
                    <a:pt x="1" y="42"/>
                  </a:cubicBezTo>
                  <a:lnTo>
                    <a:pt x="1" y="176"/>
                  </a:lnTo>
                  <a:cubicBezTo>
                    <a:pt x="1" y="194"/>
                    <a:pt x="19" y="213"/>
                    <a:pt x="38" y="213"/>
                  </a:cubicBezTo>
                  <a:lnTo>
                    <a:pt x="1387" y="213"/>
                  </a:lnTo>
                  <a:cubicBezTo>
                    <a:pt x="1405" y="213"/>
                    <a:pt x="1424" y="194"/>
                    <a:pt x="1424" y="176"/>
                  </a:cubicBezTo>
                  <a:lnTo>
                    <a:pt x="1424" y="42"/>
                  </a:lnTo>
                  <a:cubicBezTo>
                    <a:pt x="1424" y="19"/>
                    <a:pt x="1405" y="0"/>
                    <a:pt x="1387"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9"/>
            <p:cNvSpPr/>
            <p:nvPr/>
          </p:nvSpPr>
          <p:spPr>
            <a:xfrm>
              <a:off x="935085" y="4205620"/>
              <a:ext cx="32919" cy="26974"/>
            </a:xfrm>
            <a:custGeom>
              <a:avLst/>
              <a:gdLst/>
              <a:ahLst/>
              <a:cxnLst/>
              <a:rect l="l" t="t" r="r" b="b"/>
              <a:pathLst>
                <a:path w="1174" h="962" extrusionOk="0">
                  <a:moveTo>
                    <a:pt x="250" y="0"/>
                  </a:moveTo>
                  <a:lnTo>
                    <a:pt x="0" y="559"/>
                  </a:lnTo>
                  <a:lnTo>
                    <a:pt x="943" y="961"/>
                  </a:lnTo>
                  <a:lnTo>
                    <a:pt x="1174" y="425"/>
                  </a:lnTo>
                  <a:lnTo>
                    <a:pt x="250"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9"/>
            <p:cNvSpPr/>
            <p:nvPr/>
          </p:nvSpPr>
          <p:spPr>
            <a:xfrm>
              <a:off x="950227" y="4183469"/>
              <a:ext cx="8720" cy="5973"/>
            </a:xfrm>
            <a:custGeom>
              <a:avLst/>
              <a:gdLst/>
              <a:ahLst/>
              <a:cxnLst/>
              <a:rect l="l" t="t" r="r" b="b"/>
              <a:pathLst>
                <a:path w="311" h="213" extrusionOk="0">
                  <a:moveTo>
                    <a:pt x="38" y="0"/>
                  </a:moveTo>
                  <a:lnTo>
                    <a:pt x="1" y="213"/>
                  </a:lnTo>
                  <a:lnTo>
                    <a:pt x="287" y="213"/>
                  </a:lnTo>
                  <a:cubicBezTo>
                    <a:pt x="310" y="134"/>
                    <a:pt x="310" y="60"/>
                    <a:pt x="31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9"/>
            <p:cNvSpPr/>
            <p:nvPr/>
          </p:nvSpPr>
          <p:spPr>
            <a:xfrm>
              <a:off x="930795" y="4183469"/>
              <a:ext cx="39929" cy="5973"/>
            </a:xfrm>
            <a:custGeom>
              <a:avLst/>
              <a:gdLst/>
              <a:ahLst/>
              <a:cxnLst/>
              <a:rect l="l" t="t" r="r" b="b"/>
              <a:pathLst>
                <a:path w="1424" h="213" extrusionOk="0">
                  <a:moveTo>
                    <a:pt x="1308" y="0"/>
                  </a:moveTo>
                  <a:lnTo>
                    <a:pt x="1234" y="134"/>
                  </a:lnTo>
                  <a:cubicBezTo>
                    <a:pt x="1234" y="134"/>
                    <a:pt x="213" y="157"/>
                    <a:pt x="1" y="157"/>
                  </a:cubicBezTo>
                  <a:lnTo>
                    <a:pt x="1" y="176"/>
                  </a:lnTo>
                  <a:cubicBezTo>
                    <a:pt x="1" y="194"/>
                    <a:pt x="19" y="213"/>
                    <a:pt x="38" y="213"/>
                  </a:cubicBezTo>
                  <a:lnTo>
                    <a:pt x="1387" y="213"/>
                  </a:lnTo>
                  <a:cubicBezTo>
                    <a:pt x="1405" y="213"/>
                    <a:pt x="1424" y="194"/>
                    <a:pt x="1424" y="176"/>
                  </a:cubicBezTo>
                  <a:lnTo>
                    <a:pt x="1424" y="42"/>
                  </a:lnTo>
                  <a:cubicBezTo>
                    <a:pt x="1424" y="19"/>
                    <a:pt x="1405" y="0"/>
                    <a:pt x="138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9"/>
            <p:cNvSpPr/>
            <p:nvPr/>
          </p:nvSpPr>
          <p:spPr>
            <a:xfrm>
              <a:off x="1013962" y="4189413"/>
              <a:ext cx="41499" cy="62613"/>
            </a:xfrm>
            <a:custGeom>
              <a:avLst/>
              <a:gdLst/>
              <a:ahLst/>
              <a:cxnLst/>
              <a:rect l="l" t="t" r="r" b="b"/>
              <a:pathLst>
                <a:path w="1480" h="2233" extrusionOk="0">
                  <a:moveTo>
                    <a:pt x="75" y="1"/>
                  </a:moveTo>
                  <a:cubicBezTo>
                    <a:pt x="75" y="1"/>
                    <a:pt x="1" y="213"/>
                    <a:pt x="1" y="347"/>
                  </a:cubicBezTo>
                  <a:lnTo>
                    <a:pt x="1" y="2098"/>
                  </a:lnTo>
                  <a:cubicBezTo>
                    <a:pt x="1" y="2196"/>
                    <a:pt x="75" y="2232"/>
                    <a:pt x="75" y="2232"/>
                  </a:cubicBezTo>
                  <a:lnTo>
                    <a:pt x="1406" y="2232"/>
                  </a:lnTo>
                  <a:cubicBezTo>
                    <a:pt x="1406" y="2232"/>
                    <a:pt x="1480" y="2177"/>
                    <a:pt x="1480" y="2098"/>
                  </a:cubicBezTo>
                  <a:lnTo>
                    <a:pt x="1480" y="347"/>
                  </a:lnTo>
                  <a:cubicBezTo>
                    <a:pt x="1480" y="269"/>
                    <a:pt x="1443" y="176"/>
                    <a:pt x="1424" y="98"/>
                  </a:cubicBezTo>
                  <a:cubicBezTo>
                    <a:pt x="1406" y="38"/>
                    <a:pt x="1387" y="1"/>
                    <a:pt x="1387"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9"/>
            <p:cNvSpPr/>
            <p:nvPr/>
          </p:nvSpPr>
          <p:spPr>
            <a:xfrm>
              <a:off x="1015532" y="4191096"/>
              <a:ext cx="37854" cy="59389"/>
            </a:xfrm>
            <a:custGeom>
              <a:avLst/>
              <a:gdLst/>
              <a:ahLst/>
              <a:cxnLst/>
              <a:rect l="l" t="t" r="r" b="b"/>
              <a:pathLst>
                <a:path w="1350" h="2118" extrusionOk="0">
                  <a:moveTo>
                    <a:pt x="79" y="1"/>
                  </a:moveTo>
                  <a:cubicBezTo>
                    <a:pt x="60" y="56"/>
                    <a:pt x="0" y="190"/>
                    <a:pt x="0" y="287"/>
                  </a:cubicBezTo>
                  <a:lnTo>
                    <a:pt x="0" y="2038"/>
                  </a:lnTo>
                  <a:cubicBezTo>
                    <a:pt x="0" y="2080"/>
                    <a:pt x="19" y="2099"/>
                    <a:pt x="37" y="2117"/>
                  </a:cubicBezTo>
                  <a:lnTo>
                    <a:pt x="1308" y="2117"/>
                  </a:lnTo>
                  <a:cubicBezTo>
                    <a:pt x="1331" y="2099"/>
                    <a:pt x="1350" y="2080"/>
                    <a:pt x="1350" y="2038"/>
                  </a:cubicBezTo>
                  <a:lnTo>
                    <a:pt x="1350" y="287"/>
                  </a:lnTo>
                  <a:cubicBezTo>
                    <a:pt x="1350" y="190"/>
                    <a:pt x="1308" y="56"/>
                    <a:pt x="1290"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9"/>
            <p:cNvSpPr/>
            <p:nvPr/>
          </p:nvSpPr>
          <p:spPr>
            <a:xfrm>
              <a:off x="1014999" y="4183469"/>
              <a:ext cx="39424" cy="5973"/>
            </a:xfrm>
            <a:custGeom>
              <a:avLst/>
              <a:gdLst/>
              <a:ahLst/>
              <a:cxnLst/>
              <a:rect l="l" t="t" r="r" b="b"/>
              <a:pathLst>
                <a:path w="1406" h="213" extrusionOk="0">
                  <a:moveTo>
                    <a:pt x="19" y="0"/>
                  </a:moveTo>
                  <a:cubicBezTo>
                    <a:pt x="1" y="0"/>
                    <a:pt x="1" y="19"/>
                    <a:pt x="1" y="42"/>
                  </a:cubicBezTo>
                  <a:lnTo>
                    <a:pt x="1" y="176"/>
                  </a:lnTo>
                  <a:cubicBezTo>
                    <a:pt x="1" y="194"/>
                    <a:pt x="1" y="213"/>
                    <a:pt x="19" y="213"/>
                  </a:cubicBezTo>
                  <a:lnTo>
                    <a:pt x="1369" y="213"/>
                  </a:lnTo>
                  <a:cubicBezTo>
                    <a:pt x="1387" y="213"/>
                    <a:pt x="1406" y="194"/>
                    <a:pt x="1406" y="176"/>
                  </a:cubicBezTo>
                  <a:lnTo>
                    <a:pt x="1406" y="42"/>
                  </a:lnTo>
                  <a:cubicBezTo>
                    <a:pt x="1406" y="19"/>
                    <a:pt x="1387" y="0"/>
                    <a:pt x="1369"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9"/>
            <p:cNvSpPr/>
            <p:nvPr/>
          </p:nvSpPr>
          <p:spPr>
            <a:xfrm>
              <a:off x="1018252" y="4209882"/>
              <a:ext cx="33452" cy="28657"/>
            </a:xfrm>
            <a:custGeom>
              <a:avLst/>
              <a:gdLst/>
              <a:ahLst/>
              <a:cxnLst/>
              <a:rect l="l" t="t" r="r" b="b"/>
              <a:pathLst>
                <a:path w="1193" h="1022" extrusionOk="0">
                  <a:moveTo>
                    <a:pt x="310" y="1"/>
                  </a:moveTo>
                  <a:lnTo>
                    <a:pt x="0" y="523"/>
                  </a:lnTo>
                  <a:lnTo>
                    <a:pt x="888" y="1022"/>
                  </a:lnTo>
                  <a:lnTo>
                    <a:pt x="1193" y="523"/>
                  </a:lnTo>
                  <a:lnTo>
                    <a:pt x="310"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9"/>
            <p:cNvSpPr/>
            <p:nvPr/>
          </p:nvSpPr>
          <p:spPr>
            <a:xfrm>
              <a:off x="1033926" y="4183469"/>
              <a:ext cx="8580" cy="5973"/>
            </a:xfrm>
            <a:custGeom>
              <a:avLst/>
              <a:gdLst/>
              <a:ahLst/>
              <a:cxnLst/>
              <a:rect l="l" t="t" r="r" b="b"/>
              <a:pathLst>
                <a:path w="306" h="213" extrusionOk="0">
                  <a:moveTo>
                    <a:pt x="38" y="0"/>
                  </a:moveTo>
                  <a:lnTo>
                    <a:pt x="1" y="213"/>
                  </a:lnTo>
                  <a:lnTo>
                    <a:pt x="287" y="213"/>
                  </a:lnTo>
                  <a:cubicBezTo>
                    <a:pt x="306" y="134"/>
                    <a:pt x="306" y="60"/>
                    <a:pt x="306"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9"/>
            <p:cNvSpPr/>
            <p:nvPr/>
          </p:nvSpPr>
          <p:spPr>
            <a:xfrm>
              <a:off x="1014999" y="4183469"/>
              <a:ext cx="39424" cy="5973"/>
            </a:xfrm>
            <a:custGeom>
              <a:avLst/>
              <a:gdLst/>
              <a:ahLst/>
              <a:cxnLst/>
              <a:rect l="l" t="t" r="r" b="b"/>
              <a:pathLst>
                <a:path w="1406" h="213" extrusionOk="0">
                  <a:moveTo>
                    <a:pt x="1290" y="0"/>
                  </a:moveTo>
                  <a:lnTo>
                    <a:pt x="1235" y="134"/>
                  </a:lnTo>
                  <a:cubicBezTo>
                    <a:pt x="1235" y="134"/>
                    <a:pt x="195" y="157"/>
                    <a:pt x="1" y="157"/>
                  </a:cubicBezTo>
                  <a:lnTo>
                    <a:pt x="1" y="176"/>
                  </a:lnTo>
                  <a:cubicBezTo>
                    <a:pt x="1" y="194"/>
                    <a:pt x="1" y="213"/>
                    <a:pt x="19" y="213"/>
                  </a:cubicBezTo>
                  <a:lnTo>
                    <a:pt x="1369" y="213"/>
                  </a:lnTo>
                  <a:cubicBezTo>
                    <a:pt x="1387" y="213"/>
                    <a:pt x="1406" y="194"/>
                    <a:pt x="1406" y="176"/>
                  </a:cubicBezTo>
                  <a:lnTo>
                    <a:pt x="1406" y="42"/>
                  </a:lnTo>
                  <a:cubicBezTo>
                    <a:pt x="1406" y="19"/>
                    <a:pt x="1387" y="0"/>
                    <a:pt x="1369"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9"/>
            <p:cNvSpPr/>
            <p:nvPr/>
          </p:nvSpPr>
          <p:spPr>
            <a:xfrm>
              <a:off x="762359" y="4293582"/>
              <a:ext cx="57818" cy="83223"/>
            </a:xfrm>
            <a:custGeom>
              <a:avLst/>
              <a:gdLst/>
              <a:ahLst/>
              <a:cxnLst/>
              <a:rect l="l" t="t" r="r" b="b"/>
              <a:pathLst>
                <a:path w="2062" h="2968" extrusionOk="0">
                  <a:moveTo>
                    <a:pt x="384" y="1"/>
                  </a:moveTo>
                  <a:lnTo>
                    <a:pt x="38" y="620"/>
                  </a:lnTo>
                  <a:cubicBezTo>
                    <a:pt x="19" y="657"/>
                    <a:pt x="1" y="712"/>
                    <a:pt x="19" y="754"/>
                  </a:cubicBezTo>
                  <a:lnTo>
                    <a:pt x="135" y="2852"/>
                  </a:lnTo>
                  <a:lnTo>
                    <a:pt x="135" y="2967"/>
                  </a:lnTo>
                  <a:lnTo>
                    <a:pt x="1928" y="2967"/>
                  </a:lnTo>
                  <a:lnTo>
                    <a:pt x="1965" y="2353"/>
                  </a:lnTo>
                  <a:lnTo>
                    <a:pt x="2062" y="754"/>
                  </a:lnTo>
                  <a:cubicBezTo>
                    <a:pt x="2062" y="712"/>
                    <a:pt x="2043" y="657"/>
                    <a:pt x="2020" y="620"/>
                  </a:cubicBezTo>
                  <a:lnTo>
                    <a:pt x="1697"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9"/>
            <p:cNvSpPr/>
            <p:nvPr/>
          </p:nvSpPr>
          <p:spPr>
            <a:xfrm>
              <a:off x="765079" y="4295797"/>
              <a:ext cx="52379" cy="78288"/>
            </a:xfrm>
            <a:custGeom>
              <a:avLst/>
              <a:gdLst/>
              <a:ahLst/>
              <a:cxnLst/>
              <a:rect l="l" t="t" r="r" b="b"/>
              <a:pathLst>
                <a:path w="1868" h="2792" extrusionOk="0">
                  <a:moveTo>
                    <a:pt x="347" y="0"/>
                  </a:moveTo>
                  <a:lnTo>
                    <a:pt x="19" y="578"/>
                  </a:lnTo>
                  <a:cubicBezTo>
                    <a:pt x="1" y="596"/>
                    <a:pt x="1" y="633"/>
                    <a:pt x="1" y="675"/>
                  </a:cubicBezTo>
                  <a:lnTo>
                    <a:pt x="135" y="2791"/>
                  </a:lnTo>
                  <a:lnTo>
                    <a:pt x="1752" y="2791"/>
                  </a:lnTo>
                  <a:lnTo>
                    <a:pt x="1868" y="675"/>
                  </a:lnTo>
                  <a:cubicBezTo>
                    <a:pt x="1868" y="633"/>
                    <a:pt x="1868" y="596"/>
                    <a:pt x="1849" y="578"/>
                  </a:cubicBezTo>
                  <a:lnTo>
                    <a:pt x="1540"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9"/>
            <p:cNvSpPr/>
            <p:nvPr/>
          </p:nvSpPr>
          <p:spPr>
            <a:xfrm>
              <a:off x="771556" y="4289320"/>
              <a:ext cx="39957" cy="4290"/>
            </a:xfrm>
            <a:custGeom>
              <a:avLst/>
              <a:gdLst/>
              <a:ahLst/>
              <a:cxnLst/>
              <a:rect l="l" t="t" r="r" b="b"/>
              <a:pathLst>
                <a:path w="1425" h="153" extrusionOk="0">
                  <a:moveTo>
                    <a:pt x="19" y="0"/>
                  </a:moveTo>
                  <a:cubicBezTo>
                    <a:pt x="19" y="0"/>
                    <a:pt x="1" y="0"/>
                    <a:pt x="1" y="19"/>
                  </a:cubicBezTo>
                  <a:lnTo>
                    <a:pt x="1" y="37"/>
                  </a:lnTo>
                  <a:lnTo>
                    <a:pt x="1" y="116"/>
                  </a:lnTo>
                  <a:cubicBezTo>
                    <a:pt x="1" y="134"/>
                    <a:pt x="1" y="134"/>
                    <a:pt x="19" y="153"/>
                  </a:cubicBezTo>
                  <a:lnTo>
                    <a:pt x="1387" y="153"/>
                  </a:lnTo>
                  <a:cubicBezTo>
                    <a:pt x="1406" y="153"/>
                    <a:pt x="1424" y="134"/>
                    <a:pt x="1424" y="116"/>
                  </a:cubicBezTo>
                  <a:lnTo>
                    <a:pt x="1424" y="37"/>
                  </a:lnTo>
                  <a:cubicBezTo>
                    <a:pt x="1424" y="19"/>
                    <a:pt x="1406" y="0"/>
                    <a:pt x="1387"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9"/>
            <p:cNvSpPr/>
            <p:nvPr/>
          </p:nvSpPr>
          <p:spPr>
            <a:xfrm>
              <a:off x="772089" y="4289320"/>
              <a:ext cx="39424" cy="4290"/>
            </a:xfrm>
            <a:custGeom>
              <a:avLst/>
              <a:gdLst/>
              <a:ahLst/>
              <a:cxnLst/>
              <a:rect l="l" t="t" r="r" b="b"/>
              <a:pathLst>
                <a:path w="1406" h="153" extrusionOk="0">
                  <a:moveTo>
                    <a:pt x="1211" y="0"/>
                  </a:moveTo>
                  <a:lnTo>
                    <a:pt x="1211" y="97"/>
                  </a:lnTo>
                  <a:cubicBezTo>
                    <a:pt x="1211" y="97"/>
                    <a:pt x="213" y="134"/>
                    <a:pt x="0" y="153"/>
                  </a:cubicBezTo>
                  <a:lnTo>
                    <a:pt x="1368" y="153"/>
                  </a:lnTo>
                  <a:cubicBezTo>
                    <a:pt x="1387" y="153"/>
                    <a:pt x="1405" y="134"/>
                    <a:pt x="1405" y="116"/>
                  </a:cubicBezTo>
                  <a:lnTo>
                    <a:pt x="1405" y="37"/>
                  </a:lnTo>
                  <a:cubicBezTo>
                    <a:pt x="1405" y="19"/>
                    <a:pt x="1387" y="0"/>
                    <a:pt x="1368"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9"/>
            <p:cNvSpPr/>
            <p:nvPr/>
          </p:nvSpPr>
          <p:spPr>
            <a:xfrm>
              <a:off x="771556" y="4289320"/>
              <a:ext cx="39957" cy="1570"/>
            </a:xfrm>
            <a:custGeom>
              <a:avLst/>
              <a:gdLst/>
              <a:ahLst/>
              <a:cxnLst/>
              <a:rect l="l" t="t" r="r" b="b"/>
              <a:pathLst>
                <a:path w="1425" h="56" extrusionOk="0">
                  <a:moveTo>
                    <a:pt x="19" y="0"/>
                  </a:moveTo>
                  <a:cubicBezTo>
                    <a:pt x="19" y="0"/>
                    <a:pt x="1" y="0"/>
                    <a:pt x="1" y="19"/>
                  </a:cubicBezTo>
                  <a:lnTo>
                    <a:pt x="1424" y="56"/>
                  </a:lnTo>
                  <a:lnTo>
                    <a:pt x="1424" y="37"/>
                  </a:lnTo>
                  <a:cubicBezTo>
                    <a:pt x="1424" y="19"/>
                    <a:pt x="1406" y="0"/>
                    <a:pt x="138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9"/>
            <p:cNvSpPr/>
            <p:nvPr/>
          </p:nvSpPr>
          <p:spPr>
            <a:xfrm>
              <a:off x="771051" y="4331941"/>
              <a:ext cx="37209" cy="28657"/>
            </a:xfrm>
            <a:custGeom>
              <a:avLst/>
              <a:gdLst/>
              <a:ahLst/>
              <a:cxnLst/>
              <a:rect l="l" t="t" r="r" b="b"/>
              <a:pathLst>
                <a:path w="1327" h="1022" extrusionOk="0">
                  <a:moveTo>
                    <a:pt x="134" y="0"/>
                  </a:moveTo>
                  <a:lnTo>
                    <a:pt x="0" y="596"/>
                  </a:lnTo>
                  <a:lnTo>
                    <a:pt x="1017" y="1022"/>
                  </a:lnTo>
                  <a:lnTo>
                    <a:pt x="1327" y="444"/>
                  </a:lnTo>
                  <a:lnTo>
                    <a:pt x="134"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9"/>
            <p:cNvSpPr/>
            <p:nvPr/>
          </p:nvSpPr>
          <p:spPr>
            <a:xfrm>
              <a:off x="829879" y="4293582"/>
              <a:ext cx="57790" cy="83223"/>
            </a:xfrm>
            <a:custGeom>
              <a:avLst/>
              <a:gdLst/>
              <a:ahLst/>
              <a:cxnLst/>
              <a:rect l="l" t="t" r="r" b="b"/>
              <a:pathLst>
                <a:path w="2061" h="2968" extrusionOk="0">
                  <a:moveTo>
                    <a:pt x="365" y="1"/>
                  </a:moveTo>
                  <a:lnTo>
                    <a:pt x="37" y="620"/>
                  </a:lnTo>
                  <a:cubicBezTo>
                    <a:pt x="19" y="657"/>
                    <a:pt x="0" y="712"/>
                    <a:pt x="0" y="754"/>
                  </a:cubicBezTo>
                  <a:lnTo>
                    <a:pt x="116" y="2852"/>
                  </a:lnTo>
                  <a:lnTo>
                    <a:pt x="134" y="2967"/>
                  </a:lnTo>
                  <a:lnTo>
                    <a:pt x="1922" y="2967"/>
                  </a:lnTo>
                  <a:lnTo>
                    <a:pt x="1964" y="2353"/>
                  </a:lnTo>
                  <a:lnTo>
                    <a:pt x="2061" y="754"/>
                  </a:lnTo>
                  <a:cubicBezTo>
                    <a:pt x="2061" y="712"/>
                    <a:pt x="2038" y="657"/>
                    <a:pt x="2019" y="620"/>
                  </a:cubicBezTo>
                  <a:lnTo>
                    <a:pt x="1673"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a:off x="832599" y="4295797"/>
              <a:ext cx="52351" cy="78288"/>
            </a:xfrm>
            <a:custGeom>
              <a:avLst/>
              <a:gdLst/>
              <a:ahLst/>
              <a:cxnLst/>
              <a:rect l="l" t="t" r="r" b="b"/>
              <a:pathLst>
                <a:path w="1867" h="2792" extrusionOk="0">
                  <a:moveTo>
                    <a:pt x="324" y="0"/>
                  </a:moveTo>
                  <a:lnTo>
                    <a:pt x="19" y="578"/>
                  </a:lnTo>
                  <a:cubicBezTo>
                    <a:pt x="0" y="596"/>
                    <a:pt x="0" y="633"/>
                    <a:pt x="0" y="675"/>
                  </a:cubicBezTo>
                  <a:lnTo>
                    <a:pt x="116" y="2791"/>
                  </a:lnTo>
                  <a:lnTo>
                    <a:pt x="1751" y="2791"/>
                  </a:lnTo>
                  <a:lnTo>
                    <a:pt x="1867" y="675"/>
                  </a:lnTo>
                  <a:cubicBezTo>
                    <a:pt x="1867" y="633"/>
                    <a:pt x="1867" y="596"/>
                    <a:pt x="1848" y="578"/>
                  </a:cubicBezTo>
                  <a:lnTo>
                    <a:pt x="1539"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9"/>
            <p:cNvSpPr/>
            <p:nvPr/>
          </p:nvSpPr>
          <p:spPr>
            <a:xfrm>
              <a:off x="838431" y="4289320"/>
              <a:ext cx="40041" cy="4290"/>
            </a:xfrm>
            <a:custGeom>
              <a:avLst/>
              <a:gdLst/>
              <a:ahLst/>
              <a:cxnLst/>
              <a:rect l="l" t="t" r="r" b="b"/>
              <a:pathLst>
                <a:path w="1428" h="153" extrusionOk="0">
                  <a:moveTo>
                    <a:pt x="42" y="0"/>
                  </a:moveTo>
                  <a:cubicBezTo>
                    <a:pt x="23" y="0"/>
                    <a:pt x="23" y="0"/>
                    <a:pt x="0" y="19"/>
                  </a:cubicBezTo>
                  <a:lnTo>
                    <a:pt x="0" y="37"/>
                  </a:lnTo>
                  <a:lnTo>
                    <a:pt x="0" y="116"/>
                  </a:lnTo>
                  <a:cubicBezTo>
                    <a:pt x="0" y="134"/>
                    <a:pt x="23" y="134"/>
                    <a:pt x="23" y="153"/>
                  </a:cubicBezTo>
                  <a:lnTo>
                    <a:pt x="1409" y="153"/>
                  </a:lnTo>
                  <a:cubicBezTo>
                    <a:pt x="1428" y="153"/>
                    <a:pt x="1428" y="134"/>
                    <a:pt x="1428" y="116"/>
                  </a:cubicBezTo>
                  <a:lnTo>
                    <a:pt x="1428" y="37"/>
                  </a:lnTo>
                  <a:cubicBezTo>
                    <a:pt x="1428" y="19"/>
                    <a:pt x="1428" y="0"/>
                    <a:pt x="1409"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9"/>
            <p:cNvSpPr/>
            <p:nvPr/>
          </p:nvSpPr>
          <p:spPr>
            <a:xfrm>
              <a:off x="839076" y="4289320"/>
              <a:ext cx="39396" cy="4290"/>
            </a:xfrm>
            <a:custGeom>
              <a:avLst/>
              <a:gdLst/>
              <a:ahLst/>
              <a:cxnLst/>
              <a:rect l="l" t="t" r="r" b="b"/>
              <a:pathLst>
                <a:path w="1405" h="153" extrusionOk="0">
                  <a:moveTo>
                    <a:pt x="1211" y="0"/>
                  </a:moveTo>
                  <a:cubicBezTo>
                    <a:pt x="1211" y="56"/>
                    <a:pt x="1229" y="97"/>
                    <a:pt x="1211" y="97"/>
                  </a:cubicBezTo>
                  <a:cubicBezTo>
                    <a:pt x="1211" y="97"/>
                    <a:pt x="208" y="134"/>
                    <a:pt x="0" y="153"/>
                  </a:cubicBezTo>
                  <a:lnTo>
                    <a:pt x="1386" y="153"/>
                  </a:lnTo>
                  <a:cubicBezTo>
                    <a:pt x="1405" y="153"/>
                    <a:pt x="1405" y="134"/>
                    <a:pt x="1405" y="116"/>
                  </a:cubicBezTo>
                  <a:lnTo>
                    <a:pt x="1405" y="37"/>
                  </a:lnTo>
                  <a:cubicBezTo>
                    <a:pt x="1405" y="19"/>
                    <a:pt x="1405" y="0"/>
                    <a:pt x="1386"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9"/>
            <p:cNvSpPr/>
            <p:nvPr/>
          </p:nvSpPr>
          <p:spPr>
            <a:xfrm>
              <a:off x="838431" y="4289320"/>
              <a:ext cx="40041" cy="1570"/>
            </a:xfrm>
            <a:custGeom>
              <a:avLst/>
              <a:gdLst/>
              <a:ahLst/>
              <a:cxnLst/>
              <a:rect l="l" t="t" r="r" b="b"/>
              <a:pathLst>
                <a:path w="1428" h="56" extrusionOk="0">
                  <a:moveTo>
                    <a:pt x="42" y="0"/>
                  </a:moveTo>
                  <a:cubicBezTo>
                    <a:pt x="23" y="0"/>
                    <a:pt x="23" y="0"/>
                    <a:pt x="0" y="19"/>
                  </a:cubicBezTo>
                  <a:lnTo>
                    <a:pt x="1428" y="56"/>
                  </a:lnTo>
                  <a:lnTo>
                    <a:pt x="1428" y="37"/>
                  </a:lnTo>
                  <a:cubicBezTo>
                    <a:pt x="1428" y="19"/>
                    <a:pt x="1428" y="0"/>
                    <a:pt x="1409"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9"/>
            <p:cNvSpPr/>
            <p:nvPr/>
          </p:nvSpPr>
          <p:spPr>
            <a:xfrm>
              <a:off x="838431" y="4328688"/>
              <a:ext cx="35639" cy="22180"/>
            </a:xfrm>
            <a:custGeom>
              <a:avLst/>
              <a:gdLst/>
              <a:ahLst/>
              <a:cxnLst/>
              <a:rect l="l" t="t" r="r" b="b"/>
              <a:pathLst>
                <a:path w="1271" h="791" extrusionOk="0">
                  <a:moveTo>
                    <a:pt x="1271" y="1"/>
                  </a:moveTo>
                  <a:lnTo>
                    <a:pt x="0" y="195"/>
                  </a:lnTo>
                  <a:lnTo>
                    <a:pt x="176" y="791"/>
                  </a:lnTo>
                  <a:lnTo>
                    <a:pt x="1271" y="675"/>
                  </a:lnTo>
                  <a:lnTo>
                    <a:pt x="1271"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9"/>
            <p:cNvSpPr/>
            <p:nvPr/>
          </p:nvSpPr>
          <p:spPr>
            <a:xfrm>
              <a:off x="897372" y="4293582"/>
              <a:ext cx="57174" cy="83223"/>
            </a:xfrm>
            <a:custGeom>
              <a:avLst/>
              <a:gdLst/>
              <a:ahLst/>
              <a:cxnLst/>
              <a:rect l="l" t="t" r="r" b="b"/>
              <a:pathLst>
                <a:path w="2039" h="2968" extrusionOk="0">
                  <a:moveTo>
                    <a:pt x="365" y="1"/>
                  </a:moveTo>
                  <a:lnTo>
                    <a:pt x="19" y="620"/>
                  </a:lnTo>
                  <a:cubicBezTo>
                    <a:pt x="0" y="657"/>
                    <a:pt x="0" y="712"/>
                    <a:pt x="0" y="754"/>
                  </a:cubicBezTo>
                  <a:lnTo>
                    <a:pt x="116" y="2852"/>
                  </a:lnTo>
                  <a:lnTo>
                    <a:pt x="116" y="2967"/>
                  </a:lnTo>
                  <a:lnTo>
                    <a:pt x="1904" y="2967"/>
                  </a:lnTo>
                  <a:lnTo>
                    <a:pt x="1941" y="2353"/>
                  </a:lnTo>
                  <a:lnTo>
                    <a:pt x="2038" y="754"/>
                  </a:lnTo>
                  <a:cubicBezTo>
                    <a:pt x="2038" y="712"/>
                    <a:pt x="2038" y="657"/>
                    <a:pt x="2001" y="620"/>
                  </a:cubicBezTo>
                  <a:lnTo>
                    <a:pt x="1673"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9"/>
            <p:cNvSpPr/>
            <p:nvPr/>
          </p:nvSpPr>
          <p:spPr>
            <a:xfrm>
              <a:off x="899447" y="4295797"/>
              <a:ext cx="53024" cy="78288"/>
            </a:xfrm>
            <a:custGeom>
              <a:avLst/>
              <a:gdLst/>
              <a:ahLst/>
              <a:cxnLst/>
              <a:rect l="l" t="t" r="r" b="b"/>
              <a:pathLst>
                <a:path w="1891" h="2792" extrusionOk="0">
                  <a:moveTo>
                    <a:pt x="347" y="0"/>
                  </a:moveTo>
                  <a:lnTo>
                    <a:pt x="19" y="578"/>
                  </a:lnTo>
                  <a:cubicBezTo>
                    <a:pt x="19" y="596"/>
                    <a:pt x="0" y="633"/>
                    <a:pt x="0" y="675"/>
                  </a:cubicBezTo>
                  <a:lnTo>
                    <a:pt x="134" y="2791"/>
                  </a:lnTo>
                  <a:lnTo>
                    <a:pt x="1752" y="2791"/>
                  </a:lnTo>
                  <a:lnTo>
                    <a:pt x="1867" y="675"/>
                  </a:lnTo>
                  <a:cubicBezTo>
                    <a:pt x="1890" y="633"/>
                    <a:pt x="1867" y="596"/>
                    <a:pt x="1849" y="578"/>
                  </a:cubicBezTo>
                  <a:lnTo>
                    <a:pt x="1544"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9"/>
            <p:cNvSpPr/>
            <p:nvPr/>
          </p:nvSpPr>
          <p:spPr>
            <a:xfrm>
              <a:off x="905924" y="4289320"/>
              <a:ext cx="40069" cy="4290"/>
            </a:xfrm>
            <a:custGeom>
              <a:avLst/>
              <a:gdLst/>
              <a:ahLst/>
              <a:cxnLst/>
              <a:rect l="l" t="t" r="r" b="b"/>
              <a:pathLst>
                <a:path w="1429" h="153" extrusionOk="0">
                  <a:moveTo>
                    <a:pt x="19" y="0"/>
                  </a:moveTo>
                  <a:cubicBezTo>
                    <a:pt x="19" y="0"/>
                    <a:pt x="0" y="0"/>
                    <a:pt x="0" y="19"/>
                  </a:cubicBezTo>
                  <a:lnTo>
                    <a:pt x="0" y="37"/>
                  </a:lnTo>
                  <a:lnTo>
                    <a:pt x="0" y="116"/>
                  </a:lnTo>
                  <a:cubicBezTo>
                    <a:pt x="0" y="134"/>
                    <a:pt x="0" y="134"/>
                    <a:pt x="19" y="153"/>
                  </a:cubicBezTo>
                  <a:lnTo>
                    <a:pt x="1387" y="153"/>
                  </a:lnTo>
                  <a:cubicBezTo>
                    <a:pt x="1405" y="153"/>
                    <a:pt x="1428" y="134"/>
                    <a:pt x="1428" y="116"/>
                  </a:cubicBezTo>
                  <a:lnTo>
                    <a:pt x="1428" y="37"/>
                  </a:lnTo>
                  <a:cubicBezTo>
                    <a:pt x="1428" y="19"/>
                    <a:pt x="1405" y="0"/>
                    <a:pt x="1387"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9"/>
            <p:cNvSpPr/>
            <p:nvPr/>
          </p:nvSpPr>
          <p:spPr>
            <a:xfrm>
              <a:off x="906428" y="4289320"/>
              <a:ext cx="39564" cy="4290"/>
            </a:xfrm>
            <a:custGeom>
              <a:avLst/>
              <a:gdLst/>
              <a:ahLst/>
              <a:cxnLst/>
              <a:rect l="l" t="t" r="r" b="b"/>
              <a:pathLst>
                <a:path w="1411" h="153" extrusionOk="0">
                  <a:moveTo>
                    <a:pt x="1216" y="0"/>
                  </a:moveTo>
                  <a:lnTo>
                    <a:pt x="1216" y="97"/>
                  </a:lnTo>
                  <a:cubicBezTo>
                    <a:pt x="1216" y="97"/>
                    <a:pt x="213" y="134"/>
                    <a:pt x="1" y="153"/>
                  </a:cubicBezTo>
                  <a:lnTo>
                    <a:pt x="1369" y="153"/>
                  </a:lnTo>
                  <a:cubicBezTo>
                    <a:pt x="1387" y="153"/>
                    <a:pt x="1410" y="134"/>
                    <a:pt x="1410" y="116"/>
                  </a:cubicBezTo>
                  <a:lnTo>
                    <a:pt x="1410" y="37"/>
                  </a:lnTo>
                  <a:cubicBezTo>
                    <a:pt x="1410" y="19"/>
                    <a:pt x="1387" y="0"/>
                    <a:pt x="1369"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9"/>
            <p:cNvSpPr/>
            <p:nvPr/>
          </p:nvSpPr>
          <p:spPr>
            <a:xfrm>
              <a:off x="905924" y="4289320"/>
              <a:ext cx="40069" cy="1570"/>
            </a:xfrm>
            <a:custGeom>
              <a:avLst/>
              <a:gdLst/>
              <a:ahLst/>
              <a:cxnLst/>
              <a:rect l="l" t="t" r="r" b="b"/>
              <a:pathLst>
                <a:path w="1429" h="56" extrusionOk="0">
                  <a:moveTo>
                    <a:pt x="19" y="0"/>
                  </a:moveTo>
                  <a:cubicBezTo>
                    <a:pt x="19" y="0"/>
                    <a:pt x="0" y="0"/>
                    <a:pt x="0" y="19"/>
                  </a:cubicBezTo>
                  <a:lnTo>
                    <a:pt x="1428" y="56"/>
                  </a:lnTo>
                  <a:lnTo>
                    <a:pt x="1428" y="37"/>
                  </a:lnTo>
                  <a:cubicBezTo>
                    <a:pt x="1428" y="19"/>
                    <a:pt x="1405" y="0"/>
                    <a:pt x="138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9"/>
            <p:cNvSpPr/>
            <p:nvPr/>
          </p:nvSpPr>
          <p:spPr>
            <a:xfrm>
              <a:off x="906428" y="4327650"/>
              <a:ext cx="36845" cy="25965"/>
            </a:xfrm>
            <a:custGeom>
              <a:avLst/>
              <a:gdLst/>
              <a:ahLst/>
              <a:cxnLst/>
              <a:rect l="l" t="t" r="r" b="b"/>
              <a:pathLst>
                <a:path w="1314" h="926" extrusionOk="0">
                  <a:moveTo>
                    <a:pt x="79" y="1"/>
                  </a:moveTo>
                  <a:lnTo>
                    <a:pt x="1" y="615"/>
                  </a:lnTo>
                  <a:lnTo>
                    <a:pt x="1064" y="925"/>
                  </a:lnTo>
                  <a:lnTo>
                    <a:pt x="1313" y="306"/>
                  </a:lnTo>
                  <a:lnTo>
                    <a:pt x="79"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9"/>
            <p:cNvSpPr/>
            <p:nvPr/>
          </p:nvSpPr>
          <p:spPr>
            <a:xfrm>
              <a:off x="964219" y="4293582"/>
              <a:ext cx="57818" cy="83223"/>
            </a:xfrm>
            <a:custGeom>
              <a:avLst/>
              <a:gdLst/>
              <a:ahLst/>
              <a:cxnLst/>
              <a:rect l="l" t="t" r="r" b="b"/>
              <a:pathLst>
                <a:path w="2062" h="2968" extrusionOk="0">
                  <a:moveTo>
                    <a:pt x="366" y="1"/>
                  </a:moveTo>
                  <a:lnTo>
                    <a:pt x="42" y="620"/>
                  </a:lnTo>
                  <a:cubicBezTo>
                    <a:pt x="19" y="657"/>
                    <a:pt x="1" y="712"/>
                    <a:pt x="1" y="754"/>
                  </a:cubicBezTo>
                  <a:lnTo>
                    <a:pt x="135" y="2852"/>
                  </a:lnTo>
                  <a:lnTo>
                    <a:pt x="135" y="2967"/>
                  </a:lnTo>
                  <a:lnTo>
                    <a:pt x="1927" y="2967"/>
                  </a:lnTo>
                  <a:lnTo>
                    <a:pt x="1964" y="2353"/>
                  </a:lnTo>
                  <a:lnTo>
                    <a:pt x="2061" y="754"/>
                  </a:lnTo>
                  <a:cubicBezTo>
                    <a:pt x="2061" y="712"/>
                    <a:pt x="2043" y="657"/>
                    <a:pt x="2024" y="620"/>
                  </a:cubicBezTo>
                  <a:lnTo>
                    <a:pt x="1678"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9"/>
            <p:cNvSpPr/>
            <p:nvPr/>
          </p:nvSpPr>
          <p:spPr>
            <a:xfrm>
              <a:off x="966939" y="4295797"/>
              <a:ext cx="52379" cy="78288"/>
            </a:xfrm>
            <a:custGeom>
              <a:avLst/>
              <a:gdLst/>
              <a:ahLst/>
              <a:cxnLst/>
              <a:rect l="l" t="t" r="r" b="b"/>
              <a:pathLst>
                <a:path w="1868" h="2792" extrusionOk="0">
                  <a:moveTo>
                    <a:pt x="329" y="0"/>
                  </a:moveTo>
                  <a:lnTo>
                    <a:pt x="19" y="578"/>
                  </a:lnTo>
                  <a:cubicBezTo>
                    <a:pt x="1" y="596"/>
                    <a:pt x="1" y="633"/>
                    <a:pt x="1" y="675"/>
                  </a:cubicBezTo>
                  <a:lnTo>
                    <a:pt x="116" y="2791"/>
                  </a:lnTo>
                  <a:lnTo>
                    <a:pt x="1752" y="2791"/>
                  </a:lnTo>
                  <a:lnTo>
                    <a:pt x="1867" y="675"/>
                  </a:lnTo>
                  <a:cubicBezTo>
                    <a:pt x="1867" y="633"/>
                    <a:pt x="1867" y="596"/>
                    <a:pt x="1849" y="578"/>
                  </a:cubicBezTo>
                  <a:lnTo>
                    <a:pt x="1539"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9"/>
            <p:cNvSpPr/>
            <p:nvPr/>
          </p:nvSpPr>
          <p:spPr>
            <a:xfrm>
              <a:off x="972911" y="4289320"/>
              <a:ext cx="40434" cy="4290"/>
            </a:xfrm>
            <a:custGeom>
              <a:avLst/>
              <a:gdLst/>
              <a:ahLst/>
              <a:cxnLst/>
              <a:rect l="l" t="t" r="r" b="b"/>
              <a:pathLst>
                <a:path w="1442" h="153" extrusionOk="0">
                  <a:moveTo>
                    <a:pt x="37" y="0"/>
                  </a:moveTo>
                  <a:cubicBezTo>
                    <a:pt x="19" y="0"/>
                    <a:pt x="19" y="0"/>
                    <a:pt x="0" y="19"/>
                  </a:cubicBezTo>
                  <a:lnTo>
                    <a:pt x="0" y="37"/>
                  </a:lnTo>
                  <a:lnTo>
                    <a:pt x="0" y="116"/>
                  </a:lnTo>
                  <a:cubicBezTo>
                    <a:pt x="0" y="134"/>
                    <a:pt x="19" y="134"/>
                    <a:pt x="37" y="153"/>
                  </a:cubicBezTo>
                  <a:lnTo>
                    <a:pt x="1405" y="153"/>
                  </a:lnTo>
                  <a:cubicBezTo>
                    <a:pt x="1423" y="153"/>
                    <a:pt x="1442" y="134"/>
                    <a:pt x="1442" y="116"/>
                  </a:cubicBezTo>
                  <a:lnTo>
                    <a:pt x="1442" y="37"/>
                  </a:lnTo>
                  <a:cubicBezTo>
                    <a:pt x="1442" y="19"/>
                    <a:pt x="1423" y="0"/>
                    <a:pt x="1405"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9"/>
            <p:cNvSpPr/>
            <p:nvPr/>
          </p:nvSpPr>
          <p:spPr>
            <a:xfrm>
              <a:off x="973949" y="4289320"/>
              <a:ext cx="39396" cy="4290"/>
            </a:xfrm>
            <a:custGeom>
              <a:avLst/>
              <a:gdLst/>
              <a:ahLst/>
              <a:cxnLst/>
              <a:rect l="l" t="t" r="r" b="b"/>
              <a:pathLst>
                <a:path w="1405" h="153" extrusionOk="0">
                  <a:moveTo>
                    <a:pt x="1197" y="0"/>
                  </a:moveTo>
                  <a:cubicBezTo>
                    <a:pt x="1197" y="56"/>
                    <a:pt x="1215" y="97"/>
                    <a:pt x="1215" y="97"/>
                  </a:cubicBezTo>
                  <a:cubicBezTo>
                    <a:pt x="1197" y="97"/>
                    <a:pt x="194" y="134"/>
                    <a:pt x="0" y="153"/>
                  </a:cubicBezTo>
                  <a:lnTo>
                    <a:pt x="1368" y="153"/>
                  </a:lnTo>
                  <a:cubicBezTo>
                    <a:pt x="1386" y="153"/>
                    <a:pt x="1405" y="134"/>
                    <a:pt x="1405" y="116"/>
                  </a:cubicBezTo>
                  <a:lnTo>
                    <a:pt x="1405" y="37"/>
                  </a:lnTo>
                  <a:cubicBezTo>
                    <a:pt x="1405" y="19"/>
                    <a:pt x="1386" y="0"/>
                    <a:pt x="1368"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9"/>
            <p:cNvSpPr/>
            <p:nvPr/>
          </p:nvSpPr>
          <p:spPr>
            <a:xfrm>
              <a:off x="972911" y="4289320"/>
              <a:ext cx="40434" cy="1570"/>
            </a:xfrm>
            <a:custGeom>
              <a:avLst/>
              <a:gdLst/>
              <a:ahLst/>
              <a:cxnLst/>
              <a:rect l="l" t="t" r="r" b="b"/>
              <a:pathLst>
                <a:path w="1442" h="56" extrusionOk="0">
                  <a:moveTo>
                    <a:pt x="37" y="0"/>
                  </a:moveTo>
                  <a:cubicBezTo>
                    <a:pt x="19" y="0"/>
                    <a:pt x="19" y="0"/>
                    <a:pt x="0" y="19"/>
                  </a:cubicBezTo>
                  <a:lnTo>
                    <a:pt x="1442" y="56"/>
                  </a:lnTo>
                  <a:lnTo>
                    <a:pt x="1442" y="37"/>
                  </a:lnTo>
                  <a:cubicBezTo>
                    <a:pt x="1442" y="19"/>
                    <a:pt x="1423" y="0"/>
                    <a:pt x="1405"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9"/>
            <p:cNvSpPr/>
            <p:nvPr/>
          </p:nvSpPr>
          <p:spPr>
            <a:xfrm>
              <a:off x="975631" y="4323893"/>
              <a:ext cx="35639" cy="18815"/>
            </a:xfrm>
            <a:custGeom>
              <a:avLst/>
              <a:gdLst/>
              <a:ahLst/>
              <a:cxnLst/>
              <a:rect l="l" t="t" r="r" b="b"/>
              <a:pathLst>
                <a:path w="1271" h="671" extrusionOk="0">
                  <a:moveTo>
                    <a:pt x="0" y="1"/>
                  </a:moveTo>
                  <a:lnTo>
                    <a:pt x="74" y="615"/>
                  </a:lnTo>
                  <a:lnTo>
                    <a:pt x="1174" y="671"/>
                  </a:lnTo>
                  <a:lnTo>
                    <a:pt x="1271"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9"/>
            <p:cNvSpPr/>
            <p:nvPr/>
          </p:nvSpPr>
          <p:spPr>
            <a:xfrm>
              <a:off x="1031739" y="4293582"/>
              <a:ext cx="57286" cy="83223"/>
            </a:xfrm>
            <a:custGeom>
              <a:avLst/>
              <a:gdLst/>
              <a:ahLst/>
              <a:cxnLst/>
              <a:rect l="l" t="t" r="r" b="b"/>
              <a:pathLst>
                <a:path w="2043" h="2968" extrusionOk="0">
                  <a:moveTo>
                    <a:pt x="365" y="1"/>
                  </a:moveTo>
                  <a:lnTo>
                    <a:pt x="37" y="620"/>
                  </a:lnTo>
                  <a:cubicBezTo>
                    <a:pt x="0" y="657"/>
                    <a:pt x="0" y="712"/>
                    <a:pt x="0" y="754"/>
                  </a:cubicBezTo>
                  <a:lnTo>
                    <a:pt x="116" y="2852"/>
                  </a:lnTo>
                  <a:lnTo>
                    <a:pt x="116" y="2967"/>
                  </a:lnTo>
                  <a:lnTo>
                    <a:pt x="1927" y="2967"/>
                  </a:lnTo>
                  <a:lnTo>
                    <a:pt x="1945" y="2353"/>
                  </a:lnTo>
                  <a:lnTo>
                    <a:pt x="2042" y="754"/>
                  </a:lnTo>
                  <a:cubicBezTo>
                    <a:pt x="2042" y="712"/>
                    <a:pt x="2042" y="657"/>
                    <a:pt x="2001" y="620"/>
                  </a:cubicBezTo>
                  <a:lnTo>
                    <a:pt x="1677"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9"/>
            <p:cNvSpPr/>
            <p:nvPr/>
          </p:nvSpPr>
          <p:spPr>
            <a:xfrm>
              <a:off x="1033926" y="4295797"/>
              <a:ext cx="52883" cy="78288"/>
            </a:xfrm>
            <a:custGeom>
              <a:avLst/>
              <a:gdLst/>
              <a:ahLst/>
              <a:cxnLst/>
              <a:rect l="l" t="t" r="r" b="b"/>
              <a:pathLst>
                <a:path w="1886" h="2792" extrusionOk="0">
                  <a:moveTo>
                    <a:pt x="347" y="0"/>
                  </a:moveTo>
                  <a:lnTo>
                    <a:pt x="38" y="578"/>
                  </a:lnTo>
                  <a:cubicBezTo>
                    <a:pt x="19" y="596"/>
                    <a:pt x="1" y="633"/>
                    <a:pt x="1" y="675"/>
                  </a:cubicBezTo>
                  <a:lnTo>
                    <a:pt x="135" y="2791"/>
                  </a:lnTo>
                  <a:lnTo>
                    <a:pt x="1752" y="2791"/>
                  </a:lnTo>
                  <a:lnTo>
                    <a:pt x="1886" y="675"/>
                  </a:lnTo>
                  <a:cubicBezTo>
                    <a:pt x="1886" y="633"/>
                    <a:pt x="1867" y="596"/>
                    <a:pt x="1849" y="578"/>
                  </a:cubicBezTo>
                  <a:lnTo>
                    <a:pt x="1539"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9"/>
            <p:cNvSpPr/>
            <p:nvPr/>
          </p:nvSpPr>
          <p:spPr>
            <a:xfrm>
              <a:off x="1040404" y="4289320"/>
              <a:ext cx="39929" cy="4290"/>
            </a:xfrm>
            <a:custGeom>
              <a:avLst/>
              <a:gdLst/>
              <a:ahLst/>
              <a:cxnLst/>
              <a:rect l="l" t="t" r="r" b="b"/>
              <a:pathLst>
                <a:path w="1424" h="153" extrusionOk="0">
                  <a:moveTo>
                    <a:pt x="38" y="0"/>
                  </a:moveTo>
                  <a:cubicBezTo>
                    <a:pt x="19" y="0"/>
                    <a:pt x="1" y="0"/>
                    <a:pt x="1" y="19"/>
                  </a:cubicBezTo>
                  <a:lnTo>
                    <a:pt x="1" y="37"/>
                  </a:lnTo>
                  <a:lnTo>
                    <a:pt x="1" y="116"/>
                  </a:lnTo>
                  <a:cubicBezTo>
                    <a:pt x="1" y="134"/>
                    <a:pt x="1" y="134"/>
                    <a:pt x="19" y="153"/>
                  </a:cubicBezTo>
                  <a:lnTo>
                    <a:pt x="1387" y="153"/>
                  </a:lnTo>
                  <a:cubicBezTo>
                    <a:pt x="1405" y="153"/>
                    <a:pt x="1424" y="134"/>
                    <a:pt x="1424" y="116"/>
                  </a:cubicBezTo>
                  <a:lnTo>
                    <a:pt x="1424" y="37"/>
                  </a:lnTo>
                  <a:cubicBezTo>
                    <a:pt x="1424" y="19"/>
                    <a:pt x="1405" y="0"/>
                    <a:pt x="1387"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9"/>
            <p:cNvSpPr/>
            <p:nvPr/>
          </p:nvSpPr>
          <p:spPr>
            <a:xfrm>
              <a:off x="1040936" y="4289320"/>
              <a:ext cx="39396" cy="4290"/>
            </a:xfrm>
            <a:custGeom>
              <a:avLst/>
              <a:gdLst/>
              <a:ahLst/>
              <a:cxnLst/>
              <a:rect l="l" t="t" r="r" b="b"/>
              <a:pathLst>
                <a:path w="1405" h="153" extrusionOk="0">
                  <a:moveTo>
                    <a:pt x="1211" y="0"/>
                  </a:moveTo>
                  <a:lnTo>
                    <a:pt x="1211" y="97"/>
                  </a:lnTo>
                  <a:cubicBezTo>
                    <a:pt x="1211" y="97"/>
                    <a:pt x="213" y="134"/>
                    <a:pt x="0" y="153"/>
                  </a:cubicBezTo>
                  <a:lnTo>
                    <a:pt x="1368" y="153"/>
                  </a:lnTo>
                  <a:cubicBezTo>
                    <a:pt x="1386" y="153"/>
                    <a:pt x="1405" y="134"/>
                    <a:pt x="1405" y="116"/>
                  </a:cubicBezTo>
                  <a:lnTo>
                    <a:pt x="1405" y="37"/>
                  </a:lnTo>
                  <a:cubicBezTo>
                    <a:pt x="1405" y="19"/>
                    <a:pt x="1386" y="0"/>
                    <a:pt x="1368"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9"/>
            <p:cNvSpPr/>
            <p:nvPr/>
          </p:nvSpPr>
          <p:spPr>
            <a:xfrm>
              <a:off x="1040404" y="4289320"/>
              <a:ext cx="39929" cy="1570"/>
            </a:xfrm>
            <a:custGeom>
              <a:avLst/>
              <a:gdLst/>
              <a:ahLst/>
              <a:cxnLst/>
              <a:rect l="l" t="t" r="r" b="b"/>
              <a:pathLst>
                <a:path w="1424" h="56" extrusionOk="0">
                  <a:moveTo>
                    <a:pt x="38" y="0"/>
                  </a:moveTo>
                  <a:cubicBezTo>
                    <a:pt x="19" y="0"/>
                    <a:pt x="1" y="0"/>
                    <a:pt x="1" y="19"/>
                  </a:cubicBezTo>
                  <a:lnTo>
                    <a:pt x="1424" y="56"/>
                  </a:lnTo>
                  <a:lnTo>
                    <a:pt x="1424" y="37"/>
                  </a:lnTo>
                  <a:cubicBezTo>
                    <a:pt x="1424" y="19"/>
                    <a:pt x="1405" y="0"/>
                    <a:pt x="138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9"/>
            <p:cNvSpPr/>
            <p:nvPr/>
          </p:nvSpPr>
          <p:spPr>
            <a:xfrm>
              <a:off x="1038721" y="4333623"/>
              <a:ext cx="36817" cy="25937"/>
            </a:xfrm>
            <a:custGeom>
              <a:avLst/>
              <a:gdLst/>
              <a:ahLst/>
              <a:cxnLst/>
              <a:rect l="l" t="t" r="r" b="b"/>
              <a:pathLst>
                <a:path w="1313" h="925" extrusionOk="0">
                  <a:moveTo>
                    <a:pt x="79" y="0"/>
                  </a:moveTo>
                  <a:lnTo>
                    <a:pt x="1" y="615"/>
                  </a:lnTo>
                  <a:lnTo>
                    <a:pt x="1059" y="925"/>
                  </a:lnTo>
                  <a:lnTo>
                    <a:pt x="1313" y="287"/>
                  </a:lnTo>
                  <a:lnTo>
                    <a:pt x="79"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39"/>
          <p:cNvGrpSpPr/>
          <p:nvPr/>
        </p:nvGrpSpPr>
        <p:grpSpPr>
          <a:xfrm flipH="1">
            <a:off x="803329" y="472039"/>
            <a:ext cx="1765754" cy="680245"/>
            <a:chOff x="237646" y="4005303"/>
            <a:chExt cx="312534" cy="120404"/>
          </a:xfrm>
        </p:grpSpPr>
        <p:sp>
          <p:nvSpPr>
            <p:cNvPr id="802" name="Google Shape;802;p39"/>
            <p:cNvSpPr/>
            <p:nvPr/>
          </p:nvSpPr>
          <p:spPr>
            <a:xfrm>
              <a:off x="272753" y="4047951"/>
              <a:ext cx="12983" cy="73465"/>
            </a:xfrm>
            <a:custGeom>
              <a:avLst/>
              <a:gdLst/>
              <a:ahLst/>
              <a:cxnLst/>
              <a:rect l="l" t="t" r="r" b="b"/>
              <a:pathLst>
                <a:path w="463" h="2620" extrusionOk="0">
                  <a:moveTo>
                    <a:pt x="19" y="0"/>
                  </a:moveTo>
                  <a:cubicBezTo>
                    <a:pt x="38" y="60"/>
                    <a:pt x="38" y="97"/>
                    <a:pt x="38" y="157"/>
                  </a:cubicBezTo>
                  <a:lnTo>
                    <a:pt x="38" y="291"/>
                  </a:lnTo>
                  <a:lnTo>
                    <a:pt x="38" y="370"/>
                  </a:lnTo>
                  <a:lnTo>
                    <a:pt x="38" y="541"/>
                  </a:lnTo>
                  <a:lnTo>
                    <a:pt x="38" y="966"/>
                  </a:lnTo>
                  <a:lnTo>
                    <a:pt x="38" y="1562"/>
                  </a:lnTo>
                  <a:cubicBezTo>
                    <a:pt x="38" y="1830"/>
                    <a:pt x="38" y="2079"/>
                    <a:pt x="19" y="2333"/>
                  </a:cubicBezTo>
                  <a:lnTo>
                    <a:pt x="19" y="2504"/>
                  </a:lnTo>
                  <a:cubicBezTo>
                    <a:pt x="19" y="2523"/>
                    <a:pt x="19" y="2523"/>
                    <a:pt x="1" y="2541"/>
                  </a:cubicBezTo>
                  <a:lnTo>
                    <a:pt x="1" y="2620"/>
                  </a:lnTo>
                  <a:lnTo>
                    <a:pt x="347" y="2620"/>
                  </a:lnTo>
                  <a:lnTo>
                    <a:pt x="347" y="2541"/>
                  </a:lnTo>
                  <a:lnTo>
                    <a:pt x="366" y="2523"/>
                  </a:lnTo>
                  <a:lnTo>
                    <a:pt x="366" y="2504"/>
                  </a:lnTo>
                  <a:lnTo>
                    <a:pt x="366" y="2449"/>
                  </a:lnTo>
                  <a:cubicBezTo>
                    <a:pt x="366" y="2407"/>
                    <a:pt x="384" y="2389"/>
                    <a:pt x="384" y="2352"/>
                  </a:cubicBezTo>
                  <a:lnTo>
                    <a:pt x="384" y="2333"/>
                  </a:lnTo>
                  <a:lnTo>
                    <a:pt x="384" y="2310"/>
                  </a:lnTo>
                  <a:cubicBezTo>
                    <a:pt x="403" y="2255"/>
                    <a:pt x="403" y="2176"/>
                    <a:pt x="403" y="2102"/>
                  </a:cubicBezTo>
                  <a:cubicBezTo>
                    <a:pt x="421" y="2079"/>
                    <a:pt x="421" y="2061"/>
                    <a:pt x="421" y="2042"/>
                  </a:cubicBezTo>
                  <a:lnTo>
                    <a:pt x="421" y="2005"/>
                  </a:lnTo>
                  <a:lnTo>
                    <a:pt x="421" y="1964"/>
                  </a:lnTo>
                  <a:lnTo>
                    <a:pt x="421" y="1927"/>
                  </a:lnTo>
                  <a:cubicBezTo>
                    <a:pt x="421" y="1908"/>
                    <a:pt x="421" y="1890"/>
                    <a:pt x="444" y="1871"/>
                  </a:cubicBezTo>
                  <a:lnTo>
                    <a:pt x="444" y="1793"/>
                  </a:lnTo>
                  <a:lnTo>
                    <a:pt x="444" y="1733"/>
                  </a:lnTo>
                  <a:lnTo>
                    <a:pt x="444" y="1714"/>
                  </a:lnTo>
                  <a:lnTo>
                    <a:pt x="444" y="1659"/>
                  </a:lnTo>
                  <a:lnTo>
                    <a:pt x="444" y="1617"/>
                  </a:lnTo>
                  <a:cubicBezTo>
                    <a:pt x="444" y="1599"/>
                    <a:pt x="444" y="1599"/>
                    <a:pt x="463" y="1580"/>
                  </a:cubicBezTo>
                  <a:lnTo>
                    <a:pt x="463" y="1562"/>
                  </a:lnTo>
                  <a:lnTo>
                    <a:pt x="463" y="1428"/>
                  </a:lnTo>
                  <a:lnTo>
                    <a:pt x="463" y="1409"/>
                  </a:lnTo>
                  <a:lnTo>
                    <a:pt x="463" y="1349"/>
                  </a:lnTo>
                  <a:lnTo>
                    <a:pt x="463" y="1331"/>
                  </a:lnTo>
                  <a:lnTo>
                    <a:pt x="463" y="1252"/>
                  </a:lnTo>
                  <a:lnTo>
                    <a:pt x="463" y="1178"/>
                  </a:lnTo>
                  <a:lnTo>
                    <a:pt x="463" y="1155"/>
                  </a:lnTo>
                  <a:cubicBezTo>
                    <a:pt x="463" y="966"/>
                    <a:pt x="463" y="753"/>
                    <a:pt x="444" y="559"/>
                  </a:cubicBezTo>
                  <a:lnTo>
                    <a:pt x="444" y="504"/>
                  </a:lnTo>
                  <a:lnTo>
                    <a:pt x="444" y="462"/>
                  </a:lnTo>
                  <a:lnTo>
                    <a:pt x="444" y="425"/>
                  </a:lnTo>
                  <a:lnTo>
                    <a:pt x="444" y="370"/>
                  </a:lnTo>
                  <a:lnTo>
                    <a:pt x="444" y="347"/>
                  </a:lnTo>
                  <a:lnTo>
                    <a:pt x="444" y="310"/>
                  </a:lnTo>
                  <a:cubicBezTo>
                    <a:pt x="421" y="273"/>
                    <a:pt x="421" y="231"/>
                    <a:pt x="421" y="194"/>
                  </a:cubicBezTo>
                  <a:lnTo>
                    <a:pt x="421" y="157"/>
                  </a:lnTo>
                  <a:lnTo>
                    <a:pt x="421" y="139"/>
                  </a:lnTo>
                  <a:lnTo>
                    <a:pt x="421" y="97"/>
                  </a:lnTo>
                  <a:cubicBezTo>
                    <a:pt x="421" y="60"/>
                    <a:pt x="403" y="42"/>
                    <a:pt x="403"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9"/>
            <p:cNvSpPr/>
            <p:nvPr/>
          </p:nvSpPr>
          <p:spPr>
            <a:xfrm>
              <a:off x="237646" y="4047951"/>
              <a:ext cx="16235" cy="73465"/>
            </a:xfrm>
            <a:custGeom>
              <a:avLst/>
              <a:gdLst/>
              <a:ahLst/>
              <a:cxnLst/>
              <a:rect l="l" t="t" r="r" b="b"/>
              <a:pathLst>
                <a:path w="579" h="2620" extrusionOk="0">
                  <a:moveTo>
                    <a:pt x="171" y="0"/>
                  </a:moveTo>
                  <a:cubicBezTo>
                    <a:pt x="153" y="0"/>
                    <a:pt x="135" y="23"/>
                    <a:pt x="135" y="42"/>
                  </a:cubicBezTo>
                  <a:cubicBezTo>
                    <a:pt x="116" y="157"/>
                    <a:pt x="98" y="273"/>
                    <a:pt x="79" y="370"/>
                  </a:cubicBezTo>
                  <a:lnTo>
                    <a:pt x="79" y="462"/>
                  </a:lnTo>
                  <a:cubicBezTo>
                    <a:pt x="1" y="1118"/>
                    <a:pt x="37" y="1733"/>
                    <a:pt x="171" y="2310"/>
                  </a:cubicBezTo>
                  <a:cubicBezTo>
                    <a:pt x="195" y="2389"/>
                    <a:pt x="195" y="2449"/>
                    <a:pt x="213" y="2504"/>
                  </a:cubicBezTo>
                  <a:cubicBezTo>
                    <a:pt x="213" y="2523"/>
                    <a:pt x="213" y="2523"/>
                    <a:pt x="232" y="2523"/>
                  </a:cubicBezTo>
                  <a:lnTo>
                    <a:pt x="232" y="2583"/>
                  </a:lnTo>
                  <a:cubicBezTo>
                    <a:pt x="250" y="2601"/>
                    <a:pt x="269" y="2620"/>
                    <a:pt x="287" y="2620"/>
                  </a:cubicBezTo>
                  <a:lnTo>
                    <a:pt x="578" y="2620"/>
                  </a:lnTo>
                  <a:lnTo>
                    <a:pt x="578" y="2541"/>
                  </a:lnTo>
                  <a:cubicBezTo>
                    <a:pt x="560" y="2523"/>
                    <a:pt x="560" y="2523"/>
                    <a:pt x="560" y="2504"/>
                  </a:cubicBezTo>
                  <a:cubicBezTo>
                    <a:pt x="560" y="2449"/>
                    <a:pt x="541" y="2389"/>
                    <a:pt x="541" y="2310"/>
                  </a:cubicBezTo>
                  <a:cubicBezTo>
                    <a:pt x="463" y="1756"/>
                    <a:pt x="444" y="1137"/>
                    <a:pt x="481" y="485"/>
                  </a:cubicBezTo>
                  <a:lnTo>
                    <a:pt x="481" y="370"/>
                  </a:lnTo>
                  <a:cubicBezTo>
                    <a:pt x="500" y="254"/>
                    <a:pt x="500" y="139"/>
                    <a:pt x="5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9"/>
            <p:cNvSpPr/>
            <p:nvPr/>
          </p:nvSpPr>
          <p:spPr>
            <a:xfrm>
              <a:off x="249563" y="4047951"/>
              <a:ext cx="14020" cy="73465"/>
            </a:xfrm>
            <a:custGeom>
              <a:avLst/>
              <a:gdLst/>
              <a:ahLst/>
              <a:cxnLst/>
              <a:rect l="l" t="t" r="r" b="b"/>
              <a:pathLst>
                <a:path w="500" h="2620" extrusionOk="0">
                  <a:moveTo>
                    <a:pt x="93" y="0"/>
                  </a:moveTo>
                  <a:cubicBezTo>
                    <a:pt x="1" y="947"/>
                    <a:pt x="19" y="1830"/>
                    <a:pt x="153" y="2620"/>
                  </a:cubicBezTo>
                  <a:lnTo>
                    <a:pt x="500" y="2620"/>
                  </a:lnTo>
                  <a:cubicBezTo>
                    <a:pt x="440" y="1830"/>
                    <a:pt x="440" y="947"/>
                    <a:pt x="481"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9"/>
            <p:cNvSpPr/>
            <p:nvPr/>
          </p:nvSpPr>
          <p:spPr>
            <a:xfrm>
              <a:off x="262518" y="4047951"/>
              <a:ext cx="11300" cy="73465"/>
            </a:xfrm>
            <a:custGeom>
              <a:avLst/>
              <a:gdLst/>
              <a:ahLst/>
              <a:cxnLst/>
              <a:rect l="l" t="t" r="r" b="b"/>
              <a:pathLst>
                <a:path w="403" h="2620" extrusionOk="0">
                  <a:moveTo>
                    <a:pt x="19" y="0"/>
                  </a:moveTo>
                  <a:cubicBezTo>
                    <a:pt x="19" y="60"/>
                    <a:pt x="1" y="97"/>
                    <a:pt x="1" y="157"/>
                  </a:cubicBezTo>
                  <a:lnTo>
                    <a:pt x="1" y="291"/>
                  </a:lnTo>
                  <a:lnTo>
                    <a:pt x="1" y="370"/>
                  </a:lnTo>
                  <a:lnTo>
                    <a:pt x="1" y="504"/>
                  </a:lnTo>
                  <a:lnTo>
                    <a:pt x="1" y="1021"/>
                  </a:lnTo>
                  <a:lnTo>
                    <a:pt x="1" y="1617"/>
                  </a:lnTo>
                  <a:cubicBezTo>
                    <a:pt x="1" y="1871"/>
                    <a:pt x="1" y="2102"/>
                    <a:pt x="19" y="2333"/>
                  </a:cubicBezTo>
                  <a:lnTo>
                    <a:pt x="19" y="2504"/>
                  </a:lnTo>
                  <a:cubicBezTo>
                    <a:pt x="38" y="2541"/>
                    <a:pt x="38" y="2583"/>
                    <a:pt x="38" y="2620"/>
                  </a:cubicBezTo>
                  <a:lnTo>
                    <a:pt x="366" y="2620"/>
                  </a:lnTo>
                  <a:lnTo>
                    <a:pt x="366" y="2541"/>
                  </a:lnTo>
                  <a:cubicBezTo>
                    <a:pt x="384" y="2523"/>
                    <a:pt x="384" y="2523"/>
                    <a:pt x="384" y="2504"/>
                  </a:cubicBezTo>
                  <a:lnTo>
                    <a:pt x="384" y="2333"/>
                  </a:lnTo>
                  <a:cubicBezTo>
                    <a:pt x="403" y="2079"/>
                    <a:pt x="403" y="1830"/>
                    <a:pt x="403" y="1562"/>
                  </a:cubicBezTo>
                  <a:lnTo>
                    <a:pt x="403" y="966"/>
                  </a:lnTo>
                  <a:lnTo>
                    <a:pt x="403" y="541"/>
                  </a:lnTo>
                  <a:lnTo>
                    <a:pt x="403" y="370"/>
                  </a:lnTo>
                  <a:lnTo>
                    <a:pt x="403" y="291"/>
                  </a:lnTo>
                  <a:lnTo>
                    <a:pt x="403" y="157"/>
                  </a:lnTo>
                  <a:cubicBezTo>
                    <a:pt x="403" y="97"/>
                    <a:pt x="403" y="6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9"/>
            <p:cNvSpPr/>
            <p:nvPr/>
          </p:nvSpPr>
          <p:spPr>
            <a:xfrm>
              <a:off x="272753" y="4047951"/>
              <a:ext cx="2103" cy="73465"/>
            </a:xfrm>
            <a:custGeom>
              <a:avLst/>
              <a:gdLst/>
              <a:ahLst/>
              <a:cxnLst/>
              <a:rect l="l" t="t" r="r" b="b"/>
              <a:pathLst>
                <a:path w="75" h="2620" extrusionOk="0">
                  <a:moveTo>
                    <a:pt x="19" y="0"/>
                  </a:moveTo>
                  <a:cubicBezTo>
                    <a:pt x="38" y="60"/>
                    <a:pt x="38" y="97"/>
                    <a:pt x="38" y="157"/>
                  </a:cubicBezTo>
                  <a:lnTo>
                    <a:pt x="38" y="291"/>
                  </a:lnTo>
                  <a:lnTo>
                    <a:pt x="38" y="370"/>
                  </a:lnTo>
                  <a:lnTo>
                    <a:pt x="38" y="541"/>
                  </a:lnTo>
                  <a:lnTo>
                    <a:pt x="38" y="966"/>
                  </a:lnTo>
                  <a:lnTo>
                    <a:pt x="38" y="1562"/>
                  </a:lnTo>
                  <a:cubicBezTo>
                    <a:pt x="38" y="1830"/>
                    <a:pt x="38" y="2079"/>
                    <a:pt x="19" y="2333"/>
                  </a:cubicBezTo>
                  <a:lnTo>
                    <a:pt x="19" y="2504"/>
                  </a:lnTo>
                  <a:cubicBezTo>
                    <a:pt x="19" y="2523"/>
                    <a:pt x="19" y="2523"/>
                    <a:pt x="1" y="2541"/>
                  </a:cubicBezTo>
                  <a:lnTo>
                    <a:pt x="1" y="2620"/>
                  </a:lnTo>
                  <a:lnTo>
                    <a:pt x="38" y="2620"/>
                  </a:lnTo>
                  <a:lnTo>
                    <a:pt x="38" y="2504"/>
                  </a:lnTo>
                  <a:cubicBezTo>
                    <a:pt x="38" y="2449"/>
                    <a:pt x="38" y="2389"/>
                    <a:pt x="56" y="2333"/>
                  </a:cubicBezTo>
                  <a:lnTo>
                    <a:pt x="56" y="2158"/>
                  </a:lnTo>
                  <a:cubicBezTo>
                    <a:pt x="56" y="1964"/>
                    <a:pt x="75" y="1774"/>
                    <a:pt x="75" y="1562"/>
                  </a:cubicBezTo>
                  <a:lnTo>
                    <a:pt x="75" y="966"/>
                  </a:lnTo>
                  <a:lnTo>
                    <a:pt x="75" y="541"/>
                  </a:lnTo>
                  <a:cubicBezTo>
                    <a:pt x="75" y="485"/>
                    <a:pt x="75" y="425"/>
                    <a:pt x="56" y="370"/>
                  </a:cubicBezTo>
                  <a:lnTo>
                    <a:pt x="56" y="291"/>
                  </a:lnTo>
                  <a:lnTo>
                    <a:pt x="56" y="157"/>
                  </a:lnTo>
                  <a:lnTo>
                    <a:pt x="56"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9"/>
            <p:cNvSpPr/>
            <p:nvPr/>
          </p:nvSpPr>
          <p:spPr>
            <a:xfrm>
              <a:off x="282482" y="4047951"/>
              <a:ext cx="15702" cy="73465"/>
            </a:xfrm>
            <a:custGeom>
              <a:avLst/>
              <a:gdLst/>
              <a:ahLst/>
              <a:cxnLst/>
              <a:rect l="l" t="t" r="r" b="b"/>
              <a:pathLst>
                <a:path w="560" h="2620" extrusionOk="0">
                  <a:moveTo>
                    <a:pt x="56" y="0"/>
                  </a:moveTo>
                  <a:cubicBezTo>
                    <a:pt x="56" y="42"/>
                    <a:pt x="74" y="60"/>
                    <a:pt x="74" y="97"/>
                  </a:cubicBezTo>
                  <a:lnTo>
                    <a:pt x="74" y="157"/>
                  </a:lnTo>
                  <a:lnTo>
                    <a:pt x="74" y="194"/>
                  </a:lnTo>
                  <a:lnTo>
                    <a:pt x="74" y="254"/>
                  </a:lnTo>
                  <a:cubicBezTo>
                    <a:pt x="74" y="273"/>
                    <a:pt x="97" y="291"/>
                    <a:pt x="97" y="310"/>
                  </a:cubicBezTo>
                  <a:lnTo>
                    <a:pt x="97" y="370"/>
                  </a:lnTo>
                  <a:lnTo>
                    <a:pt x="97" y="425"/>
                  </a:lnTo>
                  <a:lnTo>
                    <a:pt x="97" y="462"/>
                  </a:lnTo>
                  <a:lnTo>
                    <a:pt x="97" y="485"/>
                  </a:lnTo>
                  <a:lnTo>
                    <a:pt x="97" y="504"/>
                  </a:lnTo>
                  <a:lnTo>
                    <a:pt x="97" y="559"/>
                  </a:lnTo>
                  <a:cubicBezTo>
                    <a:pt x="116" y="753"/>
                    <a:pt x="116" y="966"/>
                    <a:pt x="116" y="1155"/>
                  </a:cubicBezTo>
                  <a:lnTo>
                    <a:pt x="116" y="1178"/>
                  </a:lnTo>
                  <a:lnTo>
                    <a:pt x="116" y="1252"/>
                  </a:lnTo>
                  <a:lnTo>
                    <a:pt x="116" y="1331"/>
                  </a:lnTo>
                  <a:lnTo>
                    <a:pt x="116" y="1349"/>
                  </a:lnTo>
                  <a:lnTo>
                    <a:pt x="116" y="1409"/>
                  </a:lnTo>
                  <a:lnTo>
                    <a:pt x="116" y="1428"/>
                  </a:lnTo>
                  <a:lnTo>
                    <a:pt x="116" y="1562"/>
                  </a:lnTo>
                  <a:lnTo>
                    <a:pt x="116" y="1580"/>
                  </a:lnTo>
                  <a:cubicBezTo>
                    <a:pt x="97" y="1599"/>
                    <a:pt x="97" y="1617"/>
                    <a:pt x="97" y="1617"/>
                  </a:cubicBezTo>
                  <a:lnTo>
                    <a:pt x="97" y="1659"/>
                  </a:lnTo>
                  <a:lnTo>
                    <a:pt x="97" y="1714"/>
                  </a:lnTo>
                  <a:lnTo>
                    <a:pt x="97" y="1733"/>
                  </a:lnTo>
                  <a:lnTo>
                    <a:pt x="97" y="1793"/>
                  </a:lnTo>
                  <a:lnTo>
                    <a:pt x="97" y="1811"/>
                  </a:lnTo>
                  <a:cubicBezTo>
                    <a:pt x="97" y="1848"/>
                    <a:pt x="74" y="1890"/>
                    <a:pt x="74" y="1927"/>
                  </a:cubicBezTo>
                  <a:lnTo>
                    <a:pt x="74" y="1964"/>
                  </a:lnTo>
                  <a:lnTo>
                    <a:pt x="74" y="2005"/>
                  </a:lnTo>
                  <a:lnTo>
                    <a:pt x="74" y="2042"/>
                  </a:lnTo>
                  <a:cubicBezTo>
                    <a:pt x="74" y="2061"/>
                    <a:pt x="74" y="2079"/>
                    <a:pt x="56" y="2102"/>
                  </a:cubicBezTo>
                  <a:cubicBezTo>
                    <a:pt x="56" y="2176"/>
                    <a:pt x="56" y="2255"/>
                    <a:pt x="37" y="2310"/>
                  </a:cubicBezTo>
                  <a:lnTo>
                    <a:pt x="37" y="2333"/>
                  </a:lnTo>
                  <a:lnTo>
                    <a:pt x="37" y="2352"/>
                  </a:lnTo>
                  <a:cubicBezTo>
                    <a:pt x="37" y="2389"/>
                    <a:pt x="19" y="2407"/>
                    <a:pt x="19" y="2449"/>
                  </a:cubicBezTo>
                  <a:lnTo>
                    <a:pt x="19" y="2504"/>
                  </a:lnTo>
                  <a:lnTo>
                    <a:pt x="19" y="2523"/>
                  </a:lnTo>
                  <a:lnTo>
                    <a:pt x="0" y="2541"/>
                  </a:lnTo>
                  <a:lnTo>
                    <a:pt x="0" y="2620"/>
                  </a:lnTo>
                  <a:lnTo>
                    <a:pt x="287" y="2620"/>
                  </a:lnTo>
                  <a:cubicBezTo>
                    <a:pt x="305" y="2620"/>
                    <a:pt x="328" y="2601"/>
                    <a:pt x="347" y="2583"/>
                  </a:cubicBezTo>
                  <a:cubicBezTo>
                    <a:pt x="347" y="2541"/>
                    <a:pt x="365" y="2523"/>
                    <a:pt x="365" y="2504"/>
                  </a:cubicBezTo>
                  <a:cubicBezTo>
                    <a:pt x="384" y="2449"/>
                    <a:pt x="384" y="2389"/>
                    <a:pt x="402" y="2333"/>
                  </a:cubicBezTo>
                  <a:lnTo>
                    <a:pt x="402" y="2310"/>
                  </a:lnTo>
                  <a:cubicBezTo>
                    <a:pt x="518" y="1774"/>
                    <a:pt x="559" y="1197"/>
                    <a:pt x="518" y="578"/>
                  </a:cubicBezTo>
                  <a:cubicBezTo>
                    <a:pt x="499" y="504"/>
                    <a:pt x="499" y="444"/>
                    <a:pt x="499" y="370"/>
                  </a:cubicBezTo>
                  <a:cubicBezTo>
                    <a:pt x="481" y="291"/>
                    <a:pt x="481" y="231"/>
                    <a:pt x="462" y="157"/>
                  </a:cubicBezTo>
                  <a:cubicBezTo>
                    <a:pt x="462" y="116"/>
                    <a:pt x="462" y="79"/>
                    <a:pt x="444" y="42"/>
                  </a:cubicBezTo>
                  <a:cubicBezTo>
                    <a:pt x="444" y="23"/>
                    <a:pt x="421" y="0"/>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9"/>
            <p:cNvSpPr/>
            <p:nvPr/>
          </p:nvSpPr>
          <p:spPr>
            <a:xfrm>
              <a:off x="249563" y="4047951"/>
              <a:ext cx="5356" cy="73465"/>
            </a:xfrm>
            <a:custGeom>
              <a:avLst/>
              <a:gdLst/>
              <a:ahLst/>
              <a:cxnLst/>
              <a:rect l="l" t="t" r="r" b="b"/>
              <a:pathLst>
                <a:path w="191" h="2620" extrusionOk="0">
                  <a:moveTo>
                    <a:pt x="93" y="0"/>
                  </a:moveTo>
                  <a:cubicBezTo>
                    <a:pt x="1" y="947"/>
                    <a:pt x="19" y="1830"/>
                    <a:pt x="153" y="2620"/>
                  </a:cubicBezTo>
                  <a:lnTo>
                    <a:pt x="190" y="2620"/>
                  </a:lnTo>
                  <a:cubicBezTo>
                    <a:pt x="172" y="2583"/>
                    <a:pt x="172" y="2541"/>
                    <a:pt x="172" y="2504"/>
                  </a:cubicBezTo>
                  <a:cubicBezTo>
                    <a:pt x="153" y="2449"/>
                    <a:pt x="153" y="2389"/>
                    <a:pt x="135" y="2310"/>
                  </a:cubicBezTo>
                  <a:cubicBezTo>
                    <a:pt x="56" y="1617"/>
                    <a:pt x="38" y="832"/>
                    <a:pt x="11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9"/>
            <p:cNvSpPr/>
            <p:nvPr/>
          </p:nvSpPr>
          <p:spPr>
            <a:xfrm>
              <a:off x="261873" y="4047951"/>
              <a:ext cx="2243" cy="73465"/>
            </a:xfrm>
            <a:custGeom>
              <a:avLst/>
              <a:gdLst/>
              <a:ahLst/>
              <a:cxnLst/>
              <a:rect l="l" t="t" r="r" b="b"/>
              <a:pathLst>
                <a:path w="80" h="2620" extrusionOk="0">
                  <a:moveTo>
                    <a:pt x="42" y="0"/>
                  </a:moveTo>
                  <a:cubicBezTo>
                    <a:pt x="1" y="947"/>
                    <a:pt x="1" y="1830"/>
                    <a:pt x="61" y="2620"/>
                  </a:cubicBezTo>
                  <a:lnTo>
                    <a:pt x="79" y="2620"/>
                  </a:lnTo>
                  <a:cubicBezTo>
                    <a:pt x="24" y="1830"/>
                    <a:pt x="24" y="947"/>
                    <a:pt x="42"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9"/>
            <p:cNvSpPr/>
            <p:nvPr/>
          </p:nvSpPr>
          <p:spPr>
            <a:xfrm>
              <a:off x="243086" y="4046914"/>
              <a:ext cx="50164" cy="1066"/>
            </a:xfrm>
            <a:custGeom>
              <a:avLst/>
              <a:gdLst/>
              <a:ahLst/>
              <a:cxnLst/>
              <a:rect l="l" t="t" r="r" b="b"/>
              <a:pathLst>
                <a:path w="1789" h="38" extrusionOk="0">
                  <a:moveTo>
                    <a:pt x="19" y="0"/>
                  </a:moveTo>
                  <a:cubicBezTo>
                    <a:pt x="1" y="0"/>
                    <a:pt x="1" y="0"/>
                    <a:pt x="1" y="19"/>
                  </a:cubicBezTo>
                  <a:lnTo>
                    <a:pt x="1" y="37"/>
                  </a:lnTo>
                  <a:lnTo>
                    <a:pt x="1789" y="37"/>
                  </a:lnTo>
                  <a:lnTo>
                    <a:pt x="1789" y="19"/>
                  </a:lnTo>
                  <a:cubicBezTo>
                    <a:pt x="1789" y="0"/>
                    <a:pt x="1789" y="0"/>
                    <a:pt x="1770"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9"/>
            <p:cNvSpPr/>
            <p:nvPr/>
          </p:nvSpPr>
          <p:spPr>
            <a:xfrm>
              <a:off x="252171" y="4076048"/>
              <a:ext cx="30844" cy="18422"/>
            </a:xfrm>
            <a:custGeom>
              <a:avLst/>
              <a:gdLst/>
              <a:ahLst/>
              <a:cxnLst/>
              <a:rect l="l" t="t" r="r" b="b"/>
              <a:pathLst>
                <a:path w="1100" h="657" extrusionOk="0">
                  <a:moveTo>
                    <a:pt x="984" y="1"/>
                  </a:moveTo>
                  <a:lnTo>
                    <a:pt x="0" y="98"/>
                  </a:lnTo>
                  <a:lnTo>
                    <a:pt x="79" y="657"/>
                  </a:lnTo>
                  <a:lnTo>
                    <a:pt x="1100" y="523"/>
                  </a:lnTo>
                  <a:lnTo>
                    <a:pt x="984"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9"/>
            <p:cNvSpPr/>
            <p:nvPr/>
          </p:nvSpPr>
          <p:spPr>
            <a:xfrm>
              <a:off x="282482" y="4047951"/>
              <a:ext cx="4823" cy="73465"/>
            </a:xfrm>
            <a:custGeom>
              <a:avLst/>
              <a:gdLst/>
              <a:ahLst/>
              <a:cxnLst/>
              <a:rect l="l" t="t" r="r" b="b"/>
              <a:pathLst>
                <a:path w="172" h="2620" extrusionOk="0">
                  <a:moveTo>
                    <a:pt x="56" y="0"/>
                  </a:moveTo>
                  <a:cubicBezTo>
                    <a:pt x="56" y="42"/>
                    <a:pt x="74" y="60"/>
                    <a:pt x="74" y="97"/>
                  </a:cubicBezTo>
                  <a:lnTo>
                    <a:pt x="74" y="139"/>
                  </a:lnTo>
                  <a:lnTo>
                    <a:pt x="74" y="157"/>
                  </a:lnTo>
                  <a:lnTo>
                    <a:pt x="74" y="194"/>
                  </a:lnTo>
                  <a:lnTo>
                    <a:pt x="74" y="254"/>
                  </a:lnTo>
                  <a:cubicBezTo>
                    <a:pt x="74" y="273"/>
                    <a:pt x="97" y="291"/>
                    <a:pt x="97" y="310"/>
                  </a:cubicBezTo>
                  <a:lnTo>
                    <a:pt x="97" y="347"/>
                  </a:lnTo>
                  <a:lnTo>
                    <a:pt x="97" y="370"/>
                  </a:lnTo>
                  <a:lnTo>
                    <a:pt x="97" y="425"/>
                  </a:lnTo>
                  <a:lnTo>
                    <a:pt x="97" y="485"/>
                  </a:lnTo>
                  <a:lnTo>
                    <a:pt x="97" y="559"/>
                  </a:lnTo>
                  <a:cubicBezTo>
                    <a:pt x="116" y="753"/>
                    <a:pt x="116" y="966"/>
                    <a:pt x="116" y="1155"/>
                  </a:cubicBezTo>
                  <a:lnTo>
                    <a:pt x="116" y="1178"/>
                  </a:lnTo>
                  <a:lnTo>
                    <a:pt x="116" y="1252"/>
                  </a:lnTo>
                  <a:lnTo>
                    <a:pt x="116" y="1331"/>
                  </a:lnTo>
                  <a:lnTo>
                    <a:pt x="116" y="1349"/>
                  </a:lnTo>
                  <a:lnTo>
                    <a:pt x="116" y="1409"/>
                  </a:lnTo>
                  <a:lnTo>
                    <a:pt x="116" y="1428"/>
                  </a:lnTo>
                  <a:lnTo>
                    <a:pt x="116" y="1562"/>
                  </a:lnTo>
                  <a:lnTo>
                    <a:pt x="116" y="1580"/>
                  </a:lnTo>
                  <a:cubicBezTo>
                    <a:pt x="97" y="1599"/>
                    <a:pt x="97" y="1599"/>
                    <a:pt x="97" y="1617"/>
                  </a:cubicBezTo>
                  <a:lnTo>
                    <a:pt x="97" y="1659"/>
                  </a:lnTo>
                  <a:lnTo>
                    <a:pt x="97" y="1714"/>
                  </a:lnTo>
                  <a:lnTo>
                    <a:pt x="97" y="1733"/>
                  </a:lnTo>
                  <a:lnTo>
                    <a:pt x="97" y="1793"/>
                  </a:lnTo>
                  <a:lnTo>
                    <a:pt x="97" y="1811"/>
                  </a:lnTo>
                  <a:lnTo>
                    <a:pt x="97" y="1871"/>
                  </a:lnTo>
                  <a:cubicBezTo>
                    <a:pt x="74" y="1890"/>
                    <a:pt x="74" y="1908"/>
                    <a:pt x="74" y="1927"/>
                  </a:cubicBezTo>
                  <a:lnTo>
                    <a:pt x="74" y="1964"/>
                  </a:lnTo>
                  <a:lnTo>
                    <a:pt x="74" y="2005"/>
                  </a:lnTo>
                  <a:lnTo>
                    <a:pt x="74" y="2042"/>
                  </a:lnTo>
                  <a:cubicBezTo>
                    <a:pt x="74" y="2061"/>
                    <a:pt x="74" y="2079"/>
                    <a:pt x="56" y="2102"/>
                  </a:cubicBezTo>
                  <a:cubicBezTo>
                    <a:pt x="56" y="2176"/>
                    <a:pt x="56" y="2255"/>
                    <a:pt x="37" y="2310"/>
                  </a:cubicBezTo>
                  <a:lnTo>
                    <a:pt x="37" y="2333"/>
                  </a:lnTo>
                  <a:lnTo>
                    <a:pt x="37" y="2352"/>
                  </a:lnTo>
                  <a:cubicBezTo>
                    <a:pt x="37" y="2389"/>
                    <a:pt x="19" y="2407"/>
                    <a:pt x="19" y="2449"/>
                  </a:cubicBezTo>
                  <a:lnTo>
                    <a:pt x="19" y="2504"/>
                  </a:lnTo>
                  <a:lnTo>
                    <a:pt x="19" y="2523"/>
                  </a:lnTo>
                  <a:lnTo>
                    <a:pt x="0" y="2541"/>
                  </a:lnTo>
                  <a:lnTo>
                    <a:pt x="0" y="2620"/>
                  </a:lnTo>
                  <a:lnTo>
                    <a:pt x="37" y="2620"/>
                  </a:lnTo>
                  <a:cubicBezTo>
                    <a:pt x="37" y="2583"/>
                    <a:pt x="37" y="2541"/>
                    <a:pt x="56" y="2504"/>
                  </a:cubicBezTo>
                  <a:cubicBezTo>
                    <a:pt x="56" y="2449"/>
                    <a:pt x="56" y="2389"/>
                    <a:pt x="74" y="2333"/>
                  </a:cubicBezTo>
                  <a:cubicBezTo>
                    <a:pt x="153" y="1774"/>
                    <a:pt x="171" y="1178"/>
                    <a:pt x="134" y="559"/>
                  </a:cubicBezTo>
                  <a:lnTo>
                    <a:pt x="134" y="370"/>
                  </a:lnTo>
                  <a:cubicBezTo>
                    <a:pt x="134" y="347"/>
                    <a:pt x="116" y="328"/>
                    <a:pt x="116" y="310"/>
                  </a:cubicBezTo>
                  <a:lnTo>
                    <a:pt x="116" y="157"/>
                  </a:lnTo>
                  <a:cubicBezTo>
                    <a:pt x="116" y="97"/>
                    <a:pt x="97" y="60"/>
                    <a:pt x="97"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9"/>
            <p:cNvSpPr/>
            <p:nvPr/>
          </p:nvSpPr>
          <p:spPr>
            <a:xfrm>
              <a:off x="239189" y="4052354"/>
              <a:ext cx="57818" cy="5973"/>
            </a:xfrm>
            <a:custGeom>
              <a:avLst/>
              <a:gdLst/>
              <a:ahLst/>
              <a:cxnLst/>
              <a:rect l="l" t="t" r="r" b="b"/>
              <a:pathLst>
                <a:path w="2062" h="213" extrusionOk="0">
                  <a:moveTo>
                    <a:pt x="24" y="0"/>
                  </a:moveTo>
                  <a:cubicBezTo>
                    <a:pt x="24" y="19"/>
                    <a:pt x="1" y="56"/>
                    <a:pt x="1" y="74"/>
                  </a:cubicBezTo>
                  <a:lnTo>
                    <a:pt x="1" y="116"/>
                  </a:lnTo>
                  <a:lnTo>
                    <a:pt x="1" y="213"/>
                  </a:lnTo>
                  <a:lnTo>
                    <a:pt x="2062" y="213"/>
                  </a:lnTo>
                  <a:lnTo>
                    <a:pt x="2062" y="171"/>
                  </a:lnTo>
                  <a:lnTo>
                    <a:pt x="2062" y="153"/>
                  </a:lnTo>
                  <a:lnTo>
                    <a:pt x="2062" y="134"/>
                  </a:lnTo>
                  <a:lnTo>
                    <a:pt x="2062" y="116"/>
                  </a:lnTo>
                  <a:lnTo>
                    <a:pt x="2062" y="97"/>
                  </a:lnTo>
                  <a:lnTo>
                    <a:pt x="2062" y="74"/>
                  </a:lnTo>
                  <a:lnTo>
                    <a:pt x="2062" y="56"/>
                  </a:lnTo>
                  <a:lnTo>
                    <a:pt x="2062" y="37"/>
                  </a:lnTo>
                  <a:lnTo>
                    <a:pt x="2043" y="19"/>
                  </a:lnTo>
                  <a:lnTo>
                    <a:pt x="2043" y="0"/>
                  </a:ln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9"/>
            <p:cNvSpPr/>
            <p:nvPr/>
          </p:nvSpPr>
          <p:spPr>
            <a:xfrm>
              <a:off x="241909" y="4113369"/>
              <a:ext cx="52379" cy="4823"/>
            </a:xfrm>
            <a:custGeom>
              <a:avLst/>
              <a:gdLst/>
              <a:ahLst/>
              <a:cxnLst/>
              <a:rect l="l" t="t" r="r" b="b"/>
              <a:pathLst>
                <a:path w="1868" h="172" extrusionOk="0">
                  <a:moveTo>
                    <a:pt x="1" y="0"/>
                  </a:moveTo>
                  <a:lnTo>
                    <a:pt x="1" y="37"/>
                  </a:lnTo>
                  <a:lnTo>
                    <a:pt x="1" y="93"/>
                  </a:lnTo>
                  <a:cubicBezTo>
                    <a:pt x="19" y="116"/>
                    <a:pt x="19" y="153"/>
                    <a:pt x="43" y="171"/>
                  </a:cubicBezTo>
                  <a:lnTo>
                    <a:pt x="1831" y="171"/>
                  </a:lnTo>
                  <a:cubicBezTo>
                    <a:pt x="1849" y="134"/>
                    <a:pt x="1868" y="74"/>
                    <a:pt x="1868" y="19"/>
                  </a:cubicBezTo>
                  <a:lnTo>
                    <a:pt x="1868" y="0"/>
                  </a:ln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9"/>
            <p:cNvSpPr/>
            <p:nvPr/>
          </p:nvSpPr>
          <p:spPr>
            <a:xfrm>
              <a:off x="239189" y="4052354"/>
              <a:ext cx="57818" cy="5973"/>
            </a:xfrm>
            <a:custGeom>
              <a:avLst/>
              <a:gdLst/>
              <a:ahLst/>
              <a:cxnLst/>
              <a:rect l="l" t="t" r="r" b="b"/>
              <a:pathLst>
                <a:path w="2062" h="213" extrusionOk="0">
                  <a:moveTo>
                    <a:pt x="1946" y="0"/>
                  </a:moveTo>
                  <a:lnTo>
                    <a:pt x="1965" y="153"/>
                  </a:lnTo>
                  <a:lnTo>
                    <a:pt x="1641" y="153"/>
                  </a:lnTo>
                  <a:lnTo>
                    <a:pt x="1484" y="134"/>
                  </a:lnTo>
                  <a:lnTo>
                    <a:pt x="833" y="134"/>
                  </a:lnTo>
                  <a:lnTo>
                    <a:pt x="1" y="116"/>
                  </a:lnTo>
                  <a:lnTo>
                    <a:pt x="1" y="213"/>
                  </a:lnTo>
                  <a:lnTo>
                    <a:pt x="2062" y="213"/>
                  </a:lnTo>
                  <a:lnTo>
                    <a:pt x="2062" y="171"/>
                  </a:lnTo>
                  <a:lnTo>
                    <a:pt x="2062" y="153"/>
                  </a:lnTo>
                  <a:lnTo>
                    <a:pt x="2062" y="134"/>
                  </a:lnTo>
                  <a:lnTo>
                    <a:pt x="2062" y="116"/>
                  </a:lnTo>
                  <a:lnTo>
                    <a:pt x="2062" y="97"/>
                  </a:lnTo>
                  <a:lnTo>
                    <a:pt x="2062" y="74"/>
                  </a:lnTo>
                  <a:lnTo>
                    <a:pt x="2062" y="56"/>
                  </a:lnTo>
                  <a:lnTo>
                    <a:pt x="2062" y="37"/>
                  </a:lnTo>
                  <a:lnTo>
                    <a:pt x="2043" y="19"/>
                  </a:lnTo>
                  <a:lnTo>
                    <a:pt x="2043"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9"/>
            <p:cNvSpPr/>
            <p:nvPr/>
          </p:nvSpPr>
          <p:spPr>
            <a:xfrm>
              <a:off x="241909" y="4113369"/>
              <a:ext cx="52379" cy="4823"/>
            </a:xfrm>
            <a:custGeom>
              <a:avLst/>
              <a:gdLst/>
              <a:ahLst/>
              <a:cxnLst/>
              <a:rect l="l" t="t" r="r" b="b"/>
              <a:pathLst>
                <a:path w="1868" h="172" extrusionOk="0">
                  <a:moveTo>
                    <a:pt x="1775" y="0"/>
                  </a:moveTo>
                  <a:lnTo>
                    <a:pt x="1734" y="116"/>
                  </a:lnTo>
                  <a:lnTo>
                    <a:pt x="1" y="93"/>
                  </a:lnTo>
                  <a:lnTo>
                    <a:pt x="1" y="93"/>
                  </a:lnTo>
                  <a:cubicBezTo>
                    <a:pt x="19" y="116"/>
                    <a:pt x="19" y="153"/>
                    <a:pt x="43" y="171"/>
                  </a:cubicBezTo>
                  <a:lnTo>
                    <a:pt x="1831" y="171"/>
                  </a:lnTo>
                  <a:cubicBezTo>
                    <a:pt x="1868" y="116"/>
                    <a:pt x="1868" y="56"/>
                    <a:pt x="1868"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9"/>
            <p:cNvSpPr/>
            <p:nvPr/>
          </p:nvSpPr>
          <p:spPr>
            <a:xfrm>
              <a:off x="239862" y="4058298"/>
              <a:ext cx="57146" cy="5860"/>
            </a:xfrm>
            <a:custGeom>
              <a:avLst/>
              <a:gdLst/>
              <a:ahLst/>
              <a:cxnLst/>
              <a:rect l="l" t="t" r="r" b="b"/>
              <a:pathLst>
                <a:path w="2038" h="209" extrusionOk="0">
                  <a:moveTo>
                    <a:pt x="0" y="1"/>
                  </a:moveTo>
                  <a:lnTo>
                    <a:pt x="0" y="93"/>
                  </a:lnTo>
                  <a:lnTo>
                    <a:pt x="402" y="116"/>
                  </a:lnTo>
                  <a:lnTo>
                    <a:pt x="809" y="135"/>
                  </a:lnTo>
                  <a:lnTo>
                    <a:pt x="1211" y="172"/>
                  </a:lnTo>
                  <a:lnTo>
                    <a:pt x="1423" y="172"/>
                  </a:lnTo>
                  <a:lnTo>
                    <a:pt x="1617" y="190"/>
                  </a:lnTo>
                  <a:lnTo>
                    <a:pt x="1654" y="190"/>
                  </a:lnTo>
                  <a:lnTo>
                    <a:pt x="2038" y="209"/>
                  </a:lnTo>
                  <a:cubicBezTo>
                    <a:pt x="2019" y="135"/>
                    <a:pt x="2019" y="75"/>
                    <a:pt x="2019"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9"/>
            <p:cNvSpPr/>
            <p:nvPr/>
          </p:nvSpPr>
          <p:spPr>
            <a:xfrm>
              <a:off x="243619" y="4118164"/>
              <a:ext cx="49126" cy="2215"/>
            </a:xfrm>
            <a:custGeom>
              <a:avLst/>
              <a:gdLst/>
              <a:ahLst/>
              <a:cxnLst/>
              <a:rect l="l" t="t" r="r" b="b"/>
              <a:pathLst>
                <a:path w="1752" h="79" extrusionOk="0">
                  <a:moveTo>
                    <a:pt x="0" y="0"/>
                  </a:moveTo>
                  <a:cubicBezTo>
                    <a:pt x="0" y="19"/>
                    <a:pt x="0" y="19"/>
                    <a:pt x="19" y="19"/>
                  </a:cubicBezTo>
                  <a:lnTo>
                    <a:pt x="365" y="37"/>
                  </a:lnTo>
                  <a:lnTo>
                    <a:pt x="1386" y="61"/>
                  </a:lnTo>
                  <a:lnTo>
                    <a:pt x="1733" y="79"/>
                  </a:lnTo>
                  <a:cubicBezTo>
                    <a:pt x="1733" y="37"/>
                    <a:pt x="1751" y="19"/>
                    <a:pt x="1751"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9"/>
            <p:cNvSpPr/>
            <p:nvPr/>
          </p:nvSpPr>
          <p:spPr>
            <a:xfrm>
              <a:off x="518916" y="4035642"/>
              <a:ext cx="16235" cy="90064"/>
            </a:xfrm>
            <a:custGeom>
              <a:avLst/>
              <a:gdLst/>
              <a:ahLst/>
              <a:cxnLst/>
              <a:rect l="l" t="t" r="r" b="b"/>
              <a:pathLst>
                <a:path w="579" h="3212" extrusionOk="0">
                  <a:moveTo>
                    <a:pt x="38" y="0"/>
                  </a:moveTo>
                  <a:lnTo>
                    <a:pt x="38" y="171"/>
                  </a:lnTo>
                  <a:lnTo>
                    <a:pt x="38" y="347"/>
                  </a:lnTo>
                  <a:cubicBezTo>
                    <a:pt x="56" y="365"/>
                    <a:pt x="56" y="402"/>
                    <a:pt x="56" y="439"/>
                  </a:cubicBezTo>
                  <a:lnTo>
                    <a:pt x="56" y="633"/>
                  </a:lnTo>
                  <a:lnTo>
                    <a:pt x="56" y="1174"/>
                  </a:lnTo>
                  <a:lnTo>
                    <a:pt x="56" y="1904"/>
                  </a:lnTo>
                  <a:cubicBezTo>
                    <a:pt x="56" y="2232"/>
                    <a:pt x="38" y="2541"/>
                    <a:pt x="19" y="2846"/>
                  </a:cubicBezTo>
                  <a:lnTo>
                    <a:pt x="19" y="3059"/>
                  </a:lnTo>
                  <a:lnTo>
                    <a:pt x="19" y="3119"/>
                  </a:lnTo>
                  <a:cubicBezTo>
                    <a:pt x="19" y="3138"/>
                    <a:pt x="19" y="3174"/>
                    <a:pt x="1" y="3211"/>
                  </a:cubicBezTo>
                  <a:lnTo>
                    <a:pt x="421" y="3211"/>
                  </a:lnTo>
                  <a:cubicBezTo>
                    <a:pt x="421" y="3174"/>
                    <a:pt x="444" y="3156"/>
                    <a:pt x="444" y="3119"/>
                  </a:cubicBezTo>
                  <a:lnTo>
                    <a:pt x="444" y="3096"/>
                  </a:lnTo>
                  <a:lnTo>
                    <a:pt x="444" y="3077"/>
                  </a:lnTo>
                  <a:lnTo>
                    <a:pt x="444" y="3059"/>
                  </a:lnTo>
                  <a:cubicBezTo>
                    <a:pt x="444" y="3040"/>
                    <a:pt x="463" y="3022"/>
                    <a:pt x="463" y="3004"/>
                  </a:cubicBezTo>
                  <a:lnTo>
                    <a:pt x="463" y="2980"/>
                  </a:lnTo>
                  <a:cubicBezTo>
                    <a:pt x="463" y="2943"/>
                    <a:pt x="463" y="2925"/>
                    <a:pt x="481" y="2888"/>
                  </a:cubicBezTo>
                  <a:lnTo>
                    <a:pt x="481" y="2846"/>
                  </a:lnTo>
                  <a:cubicBezTo>
                    <a:pt x="500" y="2749"/>
                    <a:pt x="500" y="2675"/>
                    <a:pt x="518" y="2578"/>
                  </a:cubicBezTo>
                  <a:lnTo>
                    <a:pt x="518" y="2560"/>
                  </a:lnTo>
                  <a:lnTo>
                    <a:pt x="518" y="2481"/>
                  </a:lnTo>
                  <a:lnTo>
                    <a:pt x="518" y="2463"/>
                  </a:lnTo>
                  <a:lnTo>
                    <a:pt x="518" y="2384"/>
                  </a:lnTo>
                  <a:cubicBezTo>
                    <a:pt x="537" y="2384"/>
                    <a:pt x="537" y="2366"/>
                    <a:pt x="537" y="2366"/>
                  </a:cubicBezTo>
                  <a:lnTo>
                    <a:pt x="537" y="2287"/>
                  </a:lnTo>
                  <a:lnTo>
                    <a:pt x="537" y="2195"/>
                  </a:lnTo>
                  <a:cubicBezTo>
                    <a:pt x="537" y="2172"/>
                    <a:pt x="537" y="2135"/>
                    <a:pt x="560" y="2116"/>
                  </a:cubicBezTo>
                  <a:lnTo>
                    <a:pt x="560" y="2098"/>
                  </a:lnTo>
                  <a:lnTo>
                    <a:pt x="560" y="2019"/>
                  </a:lnTo>
                  <a:lnTo>
                    <a:pt x="560" y="1982"/>
                  </a:lnTo>
                  <a:lnTo>
                    <a:pt x="560" y="1922"/>
                  </a:lnTo>
                  <a:lnTo>
                    <a:pt x="560" y="1904"/>
                  </a:lnTo>
                  <a:cubicBezTo>
                    <a:pt x="560" y="1848"/>
                    <a:pt x="560" y="1788"/>
                    <a:pt x="578" y="1733"/>
                  </a:cubicBezTo>
                  <a:lnTo>
                    <a:pt x="578" y="1710"/>
                  </a:lnTo>
                  <a:lnTo>
                    <a:pt x="578" y="1636"/>
                  </a:lnTo>
                  <a:lnTo>
                    <a:pt x="578" y="1617"/>
                  </a:lnTo>
                  <a:lnTo>
                    <a:pt x="578" y="1520"/>
                  </a:lnTo>
                  <a:lnTo>
                    <a:pt x="578" y="1423"/>
                  </a:lnTo>
                  <a:lnTo>
                    <a:pt x="578" y="1405"/>
                  </a:lnTo>
                  <a:cubicBezTo>
                    <a:pt x="578" y="1174"/>
                    <a:pt x="578" y="924"/>
                    <a:pt x="560" y="670"/>
                  </a:cubicBezTo>
                  <a:lnTo>
                    <a:pt x="560" y="615"/>
                  </a:lnTo>
                  <a:lnTo>
                    <a:pt x="560" y="555"/>
                  </a:lnTo>
                  <a:lnTo>
                    <a:pt x="560" y="518"/>
                  </a:lnTo>
                  <a:cubicBezTo>
                    <a:pt x="537" y="481"/>
                    <a:pt x="537" y="462"/>
                    <a:pt x="537" y="439"/>
                  </a:cubicBezTo>
                  <a:lnTo>
                    <a:pt x="537" y="421"/>
                  </a:lnTo>
                  <a:lnTo>
                    <a:pt x="537" y="347"/>
                  </a:lnTo>
                  <a:cubicBezTo>
                    <a:pt x="537" y="305"/>
                    <a:pt x="537" y="268"/>
                    <a:pt x="518" y="208"/>
                  </a:cubicBezTo>
                  <a:lnTo>
                    <a:pt x="518" y="171"/>
                  </a:lnTo>
                  <a:lnTo>
                    <a:pt x="518" y="153"/>
                  </a:lnTo>
                  <a:lnTo>
                    <a:pt x="518" y="116"/>
                  </a:lnTo>
                  <a:lnTo>
                    <a:pt x="518" y="93"/>
                  </a:lnTo>
                  <a:cubicBezTo>
                    <a:pt x="518" y="56"/>
                    <a:pt x="518" y="19"/>
                    <a:pt x="500"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9"/>
            <p:cNvSpPr/>
            <p:nvPr/>
          </p:nvSpPr>
          <p:spPr>
            <a:xfrm>
              <a:off x="476295" y="4035642"/>
              <a:ext cx="19460" cy="90064"/>
            </a:xfrm>
            <a:custGeom>
              <a:avLst/>
              <a:gdLst/>
              <a:ahLst/>
              <a:cxnLst/>
              <a:rect l="l" t="t" r="r" b="b"/>
              <a:pathLst>
                <a:path w="694" h="3212" extrusionOk="0">
                  <a:moveTo>
                    <a:pt x="190" y="0"/>
                  </a:moveTo>
                  <a:cubicBezTo>
                    <a:pt x="172" y="0"/>
                    <a:pt x="135" y="19"/>
                    <a:pt x="135" y="37"/>
                  </a:cubicBezTo>
                  <a:cubicBezTo>
                    <a:pt x="116" y="171"/>
                    <a:pt x="93" y="305"/>
                    <a:pt x="75" y="439"/>
                  </a:cubicBezTo>
                  <a:lnTo>
                    <a:pt x="75" y="536"/>
                  </a:lnTo>
                  <a:cubicBezTo>
                    <a:pt x="1" y="1345"/>
                    <a:pt x="38" y="2116"/>
                    <a:pt x="190" y="2846"/>
                  </a:cubicBezTo>
                  <a:cubicBezTo>
                    <a:pt x="209" y="2906"/>
                    <a:pt x="232" y="2980"/>
                    <a:pt x="250" y="3059"/>
                  </a:cubicBezTo>
                  <a:lnTo>
                    <a:pt x="250" y="3096"/>
                  </a:lnTo>
                  <a:cubicBezTo>
                    <a:pt x="269" y="3119"/>
                    <a:pt x="269" y="3138"/>
                    <a:pt x="269" y="3174"/>
                  </a:cubicBezTo>
                  <a:cubicBezTo>
                    <a:pt x="287" y="3193"/>
                    <a:pt x="306" y="3211"/>
                    <a:pt x="324" y="3211"/>
                  </a:cubicBezTo>
                  <a:lnTo>
                    <a:pt x="694" y="3211"/>
                  </a:lnTo>
                  <a:lnTo>
                    <a:pt x="694" y="3119"/>
                  </a:lnTo>
                  <a:cubicBezTo>
                    <a:pt x="671" y="3096"/>
                    <a:pt x="671" y="3077"/>
                    <a:pt x="671" y="3059"/>
                  </a:cubicBezTo>
                  <a:cubicBezTo>
                    <a:pt x="671" y="2980"/>
                    <a:pt x="652" y="2906"/>
                    <a:pt x="652" y="2846"/>
                  </a:cubicBezTo>
                  <a:cubicBezTo>
                    <a:pt x="555" y="2135"/>
                    <a:pt x="518" y="1363"/>
                    <a:pt x="578" y="578"/>
                  </a:cubicBezTo>
                  <a:lnTo>
                    <a:pt x="578" y="439"/>
                  </a:lnTo>
                  <a:cubicBezTo>
                    <a:pt x="597" y="287"/>
                    <a:pt x="597" y="134"/>
                    <a:pt x="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9"/>
            <p:cNvSpPr/>
            <p:nvPr/>
          </p:nvSpPr>
          <p:spPr>
            <a:xfrm>
              <a:off x="490287" y="4035642"/>
              <a:ext cx="17273" cy="90064"/>
            </a:xfrm>
            <a:custGeom>
              <a:avLst/>
              <a:gdLst/>
              <a:ahLst/>
              <a:cxnLst/>
              <a:rect l="l" t="t" r="r" b="b"/>
              <a:pathLst>
                <a:path w="616" h="3212" extrusionOk="0">
                  <a:moveTo>
                    <a:pt x="116" y="0"/>
                  </a:moveTo>
                  <a:cubicBezTo>
                    <a:pt x="1" y="1132"/>
                    <a:pt x="38" y="2232"/>
                    <a:pt x="195" y="3211"/>
                  </a:cubicBezTo>
                  <a:lnTo>
                    <a:pt x="615" y="3211"/>
                  </a:lnTo>
                  <a:cubicBezTo>
                    <a:pt x="560" y="2232"/>
                    <a:pt x="560" y="1132"/>
                    <a:pt x="597"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9"/>
            <p:cNvSpPr/>
            <p:nvPr/>
          </p:nvSpPr>
          <p:spPr>
            <a:xfrm>
              <a:off x="505961" y="4035642"/>
              <a:ext cx="14553" cy="90064"/>
            </a:xfrm>
            <a:custGeom>
              <a:avLst/>
              <a:gdLst/>
              <a:ahLst/>
              <a:cxnLst/>
              <a:rect l="l" t="t" r="r" b="b"/>
              <a:pathLst>
                <a:path w="519" h="3212" extrusionOk="0">
                  <a:moveTo>
                    <a:pt x="38" y="0"/>
                  </a:moveTo>
                  <a:cubicBezTo>
                    <a:pt x="19" y="56"/>
                    <a:pt x="19" y="116"/>
                    <a:pt x="19" y="171"/>
                  </a:cubicBezTo>
                  <a:lnTo>
                    <a:pt x="19" y="324"/>
                  </a:lnTo>
                  <a:lnTo>
                    <a:pt x="19" y="439"/>
                  </a:lnTo>
                  <a:lnTo>
                    <a:pt x="19" y="596"/>
                  </a:lnTo>
                  <a:cubicBezTo>
                    <a:pt x="1" y="827"/>
                    <a:pt x="1" y="1040"/>
                    <a:pt x="1" y="1248"/>
                  </a:cubicBezTo>
                  <a:cubicBezTo>
                    <a:pt x="1" y="1502"/>
                    <a:pt x="1" y="1733"/>
                    <a:pt x="19" y="1982"/>
                  </a:cubicBezTo>
                  <a:cubicBezTo>
                    <a:pt x="19" y="2269"/>
                    <a:pt x="19" y="2578"/>
                    <a:pt x="38" y="2846"/>
                  </a:cubicBezTo>
                  <a:cubicBezTo>
                    <a:pt x="38" y="2925"/>
                    <a:pt x="38" y="3004"/>
                    <a:pt x="56" y="3059"/>
                  </a:cubicBezTo>
                  <a:lnTo>
                    <a:pt x="56" y="3211"/>
                  </a:lnTo>
                  <a:lnTo>
                    <a:pt x="463" y="3211"/>
                  </a:lnTo>
                  <a:cubicBezTo>
                    <a:pt x="481" y="3174"/>
                    <a:pt x="481" y="3138"/>
                    <a:pt x="481" y="3119"/>
                  </a:cubicBezTo>
                  <a:lnTo>
                    <a:pt x="481" y="3059"/>
                  </a:lnTo>
                  <a:lnTo>
                    <a:pt x="481" y="2846"/>
                  </a:lnTo>
                  <a:cubicBezTo>
                    <a:pt x="500" y="2541"/>
                    <a:pt x="518" y="2232"/>
                    <a:pt x="518" y="1904"/>
                  </a:cubicBezTo>
                  <a:lnTo>
                    <a:pt x="518" y="1174"/>
                  </a:lnTo>
                  <a:lnTo>
                    <a:pt x="518" y="633"/>
                  </a:lnTo>
                  <a:lnTo>
                    <a:pt x="518" y="439"/>
                  </a:lnTo>
                  <a:cubicBezTo>
                    <a:pt x="518" y="402"/>
                    <a:pt x="518" y="365"/>
                    <a:pt x="500" y="347"/>
                  </a:cubicBezTo>
                  <a:lnTo>
                    <a:pt x="500" y="171"/>
                  </a:lnTo>
                  <a:lnTo>
                    <a:pt x="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9"/>
            <p:cNvSpPr/>
            <p:nvPr/>
          </p:nvSpPr>
          <p:spPr>
            <a:xfrm>
              <a:off x="518916" y="4035642"/>
              <a:ext cx="2748" cy="90064"/>
            </a:xfrm>
            <a:custGeom>
              <a:avLst/>
              <a:gdLst/>
              <a:ahLst/>
              <a:cxnLst/>
              <a:rect l="l" t="t" r="r" b="b"/>
              <a:pathLst>
                <a:path w="98" h="3212" extrusionOk="0">
                  <a:moveTo>
                    <a:pt x="38" y="0"/>
                  </a:moveTo>
                  <a:lnTo>
                    <a:pt x="38" y="171"/>
                  </a:lnTo>
                  <a:lnTo>
                    <a:pt x="38" y="347"/>
                  </a:lnTo>
                  <a:cubicBezTo>
                    <a:pt x="56" y="365"/>
                    <a:pt x="56" y="402"/>
                    <a:pt x="56" y="439"/>
                  </a:cubicBezTo>
                  <a:lnTo>
                    <a:pt x="56" y="633"/>
                  </a:lnTo>
                  <a:lnTo>
                    <a:pt x="56" y="1174"/>
                  </a:lnTo>
                  <a:lnTo>
                    <a:pt x="56" y="1904"/>
                  </a:lnTo>
                  <a:cubicBezTo>
                    <a:pt x="56" y="2232"/>
                    <a:pt x="38" y="2541"/>
                    <a:pt x="19" y="2846"/>
                  </a:cubicBezTo>
                  <a:lnTo>
                    <a:pt x="19" y="3059"/>
                  </a:lnTo>
                  <a:lnTo>
                    <a:pt x="19" y="3119"/>
                  </a:lnTo>
                  <a:cubicBezTo>
                    <a:pt x="19" y="3138"/>
                    <a:pt x="19" y="3174"/>
                    <a:pt x="1" y="3211"/>
                  </a:cubicBezTo>
                  <a:lnTo>
                    <a:pt x="38" y="3211"/>
                  </a:lnTo>
                  <a:cubicBezTo>
                    <a:pt x="38" y="3156"/>
                    <a:pt x="56" y="3119"/>
                    <a:pt x="56" y="3059"/>
                  </a:cubicBezTo>
                  <a:lnTo>
                    <a:pt x="56" y="2846"/>
                  </a:lnTo>
                  <a:cubicBezTo>
                    <a:pt x="56" y="2791"/>
                    <a:pt x="75" y="2712"/>
                    <a:pt x="75" y="2657"/>
                  </a:cubicBezTo>
                  <a:cubicBezTo>
                    <a:pt x="75" y="2403"/>
                    <a:pt x="98" y="2153"/>
                    <a:pt x="98" y="1904"/>
                  </a:cubicBezTo>
                  <a:lnTo>
                    <a:pt x="98" y="1174"/>
                  </a:lnTo>
                  <a:lnTo>
                    <a:pt x="98" y="633"/>
                  </a:lnTo>
                  <a:cubicBezTo>
                    <a:pt x="98" y="578"/>
                    <a:pt x="98" y="499"/>
                    <a:pt x="75" y="439"/>
                  </a:cubicBezTo>
                  <a:lnTo>
                    <a:pt x="75" y="347"/>
                  </a:lnTo>
                  <a:lnTo>
                    <a:pt x="75" y="171"/>
                  </a:lnTo>
                  <a:lnTo>
                    <a:pt x="75"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9"/>
            <p:cNvSpPr/>
            <p:nvPr/>
          </p:nvSpPr>
          <p:spPr>
            <a:xfrm>
              <a:off x="530721" y="4035642"/>
              <a:ext cx="19460" cy="90064"/>
            </a:xfrm>
            <a:custGeom>
              <a:avLst/>
              <a:gdLst/>
              <a:ahLst/>
              <a:cxnLst/>
              <a:rect l="l" t="t" r="r" b="b"/>
              <a:pathLst>
                <a:path w="694" h="3212" extrusionOk="0">
                  <a:moveTo>
                    <a:pt x="79" y="0"/>
                  </a:moveTo>
                  <a:cubicBezTo>
                    <a:pt x="97" y="19"/>
                    <a:pt x="97" y="56"/>
                    <a:pt x="97" y="93"/>
                  </a:cubicBezTo>
                  <a:lnTo>
                    <a:pt x="97" y="116"/>
                  </a:lnTo>
                  <a:lnTo>
                    <a:pt x="97" y="171"/>
                  </a:lnTo>
                  <a:lnTo>
                    <a:pt x="97" y="208"/>
                  </a:lnTo>
                  <a:cubicBezTo>
                    <a:pt x="116" y="250"/>
                    <a:pt x="116" y="268"/>
                    <a:pt x="116" y="287"/>
                  </a:cubicBezTo>
                  <a:lnTo>
                    <a:pt x="116" y="347"/>
                  </a:lnTo>
                  <a:lnTo>
                    <a:pt x="116" y="439"/>
                  </a:lnTo>
                  <a:cubicBezTo>
                    <a:pt x="116" y="462"/>
                    <a:pt x="116" y="481"/>
                    <a:pt x="139" y="518"/>
                  </a:cubicBezTo>
                  <a:lnTo>
                    <a:pt x="139" y="555"/>
                  </a:lnTo>
                  <a:lnTo>
                    <a:pt x="139" y="578"/>
                  </a:lnTo>
                  <a:lnTo>
                    <a:pt x="139" y="615"/>
                  </a:lnTo>
                  <a:lnTo>
                    <a:pt x="139" y="652"/>
                  </a:lnTo>
                  <a:lnTo>
                    <a:pt x="139" y="670"/>
                  </a:lnTo>
                  <a:cubicBezTo>
                    <a:pt x="157" y="924"/>
                    <a:pt x="157" y="1174"/>
                    <a:pt x="157" y="1405"/>
                  </a:cubicBezTo>
                  <a:lnTo>
                    <a:pt x="157" y="1423"/>
                  </a:lnTo>
                  <a:lnTo>
                    <a:pt x="157" y="1520"/>
                  </a:lnTo>
                  <a:lnTo>
                    <a:pt x="157" y="1617"/>
                  </a:lnTo>
                  <a:lnTo>
                    <a:pt x="157" y="1636"/>
                  </a:lnTo>
                  <a:lnTo>
                    <a:pt x="157" y="1710"/>
                  </a:lnTo>
                  <a:lnTo>
                    <a:pt x="157" y="1733"/>
                  </a:lnTo>
                  <a:cubicBezTo>
                    <a:pt x="139" y="1788"/>
                    <a:pt x="139" y="1848"/>
                    <a:pt x="139" y="1904"/>
                  </a:cubicBezTo>
                  <a:lnTo>
                    <a:pt x="139" y="1922"/>
                  </a:lnTo>
                  <a:lnTo>
                    <a:pt x="139" y="1982"/>
                  </a:lnTo>
                  <a:lnTo>
                    <a:pt x="139" y="2019"/>
                  </a:lnTo>
                  <a:lnTo>
                    <a:pt x="139" y="2098"/>
                  </a:lnTo>
                  <a:lnTo>
                    <a:pt x="139" y="2116"/>
                  </a:lnTo>
                  <a:cubicBezTo>
                    <a:pt x="116" y="2135"/>
                    <a:pt x="116" y="2172"/>
                    <a:pt x="116" y="2195"/>
                  </a:cubicBezTo>
                  <a:lnTo>
                    <a:pt x="116" y="2366"/>
                  </a:lnTo>
                  <a:cubicBezTo>
                    <a:pt x="116" y="2366"/>
                    <a:pt x="116" y="2384"/>
                    <a:pt x="97" y="2384"/>
                  </a:cubicBezTo>
                  <a:lnTo>
                    <a:pt x="97" y="2463"/>
                  </a:lnTo>
                  <a:lnTo>
                    <a:pt x="97" y="2481"/>
                  </a:lnTo>
                  <a:lnTo>
                    <a:pt x="97" y="2560"/>
                  </a:lnTo>
                  <a:lnTo>
                    <a:pt x="97" y="2578"/>
                  </a:lnTo>
                  <a:cubicBezTo>
                    <a:pt x="79" y="2675"/>
                    <a:pt x="60" y="2749"/>
                    <a:pt x="60" y="2846"/>
                  </a:cubicBezTo>
                  <a:lnTo>
                    <a:pt x="60" y="2888"/>
                  </a:lnTo>
                  <a:cubicBezTo>
                    <a:pt x="42" y="2925"/>
                    <a:pt x="42" y="2943"/>
                    <a:pt x="42" y="2980"/>
                  </a:cubicBezTo>
                  <a:lnTo>
                    <a:pt x="42" y="3004"/>
                  </a:lnTo>
                  <a:cubicBezTo>
                    <a:pt x="42" y="3022"/>
                    <a:pt x="23" y="3040"/>
                    <a:pt x="23" y="3059"/>
                  </a:cubicBezTo>
                  <a:lnTo>
                    <a:pt x="23" y="3077"/>
                  </a:lnTo>
                  <a:lnTo>
                    <a:pt x="23" y="3096"/>
                  </a:lnTo>
                  <a:lnTo>
                    <a:pt x="23" y="3119"/>
                  </a:lnTo>
                  <a:cubicBezTo>
                    <a:pt x="23" y="3156"/>
                    <a:pt x="0" y="3174"/>
                    <a:pt x="0" y="3211"/>
                  </a:cubicBezTo>
                  <a:lnTo>
                    <a:pt x="370" y="3211"/>
                  </a:lnTo>
                  <a:cubicBezTo>
                    <a:pt x="407" y="3211"/>
                    <a:pt x="425" y="3193"/>
                    <a:pt x="425" y="3174"/>
                  </a:cubicBezTo>
                  <a:lnTo>
                    <a:pt x="425" y="3156"/>
                  </a:lnTo>
                  <a:cubicBezTo>
                    <a:pt x="444" y="3119"/>
                    <a:pt x="444" y="3096"/>
                    <a:pt x="462" y="3059"/>
                  </a:cubicBezTo>
                  <a:cubicBezTo>
                    <a:pt x="485" y="2980"/>
                    <a:pt x="485" y="2925"/>
                    <a:pt x="504" y="2846"/>
                  </a:cubicBezTo>
                  <a:cubicBezTo>
                    <a:pt x="656" y="2172"/>
                    <a:pt x="693" y="1442"/>
                    <a:pt x="638" y="693"/>
                  </a:cubicBezTo>
                  <a:cubicBezTo>
                    <a:pt x="638" y="615"/>
                    <a:pt x="638" y="518"/>
                    <a:pt x="619" y="439"/>
                  </a:cubicBezTo>
                  <a:cubicBezTo>
                    <a:pt x="619" y="347"/>
                    <a:pt x="601" y="268"/>
                    <a:pt x="578" y="171"/>
                  </a:cubicBezTo>
                  <a:cubicBezTo>
                    <a:pt x="578" y="134"/>
                    <a:pt x="578" y="74"/>
                    <a:pt x="559" y="37"/>
                  </a:cubicBezTo>
                  <a:cubicBezTo>
                    <a:pt x="559" y="19"/>
                    <a:pt x="541" y="0"/>
                    <a:pt x="5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9"/>
            <p:cNvSpPr/>
            <p:nvPr/>
          </p:nvSpPr>
          <p:spPr>
            <a:xfrm>
              <a:off x="490287" y="4035642"/>
              <a:ext cx="6505" cy="90064"/>
            </a:xfrm>
            <a:custGeom>
              <a:avLst/>
              <a:gdLst/>
              <a:ahLst/>
              <a:cxnLst/>
              <a:rect l="l" t="t" r="r" b="b"/>
              <a:pathLst>
                <a:path w="232" h="3212" extrusionOk="0">
                  <a:moveTo>
                    <a:pt x="116" y="0"/>
                  </a:moveTo>
                  <a:cubicBezTo>
                    <a:pt x="1" y="1132"/>
                    <a:pt x="38" y="2232"/>
                    <a:pt x="195" y="3211"/>
                  </a:cubicBezTo>
                  <a:lnTo>
                    <a:pt x="232" y="3211"/>
                  </a:lnTo>
                  <a:cubicBezTo>
                    <a:pt x="232" y="3156"/>
                    <a:pt x="213" y="3096"/>
                    <a:pt x="213" y="3059"/>
                  </a:cubicBezTo>
                  <a:cubicBezTo>
                    <a:pt x="195" y="2980"/>
                    <a:pt x="195" y="2906"/>
                    <a:pt x="172" y="2846"/>
                  </a:cubicBezTo>
                  <a:cubicBezTo>
                    <a:pt x="56" y="1964"/>
                    <a:pt x="56" y="998"/>
                    <a:pt x="153"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9"/>
            <p:cNvSpPr/>
            <p:nvPr/>
          </p:nvSpPr>
          <p:spPr>
            <a:xfrm>
              <a:off x="505961" y="4035642"/>
              <a:ext cx="2103" cy="90064"/>
            </a:xfrm>
            <a:custGeom>
              <a:avLst/>
              <a:gdLst/>
              <a:ahLst/>
              <a:cxnLst/>
              <a:rect l="l" t="t" r="r" b="b"/>
              <a:pathLst>
                <a:path w="75" h="3212" extrusionOk="0">
                  <a:moveTo>
                    <a:pt x="38" y="0"/>
                  </a:moveTo>
                  <a:cubicBezTo>
                    <a:pt x="1" y="1132"/>
                    <a:pt x="1" y="2232"/>
                    <a:pt x="56" y="3211"/>
                  </a:cubicBezTo>
                  <a:lnTo>
                    <a:pt x="75" y="3211"/>
                  </a:lnTo>
                  <a:cubicBezTo>
                    <a:pt x="19" y="2232"/>
                    <a:pt x="19" y="1132"/>
                    <a:pt x="5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9"/>
            <p:cNvSpPr/>
            <p:nvPr/>
          </p:nvSpPr>
          <p:spPr>
            <a:xfrm>
              <a:off x="482127" y="4033427"/>
              <a:ext cx="62221" cy="2243"/>
            </a:xfrm>
            <a:custGeom>
              <a:avLst/>
              <a:gdLst/>
              <a:ahLst/>
              <a:cxnLst/>
              <a:rect l="l" t="t" r="r" b="b"/>
              <a:pathLst>
                <a:path w="2219" h="80" extrusionOk="0">
                  <a:moveTo>
                    <a:pt x="42" y="1"/>
                  </a:moveTo>
                  <a:cubicBezTo>
                    <a:pt x="24" y="1"/>
                    <a:pt x="1" y="19"/>
                    <a:pt x="1" y="38"/>
                  </a:cubicBezTo>
                  <a:lnTo>
                    <a:pt x="1" y="79"/>
                  </a:lnTo>
                  <a:lnTo>
                    <a:pt x="2218" y="79"/>
                  </a:lnTo>
                  <a:lnTo>
                    <a:pt x="2218" y="38"/>
                  </a:lnTo>
                  <a:cubicBezTo>
                    <a:pt x="2218" y="19"/>
                    <a:pt x="2218" y="1"/>
                    <a:pt x="2195"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9"/>
            <p:cNvSpPr/>
            <p:nvPr/>
          </p:nvSpPr>
          <p:spPr>
            <a:xfrm>
              <a:off x="494044" y="4070608"/>
              <a:ext cx="41107" cy="30872"/>
            </a:xfrm>
            <a:custGeom>
              <a:avLst/>
              <a:gdLst/>
              <a:ahLst/>
              <a:cxnLst/>
              <a:rect l="l" t="t" r="r" b="b"/>
              <a:pathLst>
                <a:path w="1466" h="1101" extrusionOk="0">
                  <a:moveTo>
                    <a:pt x="1137" y="1"/>
                  </a:moveTo>
                  <a:lnTo>
                    <a:pt x="1" y="486"/>
                  </a:lnTo>
                  <a:lnTo>
                    <a:pt x="310" y="1100"/>
                  </a:lnTo>
                  <a:lnTo>
                    <a:pt x="1465" y="560"/>
                  </a:lnTo>
                  <a:lnTo>
                    <a:pt x="1137"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9"/>
            <p:cNvSpPr/>
            <p:nvPr/>
          </p:nvSpPr>
          <p:spPr>
            <a:xfrm>
              <a:off x="530721" y="4035642"/>
              <a:ext cx="5973" cy="90064"/>
            </a:xfrm>
            <a:custGeom>
              <a:avLst/>
              <a:gdLst/>
              <a:ahLst/>
              <a:cxnLst/>
              <a:rect l="l" t="t" r="r" b="b"/>
              <a:pathLst>
                <a:path w="213" h="3212" extrusionOk="0">
                  <a:moveTo>
                    <a:pt x="79" y="0"/>
                  </a:moveTo>
                  <a:cubicBezTo>
                    <a:pt x="97" y="19"/>
                    <a:pt x="97" y="56"/>
                    <a:pt x="97" y="93"/>
                  </a:cubicBezTo>
                  <a:lnTo>
                    <a:pt x="97" y="116"/>
                  </a:lnTo>
                  <a:lnTo>
                    <a:pt x="97" y="153"/>
                  </a:lnTo>
                  <a:lnTo>
                    <a:pt x="97" y="171"/>
                  </a:lnTo>
                  <a:lnTo>
                    <a:pt x="97" y="208"/>
                  </a:lnTo>
                  <a:cubicBezTo>
                    <a:pt x="116" y="250"/>
                    <a:pt x="116" y="268"/>
                    <a:pt x="116" y="287"/>
                  </a:cubicBezTo>
                  <a:lnTo>
                    <a:pt x="116" y="347"/>
                  </a:lnTo>
                  <a:lnTo>
                    <a:pt x="116" y="421"/>
                  </a:lnTo>
                  <a:lnTo>
                    <a:pt x="116" y="439"/>
                  </a:lnTo>
                  <a:cubicBezTo>
                    <a:pt x="116" y="462"/>
                    <a:pt x="116" y="481"/>
                    <a:pt x="139" y="518"/>
                  </a:cubicBezTo>
                  <a:lnTo>
                    <a:pt x="139" y="578"/>
                  </a:lnTo>
                  <a:lnTo>
                    <a:pt x="139" y="652"/>
                  </a:lnTo>
                  <a:lnTo>
                    <a:pt x="139" y="670"/>
                  </a:lnTo>
                  <a:cubicBezTo>
                    <a:pt x="157" y="924"/>
                    <a:pt x="157" y="1174"/>
                    <a:pt x="157" y="1405"/>
                  </a:cubicBezTo>
                  <a:lnTo>
                    <a:pt x="157" y="1423"/>
                  </a:lnTo>
                  <a:lnTo>
                    <a:pt x="157" y="1520"/>
                  </a:lnTo>
                  <a:lnTo>
                    <a:pt x="157" y="1617"/>
                  </a:lnTo>
                  <a:lnTo>
                    <a:pt x="157" y="1636"/>
                  </a:lnTo>
                  <a:lnTo>
                    <a:pt x="157" y="1710"/>
                  </a:lnTo>
                  <a:lnTo>
                    <a:pt x="157" y="1733"/>
                  </a:lnTo>
                  <a:cubicBezTo>
                    <a:pt x="139" y="1788"/>
                    <a:pt x="139" y="1848"/>
                    <a:pt x="139" y="1904"/>
                  </a:cubicBezTo>
                  <a:lnTo>
                    <a:pt x="139" y="1922"/>
                  </a:lnTo>
                  <a:lnTo>
                    <a:pt x="139" y="1982"/>
                  </a:lnTo>
                  <a:lnTo>
                    <a:pt x="139" y="2019"/>
                  </a:lnTo>
                  <a:lnTo>
                    <a:pt x="139" y="2098"/>
                  </a:lnTo>
                  <a:lnTo>
                    <a:pt x="139" y="2116"/>
                  </a:lnTo>
                  <a:cubicBezTo>
                    <a:pt x="116" y="2135"/>
                    <a:pt x="116" y="2172"/>
                    <a:pt x="116" y="2195"/>
                  </a:cubicBezTo>
                  <a:lnTo>
                    <a:pt x="116" y="2287"/>
                  </a:lnTo>
                  <a:lnTo>
                    <a:pt x="116" y="2366"/>
                  </a:lnTo>
                  <a:cubicBezTo>
                    <a:pt x="116" y="2366"/>
                    <a:pt x="116" y="2384"/>
                    <a:pt x="97" y="2384"/>
                  </a:cubicBezTo>
                  <a:lnTo>
                    <a:pt x="97" y="2463"/>
                  </a:lnTo>
                  <a:lnTo>
                    <a:pt x="97" y="2481"/>
                  </a:lnTo>
                  <a:lnTo>
                    <a:pt x="97" y="2560"/>
                  </a:lnTo>
                  <a:lnTo>
                    <a:pt x="97" y="2578"/>
                  </a:lnTo>
                  <a:cubicBezTo>
                    <a:pt x="79" y="2675"/>
                    <a:pt x="60" y="2749"/>
                    <a:pt x="60" y="2846"/>
                  </a:cubicBezTo>
                  <a:lnTo>
                    <a:pt x="60" y="2888"/>
                  </a:lnTo>
                  <a:cubicBezTo>
                    <a:pt x="42" y="2925"/>
                    <a:pt x="42" y="2943"/>
                    <a:pt x="42" y="2980"/>
                  </a:cubicBezTo>
                  <a:lnTo>
                    <a:pt x="42" y="3004"/>
                  </a:lnTo>
                  <a:cubicBezTo>
                    <a:pt x="42" y="3022"/>
                    <a:pt x="23" y="3040"/>
                    <a:pt x="23" y="3059"/>
                  </a:cubicBezTo>
                  <a:lnTo>
                    <a:pt x="23" y="3077"/>
                  </a:lnTo>
                  <a:lnTo>
                    <a:pt x="23" y="3096"/>
                  </a:lnTo>
                  <a:lnTo>
                    <a:pt x="23" y="3119"/>
                  </a:lnTo>
                  <a:cubicBezTo>
                    <a:pt x="23" y="3156"/>
                    <a:pt x="0" y="3174"/>
                    <a:pt x="0" y="3211"/>
                  </a:cubicBezTo>
                  <a:lnTo>
                    <a:pt x="42" y="3211"/>
                  </a:lnTo>
                  <a:cubicBezTo>
                    <a:pt x="60" y="3156"/>
                    <a:pt x="60" y="3119"/>
                    <a:pt x="60" y="3059"/>
                  </a:cubicBezTo>
                  <a:cubicBezTo>
                    <a:pt x="79" y="3004"/>
                    <a:pt x="97" y="2925"/>
                    <a:pt x="97" y="2846"/>
                  </a:cubicBezTo>
                  <a:cubicBezTo>
                    <a:pt x="194" y="2172"/>
                    <a:pt x="213" y="1442"/>
                    <a:pt x="176" y="670"/>
                  </a:cubicBezTo>
                  <a:lnTo>
                    <a:pt x="176" y="439"/>
                  </a:lnTo>
                  <a:cubicBezTo>
                    <a:pt x="157" y="402"/>
                    <a:pt x="157" y="384"/>
                    <a:pt x="157" y="365"/>
                  </a:cubicBezTo>
                  <a:cubicBezTo>
                    <a:pt x="157" y="287"/>
                    <a:pt x="157" y="231"/>
                    <a:pt x="139" y="171"/>
                  </a:cubicBezTo>
                  <a:lnTo>
                    <a:pt x="139"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9"/>
            <p:cNvSpPr/>
            <p:nvPr/>
          </p:nvSpPr>
          <p:spPr>
            <a:xfrm>
              <a:off x="477332" y="4040437"/>
              <a:ext cx="71810" cy="7543"/>
            </a:xfrm>
            <a:custGeom>
              <a:avLst/>
              <a:gdLst/>
              <a:ahLst/>
              <a:cxnLst/>
              <a:rect l="l" t="t" r="r" b="b"/>
              <a:pathLst>
                <a:path w="2561" h="269" extrusionOk="0">
                  <a:moveTo>
                    <a:pt x="38" y="0"/>
                  </a:moveTo>
                  <a:cubicBezTo>
                    <a:pt x="38" y="37"/>
                    <a:pt x="19" y="60"/>
                    <a:pt x="19" y="97"/>
                  </a:cubicBezTo>
                  <a:lnTo>
                    <a:pt x="19" y="134"/>
                  </a:lnTo>
                  <a:cubicBezTo>
                    <a:pt x="1" y="176"/>
                    <a:pt x="1" y="213"/>
                    <a:pt x="1" y="268"/>
                  </a:cubicBezTo>
                  <a:lnTo>
                    <a:pt x="2560" y="268"/>
                  </a:lnTo>
                  <a:lnTo>
                    <a:pt x="2560" y="213"/>
                  </a:lnTo>
                  <a:lnTo>
                    <a:pt x="2560" y="194"/>
                  </a:lnTo>
                  <a:lnTo>
                    <a:pt x="2560" y="176"/>
                  </a:lnTo>
                  <a:lnTo>
                    <a:pt x="2560" y="153"/>
                  </a:lnTo>
                  <a:lnTo>
                    <a:pt x="2560" y="134"/>
                  </a:lnTo>
                  <a:lnTo>
                    <a:pt x="2560" y="97"/>
                  </a:lnTo>
                  <a:cubicBezTo>
                    <a:pt x="2560" y="97"/>
                    <a:pt x="2542" y="97"/>
                    <a:pt x="2542" y="79"/>
                  </a:cubicBezTo>
                  <a:lnTo>
                    <a:pt x="2542" y="60"/>
                  </a:lnTo>
                  <a:lnTo>
                    <a:pt x="2542" y="19"/>
                  </a:lnTo>
                  <a:cubicBezTo>
                    <a:pt x="2523" y="19"/>
                    <a:pt x="2523" y="0"/>
                    <a:pt x="2523"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9"/>
            <p:cNvSpPr/>
            <p:nvPr/>
          </p:nvSpPr>
          <p:spPr>
            <a:xfrm>
              <a:off x="480585" y="4115444"/>
              <a:ext cx="65305" cy="5973"/>
            </a:xfrm>
            <a:custGeom>
              <a:avLst/>
              <a:gdLst/>
              <a:ahLst/>
              <a:cxnLst/>
              <a:rect l="l" t="t" r="r" b="b"/>
              <a:pathLst>
                <a:path w="2329" h="213" extrusionOk="0">
                  <a:moveTo>
                    <a:pt x="0" y="0"/>
                  </a:moveTo>
                  <a:cubicBezTo>
                    <a:pt x="0" y="19"/>
                    <a:pt x="19" y="42"/>
                    <a:pt x="19" y="60"/>
                  </a:cubicBezTo>
                  <a:lnTo>
                    <a:pt x="19" y="116"/>
                  </a:lnTo>
                  <a:cubicBezTo>
                    <a:pt x="37" y="158"/>
                    <a:pt x="37" y="194"/>
                    <a:pt x="56" y="213"/>
                  </a:cubicBezTo>
                  <a:lnTo>
                    <a:pt x="2273" y="213"/>
                  </a:lnTo>
                  <a:cubicBezTo>
                    <a:pt x="2310" y="158"/>
                    <a:pt x="2329" y="97"/>
                    <a:pt x="2329" y="42"/>
                  </a:cubicBezTo>
                  <a:lnTo>
                    <a:pt x="2329" y="0"/>
                  </a:ln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9"/>
            <p:cNvSpPr/>
            <p:nvPr/>
          </p:nvSpPr>
          <p:spPr>
            <a:xfrm>
              <a:off x="477332" y="4040437"/>
              <a:ext cx="71810" cy="7543"/>
            </a:xfrm>
            <a:custGeom>
              <a:avLst/>
              <a:gdLst/>
              <a:ahLst/>
              <a:cxnLst/>
              <a:rect l="l" t="t" r="r" b="b"/>
              <a:pathLst>
                <a:path w="2561" h="269" extrusionOk="0">
                  <a:moveTo>
                    <a:pt x="2408" y="0"/>
                  </a:moveTo>
                  <a:lnTo>
                    <a:pt x="2445" y="194"/>
                  </a:lnTo>
                  <a:lnTo>
                    <a:pt x="2061" y="194"/>
                  </a:lnTo>
                  <a:lnTo>
                    <a:pt x="2020" y="176"/>
                  </a:lnTo>
                  <a:lnTo>
                    <a:pt x="1521" y="176"/>
                  </a:lnTo>
                  <a:lnTo>
                    <a:pt x="1040" y="153"/>
                  </a:lnTo>
                  <a:lnTo>
                    <a:pt x="19" y="134"/>
                  </a:lnTo>
                  <a:cubicBezTo>
                    <a:pt x="1" y="176"/>
                    <a:pt x="1" y="213"/>
                    <a:pt x="1" y="268"/>
                  </a:cubicBezTo>
                  <a:lnTo>
                    <a:pt x="2560" y="268"/>
                  </a:lnTo>
                  <a:lnTo>
                    <a:pt x="2560" y="213"/>
                  </a:lnTo>
                  <a:lnTo>
                    <a:pt x="2560" y="194"/>
                  </a:lnTo>
                  <a:lnTo>
                    <a:pt x="2560" y="176"/>
                  </a:lnTo>
                  <a:lnTo>
                    <a:pt x="2560" y="153"/>
                  </a:lnTo>
                  <a:lnTo>
                    <a:pt x="2560" y="134"/>
                  </a:lnTo>
                  <a:lnTo>
                    <a:pt x="2560" y="97"/>
                  </a:lnTo>
                  <a:cubicBezTo>
                    <a:pt x="2560" y="97"/>
                    <a:pt x="2542" y="97"/>
                    <a:pt x="2542" y="79"/>
                  </a:cubicBezTo>
                  <a:lnTo>
                    <a:pt x="2542" y="60"/>
                  </a:lnTo>
                  <a:lnTo>
                    <a:pt x="2542" y="19"/>
                  </a:lnTo>
                  <a:cubicBezTo>
                    <a:pt x="2523" y="19"/>
                    <a:pt x="2523" y="0"/>
                    <a:pt x="2523"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9"/>
            <p:cNvSpPr/>
            <p:nvPr/>
          </p:nvSpPr>
          <p:spPr>
            <a:xfrm>
              <a:off x="481090" y="4115444"/>
              <a:ext cx="64800" cy="5973"/>
            </a:xfrm>
            <a:custGeom>
              <a:avLst/>
              <a:gdLst/>
              <a:ahLst/>
              <a:cxnLst/>
              <a:rect l="l" t="t" r="r" b="b"/>
              <a:pathLst>
                <a:path w="2311" h="213" extrusionOk="0">
                  <a:moveTo>
                    <a:pt x="2177" y="0"/>
                  </a:moveTo>
                  <a:lnTo>
                    <a:pt x="2140" y="158"/>
                  </a:lnTo>
                  <a:lnTo>
                    <a:pt x="1" y="116"/>
                  </a:lnTo>
                  <a:lnTo>
                    <a:pt x="1" y="116"/>
                  </a:lnTo>
                  <a:cubicBezTo>
                    <a:pt x="19" y="158"/>
                    <a:pt x="19" y="194"/>
                    <a:pt x="38" y="213"/>
                  </a:cubicBezTo>
                  <a:lnTo>
                    <a:pt x="2255" y="213"/>
                  </a:lnTo>
                  <a:cubicBezTo>
                    <a:pt x="2292" y="158"/>
                    <a:pt x="2311" y="79"/>
                    <a:pt x="2311"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9"/>
            <p:cNvSpPr/>
            <p:nvPr/>
          </p:nvSpPr>
          <p:spPr>
            <a:xfrm>
              <a:off x="478370" y="4047951"/>
              <a:ext cx="70240" cy="7150"/>
            </a:xfrm>
            <a:custGeom>
              <a:avLst/>
              <a:gdLst/>
              <a:ahLst/>
              <a:cxnLst/>
              <a:rect l="l" t="t" r="r" b="b"/>
              <a:pathLst>
                <a:path w="2505" h="255" extrusionOk="0">
                  <a:moveTo>
                    <a:pt x="1" y="0"/>
                  </a:moveTo>
                  <a:lnTo>
                    <a:pt x="1" y="97"/>
                  </a:lnTo>
                  <a:lnTo>
                    <a:pt x="504" y="139"/>
                  </a:lnTo>
                  <a:lnTo>
                    <a:pt x="1003" y="157"/>
                  </a:lnTo>
                  <a:lnTo>
                    <a:pt x="1502" y="194"/>
                  </a:lnTo>
                  <a:lnTo>
                    <a:pt x="1544" y="194"/>
                  </a:lnTo>
                  <a:lnTo>
                    <a:pt x="1752" y="213"/>
                  </a:lnTo>
                  <a:lnTo>
                    <a:pt x="2006" y="231"/>
                  </a:lnTo>
                  <a:lnTo>
                    <a:pt x="2043" y="231"/>
                  </a:lnTo>
                  <a:lnTo>
                    <a:pt x="2505" y="254"/>
                  </a:lnTo>
                  <a:cubicBezTo>
                    <a:pt x="2505" y="176"/>
                    <a:pt x="2505" y="79"/>
                    <a:pt x="248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9"/>
            <p:cNvSpPr/>
            <p:nvPr/>
          </p:nvSpPr>
          <p:spPr>
            <a:xfrm>
              <a:off x="398568" y="4007518"/>
              <a:ext cx="21002" cy="118189"/>
            </a:xfrm>
            <a:custGeom>
              <a:avLst/>
              <a:gdLst/>
              <a:ahLst/>
              <a:cxnLst/>
              <a:rect l="l" t="t" r="r" b="b"/>
              <a:pathLst>
                <a:path w="749" h="4215" extrusionOk="0">
                  <a:moveTo>
                    <a:pt x="37" y="0"/>
                  </a:moveTo>
                  <a:cubicBezTo>
                    <a:pt x="37" y="79"/>
                    <a:pt x="37" y="171"/>
                    <a:pt x="56" y="250"/>
                  </a:cubicBezTo>
                  <a:lnTo>
                    <a:pt x="56" y="463"/>
                  </a:lnTo>
                  <a:lnTo>
                    <a:pt x="56" y="597"/>
                  </a:lnTo>
                  <a:lnTo>
                    <a:pt x="56" y="846"/>
                  </a:lnTo>
                  <a:cubicBezTo>
                    <a:pt x="74" y="1077"/>
                    <a:pt x="74" y="1327"/>
                    <a:pt x="74" y="1558"/>
                  </a:cubicBezTo>
                  <a:cubicBezTo>
                    <a:pt x="74" y="1886"/>
                    <a:pt x="74" y="2195"/>
                    <a:pt x="56" y="2523"/>
                  </a:cubicBezTo>
                  <a:cubicBezTo>
                    <a:pt x="56" y="2944"/>
                    <a:pt x="37" y="3350"/>
                    <a:pt x="37" y="3752"/>
                  </a:cubicBezTo>
                  <a:cubicBezTo>
                    <a:pt x="19" y="3831"/>
                    <a:pt x="19" y="3928"/>
                    <a:pt x="19" y="4025"/>
                  </a:cubicBezTo>
                  <a:lnTo>
                    <a:pt x="19" y="4080"/>
                  </a:lnTo>
                  <a:cubicBezTo>
                    <a:pt x="19" y="4122"/>
                    <a:pt x="0" y="4177"/>
                    <a:pt x="0" y="4214"/>
                  </a:cubicBezTo>
                  <a:lnTo>
                    <a:pt x="536" y="4214"/>
                  </a:lnTo>
                  <a:cubicBezTo>
                    <a:pt x="555" y="4177"/>
                    <a:pt x="555" y="4141"/>
                    <a:pt x="555" y="4099"/>
                  </a:cubicBezTo>
                  <a:lnTo>
                    <a:pt x="578" y="4080"/>
                  </a:lnTo>
                  <a:lnTo>
                    <a:pt x="578" y="4062"/>
                  </a:lnTo>
                  <a:lnTo>
                    <a:pt x="578" y="4043"/>
                  </a:lnTo>
                  <a:lnTo>
                    <a:pt x="578" y="4025"/>
                  </a:lnTo>
                  <a:cubicBezTo>
                    <a:pt x="578" y="4007"/>
                    <a:pt x="578" y="3965"/>
                    <a:pt x="596" y="3946"/>
                  </a:cubicBezTo>
                  <a:lnTo>
                    <a:pt x="596" y="3928"/>
                  </a:lnTo>
                  <a:cubicBezTo>
                    <a:pt x="596" y="3868"/>
                    <a:pt x="615" y="3831"/>
                    <a:pt x="615" y="3794"/>
                  </a:cubicBezTo>
                  <a:lnTo>
                    <a:pt x="615" y="3752"/>
                  </a:lnTo>
                  <a:lnTo>
                    <a:pt x="615" y="3734"/>
                  </a:lnTo>
                  <a:cubicBezTo>
                    <a:pt x="633" y="3618"/>
                    <a:pt x="652" y="3503"/>
                    <a:pt x="652" y="3387"/>
                  </a:cubicBezTo>
                  <a:lnTo>
                    <a:pt x="652" y="3369"/>
                  </a:lnTo>
                  <a:cubicBezTo>
                    <a:pt x="670" y="3332"/>
                    <a:pt x="670" y="3290"/>
                    <a:pt x="670" y="3272"/>
                  </a:cubicBezTo>
                  <a:lnTo>
                    <a:pt x="670" y="3235"/>
                  </a:lnTo>
                  <a:cubicBezTo>
                    <a:pt x="670" y="3198"/>
                    <a:pt x="670" y="3175"/>
                    <a:pt x="693" y="3138"/>
                  </a:cubicBezTo>
                  <a:lnTo>
                    <a:pt x="693" y="3101"/>
                  </a:lnTo>
                  <a:lnTo>
                    <a:pt x="693" y="3004"/>
                  </a:lnTo>
                  <a:cubicBezTo>
                    <a:pt x="693" y="2967"/>
                    <a:pt x="693" y="2925"/>
                    <a:pt x="712" y="2888"/>
                  </a:cubicBezTo>
                  <a:lnTo>
                    <a:pt x="712" y="2773"/>
                  </a:lnTo>
                  <a:lnTo>
                    <a:pt x="712" y="2754"/>
                  </a:lnTo>
                  <a:lnTo>
                    <a:pt x="712" y="2657"/>
                  </a:lnTo>
                  <a:cubicBezTo>
                    <a:pt x="712" y="2639"/>
                    <a:pt x="712" y="2620"/>
                    <a:pt x="730" y="2620"/>
                  </a:cubicBezTo>
                  <a:lnTo>
                    <a:pt x="730" y="2597"/>
                  </a:lnTo>
                  <a:lnTo>
                    <a:pt x="730" y="2523"/>
                  </a:lnTo>
                  <a:lnTo>
                    <a:pt x="730" y="2274"/>
                  </a:lnTo>
                  <a:lnTo>
                    <a:pt x="730" y="2251"/>
                  </a:lnTo>
                  <a:lnTo>
                    <a:pt x="730" y="2158"/>
                  </a:lnTo>
                  <a:lnTo>
                    <a:pt x="730" y="2117"/>
                  </a:lnTo>
                  <a:cubicBezTo>
                    <a:pt x="749" y="2080"/>
                    <a:pt x="749" y="2043"/>
                    <a:pt x="749" y="2020"/>
                  </a:cubicBezTo>
                  <a:lnTo>
                    <a:pt x="749" y="2001"/>
                  </a:lnTo>
                  <a:lnTo>
                    <a:pt x="749" y="1886"/>
                  </a:lnTo>
                  <a:lnTo>
                    <a:pt x="749" y="1867"/>
                  </a:lnTo>
                  <a:cubicBezTo>
                    <a:pt x="749" y="1539"/>
                    <a:pt x="730" y="1211"/>
                    <a:pt x="730" y="888"/>
                  </a:cubicBezTo>
                  <a:cubicBezTo>
                    <a:pt x="730" y="865"/>
                    <a:pt x="712" y="846"/>
                    <a:pt x="712" y="809"/>
                  </a:cubicBezTo>
                  <a:lnTo>
                    <a:pt x="712" y="749"/>
                  </a:lnTo>
                  <a:lnTo>
                    <a:pt x="712" y="694"/>
                  </a:lnTo>
                  <a:lnTo>
                    <a:pt x="712" y="597"/>
                  </a:lnTo>
                  <a:lnTo>
                    <a:pt x="712" y="560"/>
                  </a:lnTo>
                  <a:cubicBezTo>
                    <a:pt x="693" y="541"/>
                    <a:pt x="693" y="499"/>
                    <a:pt x="693" y="481"/>
                  </a:cubicBezTo>
                  <a:lnTo>
                    <a:pt x="693" y="310"/>
                  </a:lnTo>
                  <a:cubicBezTo>
                    <a:pt x="670" y="287"/>
                    <a:pt x="670" y="268"/>
                    <a:pt x="670" y="250"/>
                  </a:cubicBezTo>
                  <a:lnTo>
                    <a:pt x="670" y="231"/>
                  </a:lnTo>
                  <a:lnTo>
                    <a:pt x="670" y="171"/>
                  </a:lnTo>
                  <a:lnTo>
                    <a:pt x="670" y="134"/>
                  </a:lnTo>
                  <a:cubicBezTo>
                    <a:pt x="670" y="98"/>
                    <a:pt x="652" y="56"/>
                    <a:pt x="652"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9"/>
            <p:cNvSpPr/>
            <p:nvPr/>
          </p:nvSpPr>
          <p:spPr>
            <a:xfrm>
              <a:off x="342320" y="4007518"/>
              <a:ext cx="25965" cy="118189"/>
            </a:xfrm>
            <a:custGeom>
              <a:avLst/>
              <a:gdLst/>
              <a:ahLst/>
              <a:cxnLst/>
              <a:rect l="l" t="t" r="r" b="b"/>
              <a:pathLst>
                <a:path w="926" h="4215" extrusionOk="0">
                  <a:moveTo>
                    <a:pt x="274" y="0"/>
                  </a:moveTo>
                  <a:cubicBezTo>
                    <a:pt x="232" y="0"/>
                    <a:pt x="195" y="37"/>
                    <a:pt x="195" y="79"/>
                  </a:cubicBezTo>
                  <a:cubicBezTo>
                    <a:pt x="158" y="250"/>
                    <a:pt x="135" y="426"/>
                    <a:pt x="116" y="597"/>
                  </a:cubicBezTo>
                  <a:lnTo>
                    <a:pt x="116" y="731"/>
                  </a:lnTo>
                  <a:cubicBezTo>
                    <a:pt x="1" y="1789"/>
                    <a:pt x="61" y="2791"/>
                    <a:pt x="274" y="3734"/>
                  </a:cubicBezTo>
                  <a:cubicBezTo>
                    <a:pt x="292" y="3812"/>
                    <a:pt x="311" y="3909"/>
                    <a:pt x="329" y="4007"/>
                  </a:cubicBezTo>
                  <a:lnTo>
                    <a:pt x="329" y="4025"/>
                  </a:lnTo>
                  <a:cubicBezTo>
                    <a:pt x="347" y="4043"/>
                    <a:pt x="347" y="4062"/>
                    <a:pt x="347" y="4062"/>
                  </a:cubicBezTo>
                  <a:cubicBezTo>
                    <a:pt x="347" y="4099"/>
                    <a:pt x="366" y="4122"/>
                    <a:pt x="366" y="4159"/>
                  </a:cubicBezTo>
                  <a:cubicBezTo>
                    <a:pt x="389" y="4196"/>
                    <a:pt x="408" y="4214"/>
                    <a:pt x="445" y="4214"/>
                  </a:cubicBezTo>
                  <a:lnTo>
                    <a:pt x="925" y="4214"/>
                  </a:lnTo>
                  <a:cubicBezTo>
                    <a:pt x="925" y="4177"/>
                    <a:pt x="907" y="4122"/>
                    <a:pt x="907" y="4080"/>
                  </a:cubicBezTo>
                  <a:cubicBezTo>
                    <a:pt x="907" y="4062"/>
                    <a:pt x="907" y="4043"/>
                    <a:pt x="888" y="4025"/>
                  </a:cubicBezTo>
                  <a:lnTo>
                    <a:pt x="888" y="4007"/>
                  </a:lnTo>
                  <a:cubicBezTo>
                    <a:pt x="888" y="3909"/>
                    <a:pt x="870" y="3812"/>
                    <a:pt x="851" y="3734"/>
                  </a:cubicBezTo>
                  <a:cubicBezTo>
                    <a:pt x="736" y="2810"/>
                    <a:pt x="694" y="1812"/>
                    <a:pt x="754" y="772"/>
                  </a:cubicBezTo>
                  <a:cubicBezTo>
                    <a:pt x="754" y="712"/>
                    <a:pt x="773" y="657"/>
                    <a:pt x="773" y="597"/>
                  </a:cubicBezTo>
                  <a:cubicBezTo>
                    <a:pt x="791" y="402"/>
                    <a:pt x="791" y="195"/>
                    <a:pt x="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9"/>
            <p:cNvSpPr/>
            <p:nvPr/>
          </p:nvSpPr>
          <p:spPr>
            <a:xfrm>
              <a:off x="361247" y="4007518"/>
              <a:ext cx="22180" cy="118189"/>
            </a:xfrm>
            <a:custGeom>
              <a:avLst/>
              <a:gdLst/>
              <a:ahLst/>
              <a:cxnLst/>
              <a:rect l="l" t="t" r="r" b="b"/>
              <a:pathLst>
                <a:path w="791" h="4215" extrusionOk="0">
                  <a:moveTo>
                    <a:pt x="135" y="0"/>
                  </a:moveTo>
                  <a:cubicBezTo>
                    <a:pt x="1" y="1502"/>
                    <a:pt x="38" y="2944"/>
                    <a:pt x="250" y="4214"/>
                  </a:cubicBezTo>
                  <a:lnTo>
                    <a:pt x="791" y="4214"/>
                  </a:lnTo>
                  <a:cubicBezTo>
                    <a:pt x="712" y="2944"/>
                    <a:pt x="712" y="1502"/>
                    <a:pt x="754"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9"/>
            <p:cNvSpPr/>
            <p:nvPr/>
          </p:nvSpPr>
          <p:spPr>
            <a:xfrm>
              <a:off x="381716" y="4007518"/>
              <a:ext cx="18955" cy="118189"/>
            </a:xfrm>
            <a:custGeom>
              <a:avLst/>
              <a:gdLst/>
              <a:ahLst/>
              <a:cxnLst/>
              <a:rect l="l" t="t" r="r" b="b"/>
              <a:pathLst>
                <a:path w="676" h="4215" extrusionOk="0">
                  <a:moveTo>
                    <a:pt x="24" y="0"/>
                  </a:moveTo>
                  <a:lnTo>
                    <a:pt x="24" y="250"/>
                  </a:lnTo>
                  <a:lnTo>
                    <a:pt x="24" y="444"/>
                  </a:lnTo>
                  <a:cubicBezTo>
                    <a:pt x="24" y="499"/>
                    <a:pt x="24" y="541"/>
                    <a:pt x="1" y="597"/>
                  </a:cubicBezTo>
                  <a:lnTo>
                    <a:pt x="1" y="809"/>
                  </a:lnTo>
                  <a:lnTo>
                    <a:pt x="1" y="1636"/>
                  </a:lnTo>
                  <a:lnTo>
                    <a:pt x="1" y="2597"/>
                  </a:lnTo>
                  <a:cubicBezTo>
                    <a:pt x="24" y="3004"/>
                    <a:pt x="24" y="3369"/>
                    <a:pt x="42" y="3752"/>
                  </a:cubicBezTo>
                  <a:cubicBezTo>
                    <a:pt x="42" y="3831"/>
                    <a:pt x="42" y="3928"/>
                    <a:pt x="61" y="4025"/>
                  </a:cubicBezTo>
                  <a:lnTo>
                    <a:pt x="61" y="4214"/>
                  </a:lnTo>
                  <a:lnTo>
                    <a:pt x="601" y="4214"/>
                  </a:lnTo>
                  <a:cubicBezTo>
                    <a:pt x="601" y="4177"/>
                    <a:pt x="620" y="4122"/>
                    <a:pt x="620" y="4080"/>
                  </a:cubicBezTo>
                  <a:lnTo>
                    <a:pt x="620" y="4025"/>
                  </a:lnTo>
                  <a:cubicBezTo>
                    <a:pt x="620" y="3928"/>
                    <a:pt x="620" y="3831"/>
                    <a:pt x="638" y="3752"/>
                  </a:cubicBezTo>
                  <a:cubicBezTo>
                    <a:pt x="638" y="3350"/>
                    <a:pt x="657" y="2944"/>
                    <a:pt x="657" y="2523"/>
                  </a:cubicBezTo>
                  <a:cubicBezTo>
                    <a:pt x="675" y="2195"/>
                    <a:pt x="675" y="1886"/>
                    <a:pt x="675" y="1558"/>
                  </a:cubicBezTo>
                  <a:cubicBezTo>
                    <a:pt x="675" y="1327"/>
                    <a:pt x="675" y="1077"/>
                    <a:pt x="657" y="846"/>
                  </a:cubicBezTo>
                  <a:lnTo>
                    <a:pt x="657" y="597"/>
                  </a:lnTo>
                  <a:lnTo>
                    <a:pt x="657" y="463"/>
                  </a:lnTo>
                  <a:lnTo>
                    <a:pt x="657" y="250"/>
                  </a:lnTo>
                  <a:cubicBezTo>
                    <a:pt x="638" y="171"/>
                    <a:pt x="638" y="79"/>
                    <a:pt x="6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9"/>
            <p:cNvSpPr/>
            <p:nvPr/>
          </p:nvSpPr>
          <p:spPr>
            <a:xfrm>
              <a:off x="398568" y="4007518"/>
              <a:ext cx="3253" cy="118189"/>
            </a:xfrm>
            <a:custGeom>
              <a:avLst/>
              <a:gdLst/>
              <a:ahLst/>
              <a:cxnLst/>
              <a:rect l="l" t="t" r="r" b="b"/>
              <a:pathLst>
                <a:path w="116" h="4215" extrusionOk="0">
                  <a:moveTo>
                    <a:pt x="37" y="0"/>
                  </a:moveTo>
                  <a:cubicBezTo>
                    <a:pt x="37" y="79"/>
                    <a:pt x="37" y="171"/>
                    <a:pt x="56" y="250"/>
                  </a:cubicBezTo>
                  <a:lnTo>
                    <a:pt x="56" y="463"/>
                  </a:lnTo>
                  <a:lnTo>
                    <a:pt x="56" y="597"/>
                  </a:lnTo>
                  <a:lnTo>
                    <a:pt x="56" y="846"/>
                  </a:lnTo>
                  <a:cubicBezTo>
                    <a:pt x="74" y="1077"/>
                    <a:pt x="74" y="1327"/>
                    <a:pt x="74" y="1558"/>
                  </a:cubicBezTo>
                  <a:cubicBezTo>
                    <a:pt x="74" y="1886"/>
                    <a:pt x="74" y="2195"/>
                    <a:pt x="56" y="2523"/>
                  </a:cubicBezTo>
                  <a:cubicBezTo>
                    <a:pt x="56" y="2944"/>
                    <a:pt x="37" y="3350"/>
                    <a:pt x="37" y="3752"/>
                  </a:cubicBezTo>
                  <a:cubicBezTo>
                    <a:pt x="19" y="3831"/>
                    <a:pt x="19" y="3928"/>
                    <a:pt x="19" y="4025"/>
                  </a:cubicBezTo>
                  <a:lnTo>
                    <a:pt x="19" y="4080"/>
                  </a:lnTo>
                  <a:cubicBezTo>
                    <a:pt x="19" y="4122"/>
                    <a:pt x="0" y="4177"/>
                    <a:pt x="0" y="4214"/>
                  </a:cubicBezTo>
                  <a:lnTo>
                    <a:pt x="56" y="4214"/>
                  </a:lnTo>
                  <a:lnTo>
                    <a:pt x="56" y="4025"/>
                  </a:lnTo>
                  <a:cubicBezTo>
                    <a:pt x="74" y="3928"/>
                    <a:pt x="74" y="3831"/>
                    <a:pt x="74" y="3752"/>
                  </a:cubicBezTo>
                  <a:cubicBezTo>
                    <a:pt x="74" y="3660"/>
                    <a:pt x="74" y="3563"/>
                    <a:pt x="93" y="3484"/>
                  </a:cubicBezTo>
                  <a:cubicBezTo>
                    <a:pt x="93" y="3156"/>
                    <a:pt x="116" y="2828"/>
                    <a:pt x="116" y="2505"/>
                  </a:cubicBezTo>
                  <a:lnTo>
                    <a:pt x="116" y="1539"/>
                  </a:lnTo>
                  <a:lnTo>
                    <a:pt x="116" y="846"/>
                  </a:lnTo>
                  <a:cubicBezTo>
                    <a:pt x="116" y="772"/>
                    <a:pt x="116" y="675"/>
                    <a:pt x="93" y="597"/>
                  </a:cubicBezTo>
                  <a:lnTo>
                    <a:pt x="93" y="463"/>
                  </a:lnTo>
                  <a:lnTo>
                    <a:pt x="93" y="250"/>
                  </a:lnTo>
                  <a:lnTo>
                    <a:pt x="93"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9"/>
            <p:cNvSpPr/>
            <p:nvPr/>
          </p:nvSpPr>
          <p:spPr>
            <a:xfrm>
              <a:off x="413597" y="4007518"/>
              <a:ext cx="25937" cy="118189"/>
            </a:xfrm>
            <a:custGeom>
              <a:avLst/>
              <a:gdLst/>
              <a:ahLst/>
              <a:cxnLst/>
              <a:rect l="l" t="t" r="r" b="b"/>
              <a:pathLst>
                <a:path w="925" h="4215" extrusionOk="0">
                  <a:moveTo>
                    <a:pt x="116" y="0"/>
                  </a:moveTo>
                  <a:cubicBezTo>
                    <a:pt x="116" y="56"/>
                    <a:pt x="134" y="98"/>
                    <a:pt x="134" y="134"/>
                  </a:cubicBezTo>
                  <a:lnTo>
                    <a:pt x="134" y="171"/>
                  </a:lnTo>
                  <a:lnTo>
                    <a:pt x="134" y="250"/>
                  </a:lnTo>
                  <a:lnTo>
                    <a:pt x="134" y="287"/>
                  </a:lnTo>
                  <a:lnTo>
                    <a:pt x="157" y="310"/>
                  </a:lnTo>
                  <a:lnTo>
                    <a:pt x="157" y="402"/>
                  </a:lnTo>
                  <a:lnTo>
                    <a:pt x="157" y="481"/>
                  </a:lnTo>
                  <a:cubicBezTo>
                    <a:pt x="157" y="518"/>
                    <a:pt x="176" y="560"/>
                    <a:pt x="176" y="597"/>
                  </a:cubicBezTo>
                  <a:lnTo>
                    <a:pt x="176" y="694"/>
                  </a:lnTo>
                  <a:lnTo>
                    <a:pt x="176" y="749"/>
                  </a:lnTo>
                  <a:lnTo>
                    <a:pt x="176" y="772"/>
                  </a:lnTo>
                  <a:lnTo>
                    <a:pt x="176" y="809"/>
                  </a:lnTo>
                  <a:cubicBezTo>
                    <a:pt x="176" y="828"/>
                    <a:pt x="176" y="865"/>
                    <a:pt x="194" y="888"/>
                  </a:cubicBezTo>
                  <a:cubicBezTo>
                    <a:pt x="194" y="1211"/>
                    <a:pt x="213" y="1539"/>
                    <a:pt x="213" y="1867"/>
                  </a:cubicBezTo>
                  <a:lnTo>
                    <a:pt x="213" y="1886"/>
                  </a:lnTo>
                  <a:lnTo>
                    <a:pt x="213" y="2001"/>
                  </a:lnTo>
                  <a:lnTo>
                    <a:pt x="213" y="2020"/>
                  </a:lnTo>
                  <a:cubicBezTo>
                    <a:pt x="213" y="2043"/>
                    <a:pt x="213" y="2080"/>
                    <a:pt x="194" y="2117"/>
                  </a:cubicBezTo>
                  <a:lnTo>
                    <a:pt x="194" y="2158"/>
                  </a:lnTo>
                  <a:lnTo>
                    <a:pt x="194" y="2251"/>
                  </a:lnTo>
                  <a:lnTo>
                    <a:pt x="194" y="2274"/>
                  </a:lnTo>
                  <a:lnTo>
                    <a:pt x="194" y="2523"/>
                  </a:lnTo>
                  <a:lnTo>
                    <a:pt x="194" y="2620"/>
                  </a:lnTo>
                  <a:cubicBezTo>
                    <a:pt x="176" y="2620"/>
                    <a:pt x="176" y="2639"/>
                    <a:pt x="176" y="2657"/>
                  </a:cubicBezTo>
                  <a:lnTo>
                    <a:pt x="176" y="2754"/>
                  </a:lnTo>
                  <a:lnTo>
                    <a:pt x="176" y="2773"/>
                  </a:lnTo>
                  <a:lnTo>
                    <a:pt x="176" y="2888"/>
                  </a:lnTo>
                  <a:cubicBezTo>
                    <a:pt x="157" y="2967"/>
                    <a:pt x="157" y="3022"/>
                    <a:pt x="157" y="3101"/>
                  </a:cubicBezTo>
                  <a:lnTo>
                    <a:pt x="157" y="3138"/>
                  </a:lnTo>
                  <a:cubicBezTo>
                    <a:pt x="134" y="3175"/>
                    <a:pt x="134" y="3198"/>
                    <a:pt x="134" y="3235"/>
                  </a:cubicBezTo>
                  <a:lnTo>
                    <a:pt x="134" y="3272"/>
                  </a:lnTo>
                  <a:cubicBezTo>
                    <a:pt x="134" y="3290"/>
                    <a:pt x="134" y="3332"/>
                    <a:pt x="116" y="3369"/>
                  </a:cubicBezTo>
                  <a:lnTo>
                    <a:pt x="116" y="3387"/>
                  </a:lnTo>
                  <a:cubicBezTo>
                    <a:pt x="116" y="3503"/>
                    <a:pt x="97" y="3618"/>
                    <a:pt x="79" y="3734"/>
                  </a:cubicBezTo>
                  <a:lnTo>
                    <a:pt x="79" y="3752"/>
                  </a:lnTo>
                  <a:lnTo>
                    <a:pt x="79" y="3794"/>
                  </a:lnTo>
                  <a:cubicBezTo>
                    <a:pt x="79" y="3831"/>
                    <a:pt x="60" y="3868"/>
                    <a:pt x="60" y="3928"/>
                  </a:cubicBezTo>
                  <a:lnTo>
                    <a:pt x="60" y="3946"/>
                  </a:lnTo>
                  <a:cubicBezTo>
                    <a:pt x="60" y="3965"/>
                    <a:pt x="42" y="3983"/>
                    <a:pt x="42" y="4007"/>
                  </a:cubicBezTo>
                  <a:lnTo>
                    <a:pt x="42" y="4025"/>
                  </a:lnTo>
                  <a:lnTo>
                    <a:pt x="42" y="4043"/>
                  </a:lnTo>
                  <a:lnTo>
                    <a:pt x="42" y="4062"/>
                  </a:lnTo>
                  <a:lnTo>
                    <a:pt x="42" y="4080"/>
                  </a:lnTo>
                  <a:lnTo>
                    <a:pt x="19" y="4099"/>
                  </a:lnTo>
                  <a:cubicBezTo>
                    <a:pt x="19" y="4141"/>
                    <a:pt x="19" y="4177"/>
                    <a:pt x="0" y="4214"/>
                  </a:cubicBezTo>
                  <a:lnTo>
                    <a:pt x="481" y="4214"/>
                  </a:lnTo>
                  <a:cubicBezTo>
                    <a:pt x="522" y="4214"/>
                    <a:pt x="559" y="4196"/>
                    <a:pt x="559" y="4159"/>
                  </a:cubicBezTo>
                  <a:lnTo>
                    <a:pt x="578" y="4141"/>
                  </a:lnTo>
                  <a:cubicBezTo>
                    <a:pt x="578" y="4099"/>
                    <a:pt x="596" y="4062"/>
                    <a:pt x="596" y="4025"/>
                  </a:cubicBezTo>
                  <a:lnTo>
                    <a:pt x="596" y="4007"/>
                  </a:lnTo>
                  <a:cubicBezTo>
                    <a:pt x="638" y="3928"/>
                    <a:pt x="656" y="3831"/>
                    <a:pt x="675" y="3752"/>
                  </a:cubicBezTo>
                  <a:lnTo>
                    <a:pt x="675" y="3734"/>
                  </a:lnTo>
                  <a:cubicBezTo>
                    <a:pt x="869" y="2851"/>
                    <a:pt x="924" y="1904"/>
                    <a:pt x="850" y="925"/>
                  </a:cubicBezTo>
                  <a:cubicBezTo>
                    <a:pt x="827" y="809"/>
                    <a:pt x="827" y="694"/>
                    <a:pt x="809" y="597"/>
                  </a:cubicBezTo>
                  <a:cubicBezTo>
                    <a:pt x="809" y="481"/>
                    <a:pt x="790" y="365"/>
                    <a:pt x="772" y="250"/>
                  </a:cubicBezTo>
                  <a:cubicBezTo>
                    <a:pt x="772" y="195"/>
                    <a:pt x="753" y="134"/>
                    <a:pt x="753" y="79"/>
                  </a:cubicBezTo>
                  <a:cubicBezTo>
                    <a:pt x="735" y="37"/>
                    <a:pt x="712"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9"/>
            <p:cNvSpPr/>
            <p:nvPr/>
          </p:nvSpPr>
          <p:spPr>
            <a:xfrm>
              <a:off x="361247" y="4007518"/>
              <a:ext cx="8188" cy="118189"/>
            </a:xfrm>
            <a:custGeom>
              <a:avLst/>
              <a:gdLst/>
              <a:ahLst/>
              <a:cxnLst/>
              <a:rect l="l" t="t" r="r" b="b"/>
              <a:pathLst>
                <a:path w="292" h="4215" extrusionOk="0">
                  <a:moveTo>
                    <a:pt x="135" y="0"/>
                  </a:moveTo>
                  <a:cubicBezTo>
                    <a:pt x="1" y="1502"/>
                    <a:pt x="38" y="2944"/>
                    <a:pt x="250" y="4214"/>
                  </a:cubicBezTo>
                  <a:lnTo>
                    <a:pt x="292" y="4214"/>
                  </a:lnTo>
                  <a:cubicBezTo>
                    <a:pt x="292" y="4141"/>
                    <a:pt x="269" y="4080"/>
                    <a:pt x="269" y="4007"/>
                  </a:cubicBezTo>
                  <a:cubicBezTo>
                    <a:pt x="250" y="3909"/>
                    <a:pt x="232" y="3812"/>
                    <a:pt x="232" y="3734"/>
                  </a:cubicBezTo>
                  <a:cubicBezTo>
                    <a:pt x="79" y="2579"/>
                    <a:pt x="61" y="1327"/>
                    <a:pt x="19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9"/>
            <p:cNvSpPr/>
            <p:nvPr/>
          </p:nvSpPr>
          <p:spPr>
            <a:xfrm>
              <a:off x="381211" y="4007518"/>
              <a:ext cx="3253" cy="118189"/>
            </a:xfrm>
            <a:custGeom>
              <a:avLst/>
              <a:gdLst/>
              <a:ahLst/>
              <a:cxnLst/>
              <a:rect l="l" t="t" r="r" b="b"/>
              <a:pathLst>
                <a:path w="116" h="4215" extrusionOk="0">
                  <a:moveTo>
                    <a:pt x="42" y="0"/>
                  </a:moveTo>
                  <a:cubicBezTo>
                    <a:pt x="0" y="1502"/>
                    <a:pt x="0" y="2944"/>
                    <a:pt x="79" y="4214"/>
                  </a:cubicBezTo>
                  <a:lnTo>
                    <a:pt x="116" y="4214"/>
                  </a:lnTo>
                  <a:cubicBezTo>
                    <a:pt x="42" y="2944"/>
                    <a:pt x="19" y="1502"/>
                    <a:pt x="79"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9"/>
            <p:cNvSpPr/>
            <p:nvPr/>
          </p:nvSpPr>
          <p:spPr>
            <a:xfrm>
              <a:off x="350507" y="4005303"/>
              <a:ext cx="80980" cy="2243"/>
            </a:xfrm>
            <a:custGeom>
              <a:avLst/>
              <a:gdLst/>
              <a:ahLst/>
              <a:cxnLst/>
              <a:rect l="l" t="t" r="r" b="b"/>
              <a:pathLst>
                <a:path w="2888" h="80" extrusionOk="0">
                  <a:moveTo>
                    <a:pt x="37" y="1"/>
                  </a:moveTo>
                  <a:cubicBezTo>
                    <a:pt x="19" y="1"/>
                    <a:pt x="0" y="19"/>
                    <a:pt x="0" y="43"/>
                  </a:cubicBezTo>
                  <a:lnTo>
                    <a:pt x="0" y="79"/>
                  </a:lnTo>
                  <a:lnTo>
                    <a:pt x="2888" y="79"/>
                  </a:lnTo>
                  <a:lnTo>
                    <a:pt x="2888" y="43"/>
                  </a:lnTo>
                  <a:cubicBezTo>
                    <a:pt x="2888" y="19"/>
                    <a:pt x="2888" y="1"/>
                    <a:pt x="2846"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9"/>
            <p:cNvSpPr/>
            <p:nvPr/>
          </p:nvSpPr>
          <p:spPr>
            <a:xfrm>
              <a:off x="366182" y="4038866"/>
              <a:ext cx="50164" cy="42144"/>
            </a:xfrm>
            <a:custGeom>
              <a:avLst/>
              <a:gdLst/>
              <a:ahLst/>
              <a:cxnLst/>
              <a:rect l="l" t="t" r="r" b="b"/>
              <a:pathLst>
                <a:path w="1789" h="1503" extrusionOk="0">
                  <a:moveTo>
                    <a:pt x="365" y="1"/>
                  </a:moveTo>
                  <a:lnTo>
                    <a:pt x="0" y="828"/>
                  </a:lnTo>
                  <a:lnTo>
                    <a:pt x="1502" y="1502"/>
                  </a:lnTo>
                  <a:lnTo>
                    <a:pt x="1788" y="712"/>
                  </a:lnTo>
                  <a:lnTo>
                    <a:pt x="365"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9"/>
            <p:cNvSpPr/>
            <p:nvPr/>
          </p:nvSpPr>
          <p:spPr>
            <a:xfrm>
              <a:off x="413597" y="4007518"/>
              <a:ext cx="8188" cy="118189"/>
            </a:xfrm>
            <a:custGeom>
              <a:avLst/>
              <a:gdLst/>
              <a:ahLst/>
              <a:cxnLst/>
              <a:rect l="l" t="t" r="r" b="b"/>
              <a:pathLst>
                <a:path w="292" h="4215" extrusionOk="0">
                  <a:moveTo>
                    <a:pt x="116" y="0"/>
                  </a:moveTo>
                  <a:cubicBezTo>
                    <a:pt x="116" y="56"/>
                    <a:pt x="134" y="98"/>
                    <a:pt x="134" y="134"/>
                  </a:cubicBezTo>
                  <a:lnTo>
                    <a:pt x="134" y="171"/>
                  </a:lnTo>
                  <a:lnTo>
                    <a:pt x="134" y="231"/>
                  </a:lnTo>
                  <a:lnTo>
                    <a:pt x="134" y="250"/>
                  </a:lnTo>
                  <a:lnTo>
                    <a:pt x="134" y="287"/>
                  </a:lnTo>
                  <a:lnTo>
                    <a:pt x="157" y="310"/>
                  </a:lnTo>
                  <a:lnTo>
                    <a:pt x="157" y="402"/>
                  </a:lnTo>
                  <a:lnTo>
                    <a:pt x="157" y="481"/>
                  </a:lnTo>
                  <a:cubicBezTo>
                    <a:pt x="157" y="499"/>
                    <a:pt x="157" y="541"/>
                    <a:pt x="176" y="560"/>
                  </a:cubicBezTo>
                  <a:lnTo>
                    <a:pt x="176" y="597"/>
                  </a:lnTo>
                  <a:lnTo>
                    <a:pt x="176" y="694"/>
                  </a:lnTo>
                  <a:lnTo>
                    <a:pt x="176" y="772"/>
                  </a:lnTo>
                  <a:cubicBezTo>
                    <a:pt x="176" y="809"/>
                    <a:pt x="176" y="846"/>
                    <a:pt x="194" y="888"/>
                  </a:cubicBezTo>
                  <a:cubicBezTo>
                    <a:pt x="194" y="1211"/>
                    <a:pt x="213" y="1539"/>
                    <a:pt x="213" y="1867"/>
                  </a:cubicBezTo>
                  <a:lnTo>
                    <a:pt x="213" y="1886"/>
                  </a:lnTo>
                  <a:lnTo>
                    <a:pt x="213" y="2001"/>
                  </a:lnTo>
                  <a:lnTo>
                    <a:pt x="213" y="2020"/>
                  </a:lnTo>
                  <a:cubicBezTo>
                    <a:pt x="213" y="2043"/>
                    <a:pt x="213" y="2080"/>
                    <a:pt x="194" y="2117"/>
                  </a:cubicBezTo>
                  <a:lnTo>
                    <a:pt x="194" y="2158"/>
                  </a:lnTo>
                  <a:lnTo>
                    <a:pt x="194" y="2251"/>
                  </a:lnTo>
                  <a:lnTo>
                    <a:pt x="194" y="2274"/>
                  </a:lnTo>
                  <a:lnTo>
                    <a:pt x="194" y="2523"/>
                  </a:lnTo>
                  <a:lnTo>
                    <a:pt x="194" y="2597"/>
                  </a:lnTo>
                  <a:lnTo>
                    <a:pt x="194" y="2620"/>
                  </a:lnTo>
                  <a:cubicBezTo>
                    <a:pt x="176" y="2620"/>
                    <a:pt x="176" y="2639"/>
                    <a:pt x="176" y="2657"/>
                  </a:cubicBezTo>
                  <a:lnTo>
                    <a:pt x="176" y="2754"/>
                  </a:lnTo>
                  <a:lnTo>
                    <a:pt x="176" y="2773"/>
                  </a:lnTo>
                  <a:lnTo>
                    <a:pt x="176" y="2888"/>
                  </a:lnTo>
                  <a:cubicBezTo>
                    <a:pt x="157" y="2925"/>
                    <a:pt x="157" y="2967"/>
                    <a:pt x="157" y="3004"/>
                  </a:cubicBezTo>
                  <a:lnTo>
                    <a:pt x="157" y="3101"/>
                  </a:lnTo>
                  <a:lnTo>
                    <a:pt x="157" y="3138"/>
                  </a:lnTo>
                  <a:cubicBezTo>
                    <a:pt x="134" y="3175"/>
                    <a:pt x="134" y="3198"/>
                    <a:pt x="134" y="3235"/>
                  </a:cubicBezTo>
                  <a:lnTo>
                    <a:pt x="134" y="3272"/>
                  </a:lnTo>
                  <a:cubicBezTo>
                    <a:pt x="134" y="3290"/>
                    <a:pt x="134" y="3332"/>
                    <a:pt x="116" y="3369"/>
                  </a:cubicBezTo>
                  <a:lnTo>
                    <a:pt x="116" y="3387"/>
                  </a:lnTo>
                  <a:cubicBezTo>
                    <a:pt x="116" y="3503"/>
                    <a:pt x="97" y="3618"/>
                    <a:pt x="79" y="3734"/>
                  </a:cubicBezTo>
                  <a:lnTo>
                    <a:pt x="79" y="3752"/>
                  </a:lnTo>
                  <a:lnTo>
                    <a:pt x="79" y="3794"/>
                  </a:lnTo>
                  <a:cubicBezTo>
                    <a:pt x="79" y="3831"/>
                    <a:pt x="60" y="3868"/>
                    <a:pt x="60" y="3928"/>
                  </a:cubicBezTo>
                  <a:lnTo>
                    <a:pt x="60" y="3946"/>
                  </a:lnTo>
                  <a:cubicBezTo>
                    <a:pt x="60" y="3965"/>
                    <a:pt x="42" y="3983"/>
                    <a:pt x="42" y="4007"/>
                  </a:cubicBezTo>
                  <a:lnTo>
                    <a:pt x="42" y="4025"/>
                  </a:lnTo>
                  <a:lnTo>
                    <a:pt x="42" y="4043"/>
                  </a:lnTo>
                  <a:lnTo>
                    <a:pt x="42" y="4062"/>
                  </a:lnTo>
                  <a:lnTo>
                    <a:pt x="42" y="4080"/>
                  </a:lnTo>
                  <a:lnTo>
                    <a:pt x="19" y="4099"/>
                  </a:lnTo>
                  <a:cubicBezTo>
                    <a:pt x="19" y="4141"/>
                    <a:pt x="19" y="4177"/>
                    <a:pt x="0" y="4214"/>
                  </a:cubicBezTo>
                  <a:lnTo>
                    <a:pt x="60" y="4214"/>
                  </a:lnTo>
                  <a:cubicBezTo>
                    <a:pt x="79" y="4159"/>
                    <a:pt x="79" y="4080"/>
                    <a:pt x="97" y="4025"/>
                  </a:cubicBezTo>
                  <a:cubicBezTo>
                    <a:pt x="116" y="3928"/>
                    <a:pt x="116" y="3831"/>
                    <a:pt x="134" y="3752"/>
                  </a:cubicBezTo>
                  <a:cubicBezTo>
                    <a:pt x="250" y="2851"/>
                    <a:pt x="291" y="1886"/>
                    <a:pt x="231" y="888"/>
                  </a:cubicBezTo>
                  <a:lnTo>
                    <a:pt x="231" y="597"/>
                  </a:lnTo>
                  <a:cubicBezTo>
                    <a:pt x="213" y="560"/>
                    <a:pt x="213" y="518"/>
                    <a:pt x="213" y="481"/>
                  </a:cubicBezTo>
                  <a:cubicBezTo>
                    <a:pt x="213" y="402"/>
                    <a:pt x="213" y="329"/>
                    <a:pt x="194" y="250"/>
                  </a:cubicBezTo>
                  <a:cubicBezTo>
                    <a:pt x="194" y="171"/>
                    <a:pt x="176" y="79"/>
                    <a:pt x="17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9"/>
            <p:cNvSpPr/>
            <p:nvPr/>
          </p:nvSpPr>
          <p:spPr>
            <a:xfrm>
              <a:off x="344030" y="4014500"/>
              <a:ext cx="93934" cy="9758"/>
            </a:xfrm>
            <a:custGeom>
              <a:avLst/>
              <a:gdLst/>
              <a:ahLst/>
              <a:cxnLst/>
              <a:rect l="l" t="t" r="r" b="b"/>
              <a:pathLst>
                <a:path w="3350" h="348" extrusionOk="0">
                  <a:moveTo>
                    <a:pt x="55" y="1"/>
                  </a:moveTo>
                  <a:cubicBezTo>
                    <a:pt x="37" y="38"/>
                    <a:pt x="37" y="80"/>
                    <a:pt x="18" y="116"/>
                  </a:cubicBezTo>
                  <a:lnTo>
                    <a:pt x="18" y="177"/>
                  </a:lnTo>
                  <a:cubicBezTo>
                    <a:pt x="18" y="232"/>
                    <a:pt x="0" y="292"/>
                    <a:pt x="18" y="348"/>
                  </a:cubicBezTo>
                  <a:lnTo>
                    <a:pt x="3350" y="348"/>
                  </a:lnTo>
                  <a:lnTo>
                    <a:pt x="3350" y="269"/>
                  </a:lnTo>
                  <a:lnTo>
                    <a:pt x="3350" y="232"/>
                  </a:lnTo>
                  <a:lnTo>
                    <a:pt x="3350" y="195"/>
                  </a:lnTo>
                  <a:lnTo>
                    <a:pt x="3350" y="177"/>
                  </a:lnTo>
                  <a:lnTo>
                    <a:pt x="3350" y="153"/>
                  </a:lnTo>
                  <a:lnTo>
                    <a:pt x="3331" y="135"/>
                  </a:lnTo>
                  <a:lnTo>
                    <a:pt x="3331" y="98"/>
                  </a:lnTo>
                  <a:lnTo>
                    <a:pt x="3331" y="80"/>
                  </a:lnTo>
                  <a:lnTo>
                    <a:pt x="3331" y="61"/>
                  </a:lnTo>
                  <a:cubicBezTo>
                    <a:pt x="3308" y="61"/>
                    <a:pt x="3308" y="38"/>
                    <a:pt x="3308" y="19"/>
                  </a:cubicBezTo>
                  <a:cubicBezTo>
                    <a:pt x="3308" y="19"/>
                    <a:pt x="3308" y="1"/>
                    <a:pt x="3290"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9"/>
            <p:cNvSpPr/>
            <p:nvPr/>
          </p:nvSpPr>
          <p:spPr>
            <a:xfrm>
              <a:off x="348797" y="4112724"/>
              <a:ext cx="84765" cy="7655"/>
            </a:xfrm>
            <a:custGeom>
              <a:avLst/>
              <a:gdLst/>
              <a:ahLst/>
              <a:cxnLst/>
              <a:rect l="l" t="t" r="r" b="b"/>
              <a:pathLst>
                <a:path w="3023" h="273" extrusionOk="0">
                  <a:moveTo>
                    <a:pt x="1" y="0"/>
                  </a:moveTo>
                  <a:lnTo>
                    <a:pt x="1" y="60"/>
                  </a:lnTo>
                  <a:lnTo>
                    <a:pt x="1" y="139"/>
                  </a:lnTo>
                  <a:cubicBezTo>
                    <a:pt x="19" y="176"/>
                    <a:pt x="43" y="231"/>
                    <a:pt x="61" y="273"/>
                  </a:cubicBezTo>
                  <a:lnTo>
                    <a:pt x="2949" y="273"/>
                  </a:lnTo>
                  <a:cubicBezTo>
                    <a:pt x="2986" y="194"/>
                    <a:pt x="3023" y="116"/>
                    <a:pt x="3023" y="42"/>
                  </a:cubicBezTo>
                  <a:lnTo>
                    <a:pt x="3023" y="0"/>
                  </a:ln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9"/>
            <p:cNvSpPr/>
            <p:nvPr/>
          </p:nvSpPr>
          <p:spPr>
            <a:xfrm>
              <a:off x="344030" y="4014500"/>
              <a:ext cx="93934" cy="9758"/>
            </a:xfrm>
            <a:custGeom>
              <a:avLst/>
              <a:gdLst/>
              <a:ahLst/>
              <a:cxnLst/>
              <a:rect l="l" t="t" r="r" b="b"/>
              <a:pathLst>
                <a:path w="3350" h="348" extrusionOk="0">
                  <a:moveTo>
                    <a:pt x="3137" y="1"/>
                  </a:moveTo>
                  <a:lnTo>
                    <a:pt x="3193" y="250"/>
                  </a:lnTo>
                  <a:lnTo>
                    <a:pt x="2694" y="232"/>
                  </a:lnTo>
                  <a:lnTo>
                    <a:pt x="2407" y="232"/>
                  </a:lnTo>
                  <a:lnTo>
                    <a:pt x="2038" y="214"/>
                  </a:lnTo>
                  <a:lnTo>
                    <a:pt x="2001" y="214"/>
                  </a:lnTo>
                  <a:lnTo>
                    <a:pt x="1368" y="195"/>
                  </a:lnTo>
                  <a:lnTo>
                    <a:pt x="18" y="177"/>
                  </a:lnTo>
                  <a:cubicBezTo>
                    <a:pt x="18" y="232"/>
                    <a:pt x="0" y="292"/>
                    <a:pt x="18" y="348"/>
                  </a:cubicBezTo>
                  <a:lnTo>
                    <a:pt x="3350" y="348"/>
                  </a:lnTo>
                  <a:lnTo>
                    <a:pt x="3350" y="269"/>
                  </a:lnTo>
                  <a:lnTo>
                    <a:pt x="3350" y="232"/>
                  </a:lnTo>
                  <a:lnTo>
                    <a:pt x="3350" y="195"/>
                  </a:lnTo>
                  <a:lnTo>
                    <a:pt x="3350" y="177"/>
                  </a:lnTo>
                  <a:lnTo>
                    <a:pt x="3350" y="153"/>
                  </a:lnTo>
                  <a:lnTo>
                    <a:pt x="3331" y="135"/>
                  </a:lnTo>
                  <a:lnTo>
                    <a:pt x="3331" y="98"/>
                  </a:lnTo>
                  <a:lnTo>
                    <a:pt x="3331" y="61"/>
                  </a:lnTo>
                  <a:cubicBezTo>
                    <a:pt x="3308" y="61"/>
                    <a:pt x="3308" y="38"/>
                    <a:pt x="3308" y="19"/>
                  </a:cubicBezTo>
                  <a:cubicBezTo>
                    <a:pt x="3308" y="19"/>
                    <a:pt x="3308" y="1"/>
                    <a:pt x="3290"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9"/>
            <p:cNvSpPr/>
            <p:nvPr/>
          </p:nvSpPr>
          <p:spPr>
            <a:xfrm>
              <a:off x="348797" y="4112724"/>
              <a:ext cx="84765" cy="7655"/>
            </a:xfrm>
            <a:custGeom>
              <a:avLst/>
              <a:gdLst/>
              <a:ahLst/>
              <a:cxnLst/>
              <a:rect l="l" t="t" r="r" b="b"/>
              <a:pathLst>
                <a:path w="3023" h="273" extrusionOk="0">
                  <a:moveTo>
                    <a:pt x="2852" y="0"/>
                  </a:moveTo>
                  <a:lnTo>
                    <a:pt x="2792" y="176"/>
                  </a:lnTo>
                  <a:lnTo>
                    <a:pt x="1" y="139"/>
                  </a:lnTo>
                  <a:lnTo>
                    <a:pt x="1" y="139"/>
                  </a:lnTo>
                  <a:cubicBezTo>
                    <a:pt x="19" y="176"/>
                    <a:pt x="43" y="231"/>
                    <a:pt x="61" y="273"/>
                  </a:cubicBezTo>
                  <a:lnTo>
                    <a:pt x="2949" y="273"/>
                  </a:lnTo>
                  <a:cubicBezTo>
                    <a:pt x="3004" y="176"/>
                    <a:pt x="3023" y="79"/>
                    <a:pt x="3023"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9"/>
            <p:cNvSpPr/>
            <p:nvPr/>
          </p:nvSpPr>
          <p:spPr>
            <a:xfrm>
              <a:off x="345572" y="4024230"/>
              <a:ext cx="91887" cy="9225"/>
            </a:xfrm>
            <a:custGeom>
              <a:avLst/>
              <a:gdLst/>
              <a:ahLst/>
              <a:cxnLst/>
              <a:rect l="l" t="t" r="r" b="b"/>
              <a:pathLst>
                <a:path w="3277" h="329" extrusionOk="0">
                  <a:moveTo>
                    <a:pt x="0" y="1"/>
                  </a:moveTo>
                  <a:lnTo>
                    <a:pt x="0" y="135"/>
                  </a:lnTo>
                  <a:lnTo>
                    <a:pt x="638" y="176"/>
                  </a:lnTo>
                  <a:lnTo>
                    <a:pt x="1290" y="213"/>
                  </a:lnTo>
                  <a:lnTo>
                    <a:pt x="1946" y="250"/>
                  </a:lnTo>
                  <a:lnTo>
                    <a:pt x="2006" y="250"/>
                  </a:lnTo>
                  <a:lnTo>
                    <a:pt x="2292" y="269"/>
                  </a:lnTo>
                  <a:lnTo>
                    <a:pt x="2620" y="292"/>
                  </a:lnTo>
                  <a:lnTo>
                    <a:pt x="2657" y="292"/>
                  </a:lnTo>
                  <a:lnTo>
                    <a:pt x="3276" y="329"/>
                  </a:lnTo>
                  <a:cubicBezTo>
                    <a:pt x="3253" y="213"/>
                    <a:pt x="3253" y="98"/>
                    <a:pt x="3235"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39"/>
          <p:cNvGrpSpPr/>
          <p:nvPr/>
        </p:nvGrpSpPr>
        <p:grpSpPr>
          <a:xfrm>
            <a:off x="3407081" y="1359771"/>
            <a:ext cx="1408846" cy="3056847"/>
            <a:chOff x="6718924" y="3669636"/>
            <a:chExt cx="317974" cy="689924"/>
          </a:xfrm>
        </p:grpSpPr>
        <p:sp>
          <p:nvSpPr>
            <p:cNvPr id="852" name="Google Shape;852;p39"/>
            <p:cNvSpPr/>
            <p:nvPr/>
          </p:nvSpPr>
          <p:spPr>
            <a:xfrm>
              <a:off x="6986734" y="4330903"/>
              <a:ext cx="50164" cy="28657"/>
            </a:xfrm>
            <a:custGeom>
              <a:avLst/>
              <a:gdLst/>
              <a:ahLst/>
              <a:cxnLst/>
              <a:rect l="l" t="t" r="r" b="b"/>
              <a:pathLst>
                <a:path w="1789" h="1022" extrusionOk="0">
                  <a:moveTo>
                    <a:pt x="134" y="0"/>
                  </a:moveTo>
                  <a:cubicBezTo>
                    <a:pt x="134" y="0"/>
                    <a:pt x="0" y="384"/>
                    <a:pt x="0" y="596"/>
                  </a:cubicBezTo>
                  <a:cubicBezTo>
                    <a:pt x="0" y="809"/>
                    <a:pt x="190" y="1022"/>
                    <a:pt x="190" y="1022"/>
                  </a:cubicBezTo>
                  <a:lnTo>
                    <a:pt x="1618" y="1022"/>
                  </a:lnTo>
                  <a:cubicBezTo>
                    <a:pt x="1618" y="1022"/>
                    <a:pt x="1788" y="883"/>
                    <a:pt x="1710" y="615"/>
                  </a:cubicBezTo>
                  <a:cubicBezTo>
                    <a:pt x="1636" y="347"/>
                    <a:pt x="1058" y="0"/>
                    <a:pt x="1058"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9"/>
            <p:cNvSpPr/>
            <p:nvPr/>
          </p:nvSpPr>
          <p:spPr>
            <a:xfrm>
              <a:off x="6804699" y="4330903"/>
              <a:ext cx="47051" cy="28657"/>
            </a:xfrm>
            <a:custGeom>
              <a:avLst/>
              <a:gdLst/>
              <a:ahLst/>
              <a:cxnLst/>
              <a:rect l="l" t="t" r="r" b="b"/>
              <a:pathLst>
                <a:path w="1678" h="1022" extrusionOk="0">
                  <a:moveTo>
                    <a:pt x="486" y="0"/>
                  </a:moveTo>
                  <a:cubicBezTo>
                    <a:pt x="213" y="347"/>
                    <a:pt x="0" y="578"/>
                    <a:pt x="24" y="791"/>
                  </a:cubicBezTo>
                  <a:cubicBezTo>
                    <a:pt x="42" y="943"/>
                    <a:pt x="255" y="1022"/>
                    <a:pt x="255" y="1022"/>
                  </a:cubicBezTo>
                  <a:lnTo>
                    <a:pt x="1544" y="1022"/>
                  </a:lnTo>
                  <a:cubicBezTo>
                    <a:pt x="1544" y="1022"/>
                    <a:pt x="1678" y="906"/>
                    <a:pt x="1678" y="767"/>
                  </a:cubicBezTo>
                  <a:cubicBezTo>
                    <a:pt x="1678" y="462"/>
                    <a:pt x="1368" y="0"/>
                    <a:pt x="1368"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9"/>
            <p:cNvSpPr/>
            <p:nvPr/>
          </p:nvSpPr>
          <p:spPr>
            <a:xfrm>
              <a:off x="6819335" y="3771589"/>
              <a:ext cx="48621" cy="13487"/>
            </a:xfrm>
            <a:custGeom>
              <a:avLst/>
              <a:gdLst/>
              <a:ahLst/>
              <a:cxnLst/>
              <a:rect l="l" t="t" r="r" b="b"/>
              <a:pathLst>
                <a:path w="1734" h="481" extrusionOk="0">
                  <a:moveTo>
                    <a:pt x="791" y="1"/>
                  </a:moveTo>
                  <a:cubicBezTo>
                    <a:pt x="362" y="1"/>
                    <a:pt x="19" y="79"/>
                    <a:pt x="19" y="79"/>
                  </a:cubicBezTo>
                  <a:cubicBezTo>
                    <a:pt x="19" y="79"/>
                    <a:pt x="1" y="292"/>
                    <a:pt x="19" y="328"/>
                  </a:cubicBezTo>
                  <a:cubicBezTo>
                    <a:pt x="19" y="365"/>
                    <a:pt x="135" y="407"/>
                    <a:pt x="153" y="426"/>
                  </a:cubicBezTo>
                  <a:cubicBezTo>
                    <a:pt x="172" y="444"/>
                    <a:pt x="597" y="481"/>
                    <a:pt x="634" y="481"/>
                  </a:cubicBezTo>
                  <a:cubicBezTo>
                    <a:pt x="675" y="481"/>
                    <a:pt x="1387" y="462"/>
                    <a:pt x="1387" y="462"/>
                  </a:cubicBezTo>
                  <a:cubicBezTo>
                    <a:pt x="1387" y="462"/>
                    <a:pt x="1733" y="310"/>
                    <a:pt x="1465" y="79"/>
                  </a:cubicBezTo>
                  <a:cubicBezTo>
                    <a:pt x="1240" y="20"/>
                    <a:pt x="1005" y="1"/>
                    <a:pt x="791" y="1"/>
                  </a:cubicBezTo>
                  <a:close/>
                </a:path>
              </a:pathLst>
            </a:custGeom>
            <a:solidFill>
              <a:srgbClr val="8982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9"/>
            <p:cNvSpPr/>
            <p:nvPr/>
          </p:nvSpPr>
          <p:spPr>
            <a:xfrm>
              <a:off x="6793426" y="4168439"/>
              <a:ext cx="58856" cy="164791"/>
            </a:xfrm>
            <a:custGeom>
              <a:avLst/>
              <a:gdLst/>
              <a:ahLst/>
              <a:cxnLst/>
              <a:rect l="l" t="t" r="r" b="b"/>
              <a:pathLst>
                <a:path w="2099" h="5877" extrusionOk="0">
                  <a:moveTo>
                    <a:pt x="0" y="0"/>
                  </a:moveTo>
                  <a:lnTo>
                    <a:pt x="0" y="712"/>
                  </a:lnTo>
                  <a:lnTo>
                    <a:pt x="0" y="1114"/>
                  </a:lnTo>
                  <a:cubicBezTo>
                    <a:pt x="0" y="1691"/>
                    <a:pt x="633" y="5522"/>
                    <a:pt x="888" y="5794"/>
                  </a:cubicBezTo>
                  <a:cubicBezTo>
                    <a:pt x="1013" y="5853"/>
                    <a:pt x="1156" y="5876"/>
                    <a:pt x="1287" y="5876"/>
                  </a:cubicBezTo>
                  <a:cubicBezTo>
                    <a:pt x="1372" y="5876"/>
                    <a:pt x="1453" y="5866"/>
                    <a:pt x="1521" y="5850"/>
                  </a:cubicBezTo>
                  <a:cubicBezTo>
                    <a:pt x="1673" y="5831"/>
                    <a:pt x="1770" y="5794"/>
                    <a:pt x="1770" y="5794"/>
                  </a:cubicBezTo>
                  <a:cubicBezTo>
                    <a:pt x="1770" y="4561"/>
                    <a:pt x="2098" y="3193"/>
                    <a:pt x="2098" y="2269"/>
                  </a:cubicBezTo>
                  <a:cubicBezTo>
                    <a:pt x="2098" y="1345"/>
                    <a:pt x="2043" y="0"/>
                    <a:pt x="204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9"/>
            <p:cNvSpPr/>
            <p:nvPr/>
          </p:nvSpPr>
          <p:spPr>
            <a:xfrm>
              <a:off x="6892155" y="3783506"/>
              <a:ext cx="68053" cy="103159"/>
            </a:xfrm>
            <a:custGeom>
              <a:avLst/>
              <a:gdLst/>
              <a:ahLst/>
              <a:cxnLst/>
              <a:rect l="l" t="t" r="r" b="b"/>
              <a:pathLst>
                <a:path w="2427" h="3679" extrusionOk="0">
                  <a:moveTo>
                    <a:pt x="157" y="1"/>
                  </a:moveTo>
                  <a:lnTo>
                    <a:pt x="0" y="1964"/>
                  </a:lnTo>
                  <a:cubicBezTo>
                    <a:pt x="273" y="2463"/>
                    <a:pt x="809" y="3041"/>
                    <a:pt x="1137" y="3387"/>
                  </a:cubicBezTo>
                  <a:cubicBezTo>
                    <a:pt x="1155" y="3406"/>
                    <a:pt x="1155" y="3406"/>
                    <a:pt x="1179" y="3424"/>
                  </a:cubicBezTo>
                  <a:cubicBezTo>
                    <a:pt x="1234" y="3484"/>
                    <a:pt x="1294" y="3540"/>
                    <a:pt x="1331" y="3581"/>
                  </a:cubicBezTo>
                  <a:cubicBezTo>
                    <a:pt x="1386" y="3637"/>
                    <a:pt x="1428" y="3678"/>
                    <a:pt x="1428" y="3678"/>
                  </a:cubicBezTo>
                  <a:lnTo>
                    <a:pt x="2426" y="3272"/>
                  </a:lnTo>
                  <a:cubicBezTo>
                    <a:pt x="2426" y="3272"/>
                    <a:pt x="1350" y="999"/>
                    <a:pt x="869" y="421"/>
                  </a:cubicBezTo>
                  <a:cubicBezTo>
                    <a:pt x="578" y="190"/>
                    <a:pt x="370" y="98"/>
                    <a:pt x="254" y="37"/>
                  </a:cubicBezTo>
                  <a:cubicBezTo>
                    <a:pt x="194" y="19"/>
                    <a:pt x="157" y="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9"/>
            <p:cNvSpPr/>
            <p:nvPr/>
          </p:nvSpPr>
          <p:spPr>
            <a:xfrm>
              <a:off x="6718924" y="3783506"/>
              <a:ext cx="70240" cy="95000"/>
            </a:xfrm>
            <a:custGeom>
              <a:avLst/>
              <a:gdLst/>
              <a:ahLst/>
              <a:cxnLst/>
              <a:rect l="l" t="t" r="r" b="b"/>
              <a:pathLst>
                <a:path w="2505" h="3388" extrusionOk="0">
                  <a:moveTo>
                    <a:pt x="2329" y="1"/>
                  </a:moveTo>
                  <a:cubicBezTo>
                    <a:pt x="2329" y="1"/>
                    <a:pt x="1946" y="74"/>
                    <a:pt x="1442" y="384"/>
                  </a:cubicBezTo>
                  <a:cubicBezTo>
                    <a:pt x="888" y="1096"/>
                    <a:pt x="1" y="2311"/>
                    <a:pt x="56" y="2773"/>
                  </a:cubicBezTo>
                  <a:cubicBezTo>
                    <a:pt x="79" y="2985"/>
                    <a:pt x="731" y="3387"/>
                    <a:pt x="731" y="3387"/>
                  </a:cubicBezTo>
                  <a:lnTo>
                    <a:pt x="2505" y="1964"/>
                  </a:lnTo>
                  <a:lnTo>
                    <a:pt x="2329"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9"/>
            <p:cNvSpPr/>
            <p:nvPr/>
          </p:nvSpPr>
          <p:spPr>
            <a:xfrm>
              <a:off x="6822588" y="3966439"/>
              <a:ext cx="145247" cy="202028"/>
            </a:xfrm>
            <a:custGeom>
              <a:avLst/>
              <a:gdLst/>
              <a:ahLst/>
              <a:cxnLst/>
              <a:rect l="l" t="t" r="r" b="b"/>
              <a:pathLst>
                <a:path w="5180" h="7205" extrusionOk="0">
                  <a:moveTo>
                    <a:pt x="0" y="1"/>
                  </a:moveTo>
                  <a:cubicBezTo>
                    <a:pt x="924" y="3776"/>
                    <a:pt x="3271" y="7204"/>
                    <a:pt x="3271" y="7204"/>
                  </a:cubicBezTo>
                  <a:lnTo>
                    <a:pt x="5180" y="7204"/>
                  </a:lnTo>
                  <a:cubicBezTo>
                    <a:pt x="3965" y="2140"/>
                    <a:pt x="3100" y="1"/>
                    <a:pt x="3100" y="1"/>
                  </a:cubicBezTo>
                  <a:close/>
                </a:path>
              </a:pathLst>
            </a:custGeom>
            <a:solidFill>
              <a:srgbClr val="5D3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9"/>
            <p:cNvSpPr/>
            <p:nvPr/>
          </p:nvSpPr>
          <p:spPr>
            <a:xfrm>
              <a:off x="6914307" y="4168439"/>
              <a:ext cx="102122" cy="165716"/>
            </a:xfrm>
            <a:custGeom>
              <a:avLst/>
              <a:gdLst/>
              <a:ahLst/>
              <a:cxnLst/>
              <a:rect l="l" t="t" r="r" b="b"/>
              <a:pathLst>
                <a:path w="3642" h="5910" extrusionOk="0">
                  <a:moveTo>
                    <a:pt x="0" y="0"/>
                  </a:moveTo>
                  <a:cubicBezTo>
                    <a:pt x="0" y="0"/>
                    <a:pt x="61" y="980"/>
                    <a:pt x="310" y="1691"/>
                  </a:cubicBezTo>
                  <a:cubicBezTo>
                    <a:pt x="735" y="2925"/>
                    <a:pt x="1003" y="3156"/>
                    <a:pt x="2717" y="5794"/>
                  </a:cubicBezTo>
                  <a:cubicBezTo>
                    <a:pt x="2717" y="5794"/>
                    <a:pt x="2791" y="5831"/>
                    <a:pt x="2930" y="5868"/>
                  </a:cubicBezTo>
                  <a:cubicBezTo>
                    <a:pt x="3022" y="5891"/>
                    <a:pt x="3119" y="5910"/>
                    <a:pt x="3235" y="5910"/>
                  </a:cubicBezTo>
                  <a:cubicBezTo>
                    <a:pt x="3526" y="5910"/>
                    <a:pt x="3641" y="5794"/>
                    <a:pt x="3641" y="5794"/>
                  </a:cubicBezTo>
                  <a:lnTo>
                    <a:pt x="2930" y="3387"/>
                  </a:lnTo>
                  <a:lnTo>
                    <a:pt x="2080" y="555"/>
                  </a:lnTo>
                  <a:lnTo>
                    <a:pt x="1909"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9"/>
            <p:cNvSpPr/>
            <p:nvPr/>
          </p:nvSpPr>
          <p:spPr>
            <a:xfrm>
              <a:off x="6768022" y="3966439"/>
              <a:ext cx="88522" cy="202028"/>
            </a:xfrm>
            <a:custGeom>
              <a:avLst/>
              <a:gdLst/>
              <a:ahLst/>
              <a:cxnLst/>
              <a:rect l="l" t="t" r="r" b="b"/>
              <a:pathLst>
                <a:path w="3157" h="7205" extrusionOk="0">
                  <a:moveTo>
                    <a:pt x="269" y="1"/>
                  </a:moveTo>
                  <a:cubicBezTo>
                    <a:pt x="269" y="1"/>
                    <a:pt x="116" y="560"/>
                    <a:pt x="1" y="1502"/>
                  </a:cubicBezTo>
                  <a:cubicBezTo>
                    <a:pt x="1" y="2870"/>
                    <a:pt x="1003" y="7204"/>
                    <a:pt x="1003" y="7204"/>
                  </a:cubicBezTo>
                  <a:lnTo>
                    <a:pt x="2792" y="7204"/>
                  </a:lnTo>
                  <a:cubicBezTo>
                    <a:pt x="3157" y="3873"/>
                    <a:pt x="2949" y="1"/>
                    <a:pt x="2949" y="1"/>
                  </a:cubicBezTo>
                  <a:close/>
                </a:path>
              </a:pathLst>
            </a:custGeom>
            <a:solidFill>
              <a:srgbClr val="5D3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9"/>
            <p:cNvSpPr/>
            <p:nvPr/>
          </p:nvSpPr>
          <p:spPr>
            <a:xfrm>
              <a:off x="6819868" y="3733763"/>
              <a:ext cx="39929" cy="48593"/>
            </a:xfrm>
            <a:custGeom>
              <a:avLst/>
              <a:gdLst/>
              <a:ahLst/>
              <a:cxnLst/>
              <a:rect l="l" t="t" r="r" b="b"/>
              <a:pathLst>
                <a:path w="1424" h="1733" extrusionOk="0">
                  <a:moveTo>
                    <a:pt x="268" y="0"/>
                  </a:moveTo>
                  <a:cubicBezTo>
                    <a:pt x="268" y="0"/>
                    <a:pt x="231" y="716"/>
                    <a:pt x="97" y="1409"/>
                  </a:cubicBezTo>
                  <a:cubicBezTo>
                    <a:pt x="97" y="1446"/>
                    <a:pt x="79" y="1465"/>
                    <a:pt x="37" y="1465"/>
                  </a:cubicBezTo>
                  <a:lnTo>
                    <a:pt x="0" y="1465"/>
                  </a:lnTo>
                  <a:cubicBezTo>
                    <a:pt x="60" y="1562"/>
                    <a:pt x="194" y="1733"/>
                    <a:pt x="730" y="1733"/>
                  </a:cubicBezTo>
                  <a:cubicBezTo>
                    <a:pt x="1271" y="1733"/>
                    <a:pt x="1405" y="1562"/>
                    <a:pt x="1423" y="1465"/>
                  </a:cubicBezTo>
                  <a:cubicBezTo>
                    <a:pt x="1405" y="1465"/>
                    <a:pt x="1368" y="1446"/>
                    <a:pt x="1368" y="1409"/>
                  </a:cubicBezTo>
                  <a:lnTo>
                    <a:pt x="1192" y="0"/>
                  </a:ln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9"/>
            <p:cNvSpPr/>
            <p:nvPr/>
          </p:nvSpPr>
          <p:spPr>
            <a:xfrm>
              <a:off x="6775537" y="3773776"/>
              <a:ext cx="134003" cy="209403"/>
            </a:xfrm>
            <a:custGeom>
              <a:avLst/>
              <a:gdLst/>
              <a:ahLst/>
              <a:cxnLst/>
              <a:rect l="l" t="t" r="r" b="b"/>
              <a:pathLst>
                <a:path w="4779" h="7468" extrusionOk="0">
                  <a:moveTo>
                    <a:pt x="1581" y="1"/>
                  </a:moveTo>
                  <a:lnTo>
                    <a:pt x="1410" y="56"/>
                  </a:lnTo>
                  <a:lnTo>
                    <a:pt x="1350" y="75"/>
                  </a:lnTo>
                  <a:cubicBezTo>
                    <a:pt x="1119" y="135"/>
                    <a:pt x="772" y="214"/>
                    <a:pt x="310" y="348"/>
                  </a:cubicBezTo>
                  <a:cubicBezTo>
                    <a:pt x="158" y="1503"/>
                    <a:pt x="213" y="2639"/>
                    <a:pt x="486" y="3582"/>
                  </a:cubicBezTo>
                  <a:cubicBezTo>
                    <a:pt x="560" y="4926"/>
                    <a:pt x="329" y="4792"/>
                    <a:pt x="486" y="5236"/>
                  </a:cubicBezTo>
                  <a:lnTo>
                    <a:pt x="486" y="5255"/>
                  </a:lnTo>
                  <a:cubicBezTo>
                    <a:pt x="176" y="6220"/>
                    <a:pt x="1" y="6872"/>
                    <a:pt x="1" y="6872"/>
                  </a:cubicBezTo>
                  <a:cubicBezTo>
                    <a:pt x="1" y="6872"/>
                    <a:pt x="1234" y="7468"/>
                    <a:pt x="2967" y="7468"/>
                  </a:cubicBezTo>
                  <a:cubicBezTo>
                    <a:pt x="4584" y="7468"/>
                    <a:pt x="4778" y="6872"/>
                    <a:pt x="4778" y="6872"/>
                  </a:cubicBezTo>
                  <a:lnTo>
                    <a:pt x="4275" y="5333"/>
                  </a:lnTo>
                  <a:lnTo>
                    <a:pt x="4159" y="5005"/>
                  </a:lnTo>
                  <a:cubicBezTo>
                    <a:pt x="4159" y="5005"/>
                    <a:pt x="4275" y="3813"/>
                    <a:pt x="4353" y="2598"/>
                  </a:cubicBezTo>
                  <a:cubicBezTo>
                    <a:pt x="4390" y="1674"/>
                    <a:pt x="4413" y="731"/>
                    <a:pt x="4316" y="348"/>
                  </a:cubicBezTo>
                  <a:cubicBezTo>
                    <a:pt x="3910" y="190"/>
                    <a:pt x="3679" y="135"/>
                    <a:pt x="3448" y="98"/>
                  </a:cubicBezTo>
                  <a:lnTo>
                    <a:pt x="3217" y="38"/>
                  </a:lnTo>
                  <a:lnTo>
                    <a:pt x="3027" y="1"/>
                  </a:lnTo>
                  <a:cubicBezTo>
                    <a:pt x="3027" y="1"/>
                    <a:pt x="3027" y="19"/>
                    <a:pt x="3004" y="38"/>
                  </a:cubicBezTo>
                  <a:cubicBezTo>
                    <a:pt x="2986" y="135"/>
                    <a:pt x="2852" y="306"/>
                    <a:pt x="2311" y="306"/>
                  </a:cubicBezTo>
                  <a:cubicBezTo>
                    <a:pt x="1775" y="306"/>
                    <a:pt x="1641" y="135"/>
                    <a:pt x="1581" y="38"/>
                  </a:cubicBezTo>
                  <a:lnTo>
                    <a:pt x="1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9"/>
            <p:cNvSpPr/>
            <p:nvPr/>
          </p:nvSpPr>
          <p:spPr>
            <a:xfrm>
              <a:off x="6775537" y="3921098"/>
              <a:ext cx="134003" cy="62081"/>
            </a:xfrm>
            <a:custGeom>
              <a:avLst/>
              <a:gdLst/>
              <a:ahLst/>
              <a:cxnLst/>
              <a:rect l="l" t="t" r="r" b="b"/>
              <a:pathLst>
                <a:path w="4779" h="2214" extrusionOk="0">
                  <a:moveTo>
                    <a:pt x="486" y="1"/>
                  </a:moveTo>
                  <a:cubicBezTo>
                    <a:pt x="463" y="98"/>
                    <a:pt x="426" y="176"/>
                    <a:pt x="407" y="273"/>
                  </a:cubicBezTo>
                  <a:cubicBezTo>
                    <a:pt x="347" y="444"/>
                    <a:pt x="310" y="597"/>
                    <a:pt x="255" y="735"/>
                  </a:cubicBezTo>
                  <a:cubicBezTo>
                    <a:pt x="98" y="1290"/>
                    <a:pt x="1" y="1618"/>
                    <a:pt x="1" y="1618"/>
                  </a:cubicBezTo>
                  <a:cubicBezTo>
                    <a:pt x="1" y="1618"/>
                    <a:pt x="1234" y="2214"/>
                    <a:pt x="2967" y="2214"/>
                  </a:cubicBezTo>
                  <a:cubicBezTo>
                    <a:pt x="4584" y="2214"/>
                    <a:pt x="4778" y="1618"/>
                    <a:pt x="4778" y="1618"/>
                  </a:cubicBezTo>
                  <a:lnTo>
                    <a:pt x="4275" y="79"/>
                  </a:lnTo>
                  <a:cubicBezTo>
                    <a:pt x="3556" y="206"/>
                    <a:pt x="2930" y="253"/>
                    <a:pt x="2398" y="253"/>
                  </a:cubicBezTo>
                  <a:cubicBezTo>
                    <a:pt x="1477" y="253"/>
                    <a:pt x="838" y="112"/>
                    <a:pt x="486" y="1"/>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9"/>
            <p:cNvSpPr/>
            <p:nvPr/>
          </p:nvSpPr>
          <p:spPr>
            <a:xfrm>
              <a:off x="6803661" y="3775795"/>
              <a:ext cx="16235" cy="66034"/>
            </a:xfrm>
            <a:custGeom>
              <a:avLst/>
              <a:gdLst/>
              <a:ahLst/>
              <a:cxnLst/>
              <a:rect l="l" t="t" r="r" b="b"/>
              <a:pathLst>
                <a:path w="579" h="2355" extrusionOk="0">
                  <a:moveTo>
                    <a:pt x="289" y="1"/>
                  </a:moveTo>
                  <a:cubicBezTo>
                    <a:pt x="97" y="1"/>
                    <a:pt x="0" y="81"/>
                    <a:pt x="0" y="81"/>
                  </a:cubicBezTo>
                  <a:cubicBezTo>
                    <a:pt x="0" y="81"/>
                    <a:pt x="250" y="1084"/>
                    <a:pt x="195" y="2313"/>
                  </a:cubicBezTo>
                  <a:lnTo>
                    <a:pt x="523" y="2355"/>
                  </a:lnTo>
                  <a:cubicBezTo>
                    <a:pt x="523" y="2355"/>
                    <a:pt x="578" y="604"/>
                    <a:pt x="347" y="3"/>
                  </a:cubicBezTo>
                  <a:cubicBezTo>
                    <a:pt x="327" y="1"/>
                    <a:pt x="308" y="1"/>
                    <a:pt x="289"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9"/>
            <p:cNvSpPr/>
            <p:nvPr/>
          </p:nvSpPr>
          <p:spPr>
            <a:xfrm>
              <a:off x="6865714" y="3776496"/>
              <a:ext cx="16740" cy="65333"/>
            </a:xfrm>
            <a:custGeom>
              <a:avLst/>
              <a:gdLst/>
              <a:ahLst/>
              <a:cxnLst/>
              <a:rect l="l" t="t" r="r" b="b"/>
              <a:pathLst>
                <a:path w="597" h="2330" extrusionOk="0">
                  <a:moveTo>
                    <a:pt x="232" y="1"/>
                  </a:moveTo>
                  <a:cubicBezTo>
                    <a:pt x="1" y="597"/>
                    <a:pt x="19" y="2330"/>
                    <a:pt x="19" y="2330"/>
                  </a:cubicBezTo>
                  <a:lnTo>
                    <a:pt x="366" y="2288"/>
                  </a:lnTo>
                  <a:cubicBezTo>
                    <a:pt x="310" y="1059"/>
                    <a:pt x="597" y="93"/>
                    <a:pt x="597" y="93"/>
                  </a:cubicBezTo>
                  <a:cubicBezTo>
                    <a:pt x="597" y="93"/>
                    <a:pt x="523" y="1"/>
                    <a:pt x="232"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9"/>
            <p:cNvSpPr/>
            <p:nvPr/>
          </p:nvSpPr>
          <p:spPr>
            <a:xfrm>
              <a:off x="6763227" y="3825622"/>
              <a:ext cx="208365" cy="365249"/>
            </a:xfrm>
            <a:custGeom>
              <a:avLst/>
              <a:gdLst/>
              <a:ahLst/>
              <a:cxnLst/>
              <a:rect l="l" t="t" r="r" b="b"/>
              <a:pathLst>
                <a:path w="7431" h="13026" extrusionOk="0">
                  <a:moveTo>
                    <a:pt x="1327" y="0"/>
                  </a:moveTo>
                  <a:cubicBezTo>
                    <a:pt x="1327" y="0"/>
                    <a:pt x="1655" y="1867"/>
                    <a:pt x="999" y="3715"/>
                  </a:cubicBezTo>
                  <a:cubicBezTo>
                    <a:pt x="943" y="3868"/>
                    <a:pt x="883" y="4025"/>
                    <a:pt x="828" y="4177"/>
                  </a:cubicBezTo>
                  <a:cubicBezTo>
                    <a:pt x="809" y="4214"/>
                    <a:pt x="786" y="4256"/>
                    <a:pt x="768" y="4274"/>
                  </a:cubicBezTo>
                  <a:cubicBezTo>
                    <a:pt x="384" y="5101"/>
                    <a:pt x="135" y="6007"/>
                    <a:pt x="93" y="6913"/>
                  </a:cubicBezTo>
                  <a:cubicBezTo>
                    <a:pt x="1" y="8761"/>
                    <a:pt x="190" y="10087"/>
                    <a:pt x="809" y="12434"/>
                  </a:cubicBezTo>
                  <a:cubicBezTo>
                    <a:pt x="902" y="12457"/>
                    <a:pt x="980" y="12476"/>
                    <a:pt x="1077" y="12494"/>
                  </a:cubicBezTo>
                  <a:cubicBezTo>
                    <a:pt x="1849" y="12688"/>
                    <a:pt x="2542" y="12822"/>
                    <a:pt x="3138" y="12896"/>
                  </a:cubicBezTo>
                  <a:cubicBezTo>
                    <a:pt x="3775" y="12986"/>
                    <a:pt x="4324" y="13026"/>
                    <a:pt x="4794" y="13026"/>
                  </a:cubicBezTo>
                  <a:cubicBezTo>
                    <a:pt x="5047" y="13026"/>
                    <a:pt x="5277" y="13014"/>
                    <a:pt x="5485" y="12993"/>
                  </a:cubicBezTo>
                  <a:cubicBezTo>
                    <a:pt x="6622" y="12878"/>
                    <a:pt x="7140" y="12531"/>
                    <a:pt x="7334" y="12342"/>
                  </a:cubicBezTo>
                  <a:cubicBezTo>
                    <a:pt x="7412" y="12282"/>
                    <a:pt x="7431" y="12226"/>
                    <a:pt x="7431" y="12226"/>
                  </a:cubicBezTo>
                  <a:cubicBezTo>
                    <a:pt x="7431" y="12226"/>
                    <a:pt x="6294" y="7490"/>
                    <a:pt x="5638" y="5619"/>
                  </a:cubicBezTo>
                  <a:cubicBezTo>
                    <a:pt x="5254" y="4542"/>
                    <a:pt x="4945" y="3655"/>
                    <a:pt x="4755" y="3101"/>
                  </a:cubicBezTo>
                  <a:cubicBezTo>
                    <a:pt x="4621" y="2694"/>
                    <a:pt x="4543" y="2463"/>
                    <a:pt x="4543" y="2463"/>
                  </a:cubicBezTo>
                  <a:cubicBezTo>
                    <a:pt x="4543" y="2463"/>
                    <a:pt x="4640" y="1386"/>
                    <a:pt x="4598" y="56"/>
                  </a:cubicBezTo>
                  <a:lnTo>
                    <a:pt x="4598" y="56"/>
                  </a:lnTo>
                  <a:cubicBezTo>
                    <a:pt x="4084" y="136"/>
                    <a:pt x="3590" y="164"/>
                    <a:pt x="3149" y="164"/>
                  </a:cubicBezTo>
                  <a:cubicBezTo>
                    <a:pt x="2086" y="164"/>
                    <a:pt x="1327" y="0"/>
                    <a:pt x="1327" y="0"/>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9"/>
            <p:cNvSpPr/>
            <p:nvPr/>
          </p:nvSpPr>
          <p:spPr>
            <a:xfrm>
              <a:off x="6785912" y="3912546"/>
              <a:ext cx="185681" cy="278325"/>
            </a:xfrm>
            <a:custGeom>
              <a:avLst/>
              <a:gdLst/>
              <a:ahLst/>
              <a:cxnLst/>
              <a:rect l="l" t="t" r="r" b="b"/>
              <a:pathLst>
                <a:path w="6622" h="9926" extrusionOk="0">
                  <a:moveTo>
                    <a:pt x="3946" y="1"/>
                  </a:moveTo>
                  <a:lnTo>
                    <a:pt x="2269" y="555"/>
                  </a:lnTo>
                  <a:lnTo>
                    <a:pt x="2597" y="2311"/>
                  </a:lnTo>
                  <a:cubicBezTo>
                    <a:pt x="2669" y="2678"/>
                    <a:pt x="2994" y="2933"/>
                    <a:pt x="3359" y="2933"/>
                  </a:cubicBezTo>
                  <a:cubicBezTo>
                    <a:pt x="3395" y="2933"/>
                    <a:pt x="3430" y="2930"/>
                    <a:pt x="3466" y="2925"/>
                  </a:cubicBezTo>
                  <a:cubicBezTo>
                    <a:pt x="3504" y="2921"/>
                    <a:pt x="3542" y="2918"/>
                    <a:pt x="3579" y="2918"/>
                  </a:cubicBezTo>
                  <a:cubicBezTo>
                    <a:pt x="4014" y="2918"/>
                    <a:pt x="4396" y="3233"/>
                    <a:pt x="4464" y="3697"/>
                  </a:cubicBezTo>
                  <a:cubicBezTo>
                    <a:pt x="4464" y="3831"/>
                    <a:pt x="4506" y="4002"/>
                    <a:pt x="4524" y="4178"/>
                  </a:cubicBezTo>
                  <a:cubicBezTo>
                    <a:pt x="4829" y="6890"/>
                    <a:pt x="2731" y="9279"/>
                    <a:pt x="0" y="9334"/>
                  </a:cubicBezTo>
                  <a:cubicBezTo>
                    <a:pt x="93" y="9357"/>
                    <a:pt x="171" y="9376"/>
                    <a:pt x="268" y="9394"/>
                  </a:cubicBezTo>
                  <a:cubicBezTo>
                    <a:pt x="1040" y="9588"/>
                    <a:pt x="1733" y="9722"/>
                    <a:pt x="2329" y="9796"/>
                  </a:cubicBezTo>
                  <a:cubicBezTo>
                    <a:pt x="2966" y="9886"/>
                    <a:pt x="3515" y="9926"/>
                    <a:pt x="3985" y="9926"/>
                  </a:cubicBezTo>
                  <a:cubicBezTo>
                    <a:pt x="4238" y="9926"/>
                    <a:pt x="4468" y="9914"/>
                    <a:pt x="4676" y="9893"/>
                  </a:cubicBezTo>
                  <a:cubicBezTo>
                    <a:pt x="5813" y="9778"/>
                    <a:pt x="6331" y="9431"/>
                    <a:pt x="6525" y="9242"/>
                  </a:cubicBezTo>
                  <a:cubicBezTo>
                    <a:pt x="6603" y="9182"/>
                    <a:pt x="6622" y="9126"/>
                    <a:pt x="6622" y="9126"/>
                  </a:cubicBezTo>
                  <a:cubicBezTo>
                    <a:pt x="6622" y="9126"/>
                    <a:pt x="5485" y="4390"/>
                    <a:pt x="4829" y="2519"/>
                  </a:cubicBezTo>
                  <a:cubicBezTo>
                    <a:pt x="4445" y="1442"/>
                    <a:pt x="4136" y="555"/>
                    <a:pt x="3946" y="1"/>
                  </a:cubicBezTo>
                  <a:close/>
                </a:path>
              </a:pathLst>
            </a:custGeom>
            <a:solidFill>
              <a:srgbClr val="9B5C31">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9"/>
            <p:cNvSpPr/>
            <p:nvPr/>
          </p:nvSpPr>
          <p:spPr>
            <a:xfrm>
              <a:off x="6797184" y="3814210"/>
              <a:ext cx="15702" cy="21675"/>
            </a:xfrm>
            <a:custGeom>
              <a:avLst/>
              <a:gdLst/>
              <a:ahLst/>
              <a:cxnLst/>
              <a:rect l="l" t="t" r="r" b="b"/>
              <a:pathLst>
                <a:path w="560" h="773" extrusionOk="0">
                  <a:moveTo>
                    <a:pt x="462" y="1"/>
                  </a:moveTo>
                  <a:cubicBezTo>
                    <a:pt x="462" y="1"/>
                    <a:pt x="310" y="42"/>
                    <a:pt x="79" y="135"/>
                  </a:cubicBezTo>
                  <a:cubicBezTo>
                    <a:pt x="61" y="135"/>
                    <a:pt x="19" y="158"/>
                    <a:pt x="0" y="158"/>
                  </a:cubicBezTo>
                  <a:cubicBezTo>
                    <a:pt x="0" y="158"/>
                    <a:pt x="37" y="481"/>
                    <a:pt x="61" y="772"/>
                  </a:cubicBezTo>
                  <a:lnTo>
                    <a:pt x="560" y="504"/>
                  </a:lnTo>
                  <a:lnTo>
                    <a:pt x="560" y="481"/>
                  </a:lnTo>
                  <a:lnTo>
                    <a:pt x="462" y="1"/>
                  </a:lnTo>
                  <a:close/>
                </a:path>
              </a:pathLst>
            </a:custGeom>
            <a:solidFill>
              <a:srgbClr val="FE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9"/>
            <p:cNvSpPr/>
            <p:nvPr/>
          </p:nvSpPr>
          <p:spPr>
            <a:xfrm>
              <a:off x="6782659" y="3928753"/>
              <a:ext cx="8580" cy="13487"/>
            </a:xfrm>
            <a:custGeom>
              <a:avLst/>
              <a:gdLst/>
              <a:ahLst/>
              <a:cxnLst/>
              <a:rect l="l" t="t" r="r" b="b"/>
              <a:pathLst>
                <a:path w="306" h="481" extrusionOk="0">
                  <a:moveTo>
                    <a:pt x="135" y="0"/>
                  </a:moveTo>
                  <a:cubicBezTo>
                    <a:pt x="75" y="153"/>
                    <a:pt x="1" y="324"/>
                    <a:pt x="1" y="439"/>
                  </a:cubicBezTo>
                  <a:cubicBezTo>
                    <a:pt x="38" y="462"/>
                    <a:pt x="75" y="481"/>
                    <a:pt x="116" y="481"/>
                  </a:cubicBezTo>
                  <a:cubicBezTo>
                    <a:pt x="190" y="324"/>
                    <a:pt x="250" y="171"/>
                    <a:pt x="306" y="19"/>
                  </a:cubicBezTo>
                  <a:lnTo>
                    <a:pt x="135" y="0"/>
                  </a:ln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9"/>
            <p:cNvSpPr/>
            <p:nvPr/>
          </p:nvSpPr>
          <p:spPr>
            <a:xfrm>
              <a:off x="6719457" y="3818612"/>
              <a:ext cx="79942" cy="59753"/>
            </a:xfrm>
            <a:custGeom>
              <a:avLst/>
              <a:gdLst/>
              <a:ahLst/>
              <a:cxnLst/>
              <a:rect l="l" t="t" r="r" b="b"/>
              <a:pathLst>
                <a:path w="2851" h="2131" extrusionOk="0">
                  <a:moveTo>
                    <a:pt x="2772" y="1"/>
                  </a:moveTo>
                  <a:cubicBezTo>
                    <a:pt x="2735" y="19"/>
                    <a:pt x="2675" y="38"/>
                    <a:pt x="2638" y="38"/>
                  </a:cubicBezTo>
                  <a:cubicBezTo>
                    <a:pt x="1848" y="306"/>
                    <a:pt x="559" y="768"/>
                    <a:pt x="347" y="925"/>
                  </a:cubicBezTo>
                  <a:cubicBezTo>
                    <a:pt x="268" y="980"/>
                    <a:pt x="194" y="1077"/>
                    <a:pt x="134" y="1156"/>
                  </a:cubicBezTo>
                  <a:cubicBezTo>
                    <a:pt x="0" y="1364"/>
                    <a:pt x="0" y="1595"/>
                    <a:pt x="116" y="1789"/>
                  </a:cubicBezTo>
                  <a:cubicBezTo>
                    <a:pt x="176" y="1886"/>
                    <a:pt x="231" y="1964"/>
                    <a:pt x="328" y="2020"/>
                  </a:cubicBezTo>
                  <a:cubicBezTo>
                    <a:pt x="444" y="2096"/>
                    <a:pt x="554" y="2130"/>
                    <a:pt x="667" y="2130"/>
                  </a:cubicBezTo>
                  <a:cubicBezTo>
                    <a:pt x="1042" y="2130"/>
                    <a:pt x="1443" y="1748"/>
                    <a:pt x="2139" y="1230"/>
                  </a:cubicBezTo>
                  <a:cubicBezTo>
                    <a:pt x="2139" y="1230"/>
                    <a:pt x="2213" y="1174"/>
                    <a:pt x="2851" y="786"/>
                  </a:cubicBezTo>
                  <a:lnTo>
                    <a:pt x="2851" y="712"/>
                  </a:lnTo>
                  <a:cubicBezTo>
                    <a:pt x="2833" y="421"/>
                    <a:pt x="2772" y="1"/>
                    <a:pt x="2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9"/>
            <p:cNvSpPr/>
            <p:nvPr/>
          </p:nvSpPr>
          <p:spPr>
            <a:xfrm>
              <a:off x="6912232" y="3898947"/>
              <a:ext cx="22039" cy="16459"/>
            </a:xfrm>
            <a:custGeom>
              <a:avLst/>
              <a:gdLst/>
              <a:ahLst/>
              <a:cxnLst/>
              <a:rect l="l" t="t" r="r" b="b"/>
              <a:pathLst>
                <a:path w="786" h="587" extrusionOk="0">
                  <a:moveTo>
                    <a:pt x="74" y="0"/>
                  </a:moveTo>
                  <a:cubicBezTo>
                    <a:pt x="19" y="24"/>
                    <a:pt x="1" y="97"/>
                    <a:pt x="19" y="176"/>
                  </a:cubicBezTo>
                  <a:cubicBezTo>
                    <a:pt x="50" y="355"/>
                    <a:pt x="261" y="586"/>
                    <a:pt x="589" y="586"/>
                  </a:cubicBezTo>
                  <a:cubicBezTo>
                    <a:pt x="651" y="586"/>
                    <a:pt x="716" y="578"/>
                    <a:pt x="786" y="560"/>
                  </a:cubicBezTo>
                  <a:cubicBezTo>
                    <a:pt x="786" y="560"/>
                    <a:pt x="500" y="79"/>
                    <a:pt x="171"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9"/>
            <p:cNvSpPr/>
            <p:nvPr/>
          </p:nvSpPr>
          <p:spPr>
            <a:xfrm>
              <a:off x="6903540" y="3897377"/>
              <a:ext cx="29722" cy="27507"/>
            </a:xfrm>
            <a:custGeom>
              <a:avLst/>
              <a:gdLst/>
              <a:ahLst/>
              <a:cxnLst/>
              <a:rect l="l" t="t" r="r" b="b"/>
              <a:pathLst>
                <a:path w="1060" h="981" extrusionOk="0">
                  <a:moveTo>
                    <a:pt x="500" y="1"/>
                  </a:moveTo>
                  <a:cubicBezTo>
                    <a:pt x="384" y="116"/>
                    <a:pt x="172" y="311"/>
                    <a:pt x="1" y="482"/>
                  </a:cubicBezTo>
                  <a:cubicBezTo>
                    <a:pt x="38" y="676"/>
                    <a:pt x="135" y="865"/>
                    <a:pt x="195" y="981"/>
                  </a:cubicBezTo>
                  <a:lnTo>
                    <a:pt x="1059" y="463"/>
                  </a:lnTo>
                  <a:cubicBezTo>
                    <a:pt x="980" y="384"/>
                    <a:pt x="749" y="98"/>
                    <a:pt x="500" y="1"/>
                  </a:cubicBez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9"/>
            <p:cNvSpPr/>
            <p:nvPr/>
          </p:nvSpPr>
          <p:spPr>
            <a:xfrm>
              <a:off x="6914307" y="3864934"/>
              <a:ext cx="50808" cy="49715"/>
            </a:xfrm>
            <a:custGeom>
              <a:avLst/>
              <a:gdLst/>
              <a:ahLst/>
              <a:cxnLst/>
              <a:rect l="l" t="t" r="r" b="b"/>
              <a:pathLst>
                <a:path w="1812" h="1773" extrusionOk="0">
                  <a:moveTo>
                    <a:pt x="1240" y="0"/>
                  </a:moveTo>
                  <a:cubicBezTo>
                    <a:pt x="1185" y="0"/>
                    <a:pt x="1124" y="17"/>
                    <a:pt x="1059" y="58"/>
                  </a:cubicBezTo>
                  <a:cubicBezTo>
                    <a:pt x="791" y="252"/>
                    <a:pt x="578" y="405"/>
                    <a:pt x="444" y="562"/>
                  </a:cubicBezTo>
                  <a:cubicBezTo>
                    <a:pt x="116" y="964"/>
                    <a:pt x="0" y="1213"/>
                    <a:pt x="0" y="1213"/>
                  </a:cubicBezTo>
                  <a:cubicBezTo>
                    <a:pt x="14" y="1207"/>
                    <a:pt x="28" y="1205"/>
                    <a:pt x="40" y="1205"/>
                  </a:cubicBezTo>
                  <a:cubicBezTo>
                    <a:pt x="65" y="1205"/>
                    <a:pt x="85" y="1213"/>
                    <a:pt x="97" y="1213"/>
                  </a:cubicBezTo>
                  <a:cubicBezTo>
                    <a:pt x="231" y="1255"/>
                    <a:pt x="365" y="1352"/>
                    <a:pt x="481" y="1468"/>
                  </a:cubicBezTo>
                  <a:cubicBezTo>
                    <a:pt x="620" y="1620"/>
                    <a:pt x="712" y="1773"/>
                    <a:pt x="712" y="1773"/>
                  </a:cubicBezTo>
                  <a:cubicBezTo>
                    <a:pt x="1447" y="1255"/>
                    <a:pt x="1812" y="774"/>
                    <a:pt x="1599" y="289"/>
                  </a:cubicBezTo>
                  <a:lnTo>
                    <a:pt x="1599" y="271"/>
                  </a:lnTo>
                  <a:cubicBezTo>
                    <a:pt x="1539" y="169"/>
                    <a:pt x="1416" y="0"/>
                    <a:pt x="1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9"/>
            <p:cNvSpPr/>
            <p:nvPr/>
          </p:nvSpPr>
          <p:spPr>
            <a:xfrm>
              <a:off x="6815073" y="3773776"/>
              <a:ext cx="50668" cy="17273"/>
            </a:xfrm>
            <a:custGeom>
              <a:avLst/>
              <a:gdLst/>
              <a:ahLst/>
              <a:cxnLst/>
              <a:rect l="l" t="t" r="r" b="b"/>
              <a:pathLst>
                <a:path w="1807" h="616" extrusionOk="0">
                  <a:moveTo>
                    <a:pt x="171" y="1"/>
                  </a:moveTo>
                  <a:lnTo>
                    <a:pt x="0" y="56"/>
                  </a:lnTo>
                  <a:cubicBezTo>
                    <a:pt x="19" y="232"/>
                    <a:pt x="153" y="615"/>
                    <a:pt x="883" y="615"/>
                  </a:cubicBezTo>
                  <a:cubicBezTo>
                    <a:pt x="1557" y="615"/>
                    <a:pt x="1733" y="287"/>
                    <a:pt x="1807" y="38"/>
                  </a:cubicBezTo>
                  <a:lnTo>
                    <a:pt x="1617" y="1"/>
                  </a:lnTo>
                  <a:cubicBezTo>
                    <a:pt x="1617" y="1"/>
                    <a:pt x="1617" y="19"/>
                    <a:pt x="1594" y="38"/>
                  </a:cubicBezTo>
                  <a:cubicBezTo>
                    <a:pt x="1576" y="135"/>
                    <a:pt x="1442" y="306"/>
                    <a:pt x="901" y="306"/>
                  </a:cubicBezTo>
                  <a:cubicBezTo>
                    <a:pt x="365" y="306"/>
                    <a:pt x="231" y="135"/>
                    <a:pt x="171" y="38"/>
                  </a:cubicBezTo>
                  <a:lnTo>
                    <a:pt x="1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9"/>
            <p:cNvSpPr/>
            <p:nvPr/>
          </p:nvSpPr>
          <p:spPr>
            <a:xfrm>
              <a:off x="6819868" y="3843372"/>
              <a:ext cx="58828" cy="38920"/>
            </a:xfrm>
            <a:custGeom>
              <a:avLst/>
              <a:gdLst/>
              <a:ahLst/>
              <a:cxnLst/>
              <a:rect l="l" t="t" r="r" b="b"/>
              <a:pathLst>
                <a:path w="2098" h="1388" extrusionOk="0">
                  <a:moveTo>
                    <a:pt x="2098" y="0"/>
                  </a:moveTo>
                  <a:cubicBezTo>
                    <a:pt x="1704" y="88"/>
                    <a:pt x="1308" y="115"/>
                    <a:pt x="967" y="115"/>
                  </a:cubicBezTo>
                  <a:cubicBezTo>
                    <a:pt x="408" y="115"/>
                    <a:pt x="0" y="42"/>
                    <a:pt x="0" y="42"/>
                  </a:cubicBezTo>
                  <a:lnTo>
                    <a:pt x="0" y="42"/>
                  </a:lnTo>
                  <a:cubicBezTo>
                    <a:pt x="0" y="42"/>
                    <a:pt x="37" y="693"/>
                    <a:pt x="347" y="1331"/>
                  </a:cubicBezTo>
                  <a:cubicBezTo>
                    <a:pt x="562" y="1374"/>
                    <a:pt x="807" y="1388"/>
                    <a:pt x="1030" y="1388"/>
                  </a:cubicBezTo>
                  <a:cubicBezTo>
                    <a:pt x="1404" y="1388"/>
                    <a:pt x="1714" y="1349"/>
                    <a:pt x="1714" y="1349"/>
                  </a:cubicBezTo>
                  <a:cubicBezTo>
                    <a:pt x="1714" y="1349"/>
                    <a:pt x="1945" y="1021"/>
                    <a:pt x="2098" y="0"/>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9"/>
            <p:cNvSpPr/>
            <p:nvPr/>
          </p:nvSpPr>
          <p:spPr>
            <a:xfrm>
              <a:off x="6847460" y="3888180"/>
              <a:ext cx="68053" cy="93962"/>
            </a:xfrm>
            <a:custGeom>
              <a:avLst/>
              <a:gdLst/>
              <a:ahLst/>
              <a:cxnLst/>
              <a:rect l="l" t="t" r="r" b="b"/>
              <a:pathLst>
                <a:path w="2427" h="3351" extrusionOk="0">
                  <a:moveTo>
                    <a:pt x="1617" y="1"/>
                  </a:moveTo>
                  <a:lnTo>
                    <a:pt x="268" y="232"/>
                  </a:lnTo>
                  <a:lnTo>
                    <a:pt x="37" y="944"/>
                  </a:lnTo>
                  <a:cubicBezTo>
                    <a:pt x="19" y="985"/>
                    <a:pt x="0" y="1041"/>
                    <a:pt x="19" y="1101"/>
                  </a:cubicBezTo>
                  <a:lnTo>
                    <a:pt x="536" y="3235"/>
                  </a:lnTo>
                  <a:lnTo>
                    <a:pt x="555" y="3351"/>
                  </a:lnTo>
                  <a:lnTo>
                    <a:pt x="2426" y="3023"/>
                  </a:lnTo>
                  <a:lnTo>
                    <a:pt x="2329" y="2371"/>
                  </a:lnTo>
                  <a:lnTo>
                    <a:pt x="2135" y="712"/>
                  </a:lnTo>
                  <a:cubicBezTo>
                    <a:pt x="2135" y="657"/>
                    <a:pt x="2116" y="615"/>
                    <a:pt x="2079" y="578"/>
                  </a:cubicBezTo>
                  <a:lnTo>
                    <a:pt x="1617"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9"/>
            <p:cNvSpPr/>
            <p:nvPr/>
          </p:nvSpPr>
          <p:spPr>
            <a:xfrm>
              <a:off x="6850039" y="3890899"/>
              <a:ext cx="62221" cy="88522"/>
            </a:xfrm>
            <a:custGeom>
              <a:avLst/>
              <a:gdLst/>
              <a:ahLst/>
              <a:cxnLst/>
              <a:rect l="l" t="t" r="r" b="b"/>
              <a:pathLst>
                <a:path w="2219" h="3157" extrusionOk="0">
                  <a:moveTo>
                    <a:pt x="1484" y="1"/>
                  </a:moveTo>
                  <a:lnTo>
                    <a:pt x="232" y="232"/>
                  </a:lnTo>
                  <a:lnTo>
                    <a:pt x="24" y="865"/>
                  </a:lnTo>
                  <a:cubicBezTo>
                    <a:pt x="24" y="907"/>
                    <a:pt x="1" y="944"/>
                    <a:pt x="24" y="981"/>
                  </a:cubicBezTo>
                  <a:lnTo>
                    <a:pt x="541" y="3157"/>
                  </a:lnTo>
                  <a:lnTo>
                    <a:pt x="2219" y="2852"/>
                  </a:lnTo>
                  <a:lnTo>
                    <a:pt x="1946" y="634"/>
                  </a:lnTo>
                  <a:cubicBezTo>
                    <a:pt x="1946" y="597"/>
                    <a:pt x="1927" y="560"/>
                    <a:pt x="1909" y="542"/>
                  </a:cubicBezTo>
                  <a:lnTo>
                    <a:pt x="148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9"/>
            <p:cNvSpPr/>
            <p:nvPr/>
          </p:nvSpPr>
          <p:spPr>
            <a:xfrm>
              <a:off x="6861452" y="3920061"/>
              <a:ext cx="37854" cy="23750"/>
            </a:xfrm>
            <a:custGeom>
              <a:avLst/>
              <a:gdLst/>
              <a:ahLst/>
              <a:cxnLst/>
              <a:rect l="l" t="t" r="r" b="b"/>
              <a:pathLst>
                <a:path w="1350" h="847" extrusionOk="0">
                  <a:moveTo>
                    <a:pt x="1308" y="1"/>
                  </a:moveTo>
                  <a:lnTo>
                    <a:pt x="0" y="232"/>
                  </a:lnTo>
                  <a:lnTo>
                    <a:pt x="194" y="846"/>
                  </a:lnTo>
                  <a:lnTo>
                    <a:pt x="1349" y="694"/>
                  </a:lnTo>
                  <a:lnTo>
                    <a:pt x="1308"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9"/>
            <p:cNvSpPr/>
            <p:nvPr/>
          </p:nvSpPr>
          <p:spPr>
            <a:xfrm>
              <a:off x="6901352" y="3905648"/>
              <a:ext cx="8692" cy="6561"/>
            </a:xfrm>
            <a:custGeom>
              <a:avLst/>
              <a:gdLst/>
              <a:ahLst/>
              <a:cxnLst/>
              <a:rect l="l" t="t" r="r" b="b"/>
              <a:pathLst>
                <a:path w="310" h="234" extrusionOk="0">
                  <a:moveTo>
                    <a:pt x="222" y="0"/>
                  </a:moveTo>
                  <a:cubicBezTo>
                    <a:pt x="208" y="0"/>
                    <a:pt x="192" y="6"/>
                    <a:pt x="176" y="16"/>
                  </a:cubicBezTo>
                  <a:lnTo>
                    <a:pt x="42" y="108"/>
                  </a:lnTo>
                  <a:cubicBezTo>
                    <a:pt x="0" y="131"/>
                    <a:pt x="0" y="168"/>
                    <a:pt x="19" y="205"/>
                  </a:cubicBezTo>
                  <a:cubicBezTo>
                    <a:pt x="35" y="218"/>
                    <a:pt x="49" y="233"/>
                    <a:pt x="69" y="233"/>
                  </a:cubicBezTo>
                  <a:cubicBezTo>
                    <a:pt x="77" y="233"/>
                    <a:pt x="86" y="230"/>
                    <a:pt x="97" y="223"/>
                  </a:cubicBezTo>
                  <a:lnTo>
                    <a:pt x="250" y="168"/>
                  </a:lnTo>
                  <a:cubicBezTo>
                    <a:pt x="310" y="168"/>
                    <a:pt x="310" y="108"/>
                    <a:pt x="291" y="71"/>
                  </a:cubicBezTo>
                  <a:lnTo>
                    <a:pt x="273" y="34"/>
                  </a:lnTo>
                  <a:cubicBezTo>
                    <a:pt x="260" y="10"/>
                    <a:pt x="242" y="0"/>
                    <a:pt x="222" y="0"/>
                  </a:cubicBezTo>
                  <a:close/>
                </a:path>
              </a:pathLst>
            </a:custGeom>
            <a:solidFill>
              <a:srgbClr val="FE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9"/>
            <p:cNvSpPr/>
            <p:nvPr/>
          </p:nvSpPr>
          <p:spPr>
            <a:xfrm>
              <a:off x="6901857" y="3913079"/>
              <a:ext cx="9225" cy="5328"/>
            </a:xfrm>
            <a:custGeom>
              <a:avLst/>
              <a:gdLst/>
              <a:ahLst/>
              <a:cxnLst/>
              <a:rect l="l" t="t" r="r" b="b"/>
              <a:pathLst>
                <a:path w="329" h="190" extrusionOk="0">
                  <a:moveTo>
                    <a:pt x="79" y="0"/>
                  </a:moveTo>
                  <a:cubicBezTo>
                    <a:pt x="42" y="0"/>
                    <a:pt x="1" y="37"/>
                    <a:pt x="1" y="56"/>
                  </a:cubicBezTo>
                  <a:cubicBezTo>
                    <a:pt x="1" y="97"/>
                    <a:pt x="24" y="134"/>
                    <a:pt x="61" y="134"/>
                  </a:cubicBezTo>
                  <a:lnTo>
                    <a:pt x="232" y="190"/>
                  </a:lnTo>
                  <a:cubicBezTo>
                    <a:pt x="273" y="190"/>
                    <a:pt x="310" y="171"/>
                    <a:pt x="329" y="134"/>
                  </a:cubicBezTo>
                  <a:lnTo>
                    <a:pt x="329" y="74"/>
                  </a:lnTo>
                  <a:cubicBezTo>
                    <a:pt x="329" y="37"/>
                    <a:pt x="292" y="0"/>
                    <a:pt x="255" y="0"/>
                  </a:cubicBezTo>
                  <a:close/>
                </a:path>
              </a:pathLst>
            </a:custGeom>
            <a:solidFill>
              <a:srgbClr val="FE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9"/>
            <p:cNvSpPr/>
            <p:nvPr/>
          </p:nvSpPr>
          <p:spPr>
            <a:xfrm>
              <a:off x="6902502" y="3919024"/>
              <a:ext cx="8580" cy="5524"/>
            </a:xfrm>
            <a:custGeom>
              <a:avLst/>
              <a:gdLst/>
              <a:ahLst/>
              <a:cxnLst/>
              <a:rect l="l" t="t" r="r" b="b"/>
              <a:pathLst>
                <a:path w="306" h="197" extrusionOk="0">
                  <a:moveTo>
                    <a:pt x="75" y="1"/>
                  </a:moveTo>
                  <a:cubicBezTo>
                    <a:pt x="38" y="1"/>
                    <a:pt x="19" y="19"/>
                    <a:pt x="1" y="38"/>
                  </a:cubicBezTo>
                  <a:cubicBezTo>
                    <a:pt x="1" y="75"/>
                    <a:pt x="19" y="116"/>
                    <a:pt x="38" y="135"/>
                  </a:cubicBezTo>
                  <a:lnTo>
                    <a:pt x="190" y="190"/>
                  </a:lnTo>
                  <a:cubicBezTo>
                    <a:pt x="201" y="195"/>
                    <a:pt x="212" y="197"/>
                    <a:pt x="223" y="197"/>
                  </a:cubicBezTo>
                  <a:cubicBezTo>
                    <a:pt x="256" y="197"/>
                    <a:pt x="287" y="176"/>
                    <a:pt x="287" y="135"/>
                  </a:cubicBezTo>
                  <a:lnTo>
                    <a:pt x="306" y="93"/>
                  </a:lnTo>
                  <a:cubicBezTo>
                    <a:pt x="306" y="56"/>
                    <a:pt x="287" y="19"/>
                    <a:pt x="250" y="19"/>
                  </a:cubicBezTo>
                  <a:lnTo>
                    <a:pt x="75" y="1"/>
                  </a:lnTo>
                  <a:close/>
                </a:path>
              </a:pathLst>
            </a:custGeom>
            <a:solidFill>
              <a:srgbClr val="FE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9"/>
            <p:cNvSpPr/>
            <p:nvPr/>
          </p:nvSpPr>
          <p:spPr>
            <a:xfrm>
              <a:off x="6903540" y="3924856"/>
              <a:ext cx="8076" cy="5159"/>
            </a:xfrm>
            <a:custGeom>
              <a:avLst/>
              <a:gdLst/>
              <a:ahLst/>
              <a:cxnLst/>
              <a:rect l="l" t="t" r="r" b="b"/>
              <a:pathLst>
                <a:path w="288" h="184" extrusionOk="0">
                  <a:moveTo>
                    <a:pt x="79" y="1"/>
                  </a:moveTo>
                  <a:cubicBezTo>
                    <a:pt x="56" y="1"/>
                    <a:pt x="19" y="24"/>
                    <a:pt x="19" y="42"/>
                  </a:cubicBezTo>
                  <a:cubicBezTo>
                    <a:pt x="1" y="79"/>
                    <a:pt x="19" y="98"/>
                    <a:pt x="38" y="116"/>
                  </a:cubicBezTo>
                  <a:lnTo>
                    <a:pt x="172" y="176"/>
                  </a:lnTo>
                  <a:cubicBezTo>
                    <a:pt x="183" y="181"/>
                    <a:pt x="194" y="183"/>
                    <a:pt x="204" y="183"/>
                  </a:cubicBezTo>
                  <a:cubicBezTo>
                    <a:pt x="232" y="183"/>
                    <a:pt x="255" y="166"/>
                    <a:pt x="269" y="139"/>
                  </a:cubicBezTo>
                  <a:lnTo>
                    <a:pt x="269" y="98"/>
                  </a:lnTo>
                  <a:cubicBezTo>
                    <a:pt x="287" y="61"/>
                    <a:pt x="250" y="24"/>
                    <a:pt x="232" y="24"/>
                  </a:cubicBezTo>
                  <a:lnTo>
                    <a:pt x="79" y="1"/>
                  </a:lnTo>
                  <a:close/>
                </a:path>
              </a:pathLst>
            </a:custGeom>
            <a:solidFill>
              <a:srgbClr val="FE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9"/>
            <p:cNvSpPr/>
            <p:nvPr/>
          </p:nvSpPr>
          <p:spPr>
            <a:xfrm>
              <a:off x="6853937" y="3669636"/>
              <a:ext cx="10767" cy="15029"/>
            </a:xfrm>
            <a:custGeom>
              <a:avLst/>
              <a:gdLst/>
              <a:ahLst/>
              <a:cxnLst/>
              <a:rect l="l" t="t" r="r" b="b"/>
              <a:pathLst>
                <a:path w="384" h="536" extrusionOk="0">
                  <a:moveTo>
                    <a:pt x="0" y="0"/>
                  </a:moveTo>
                  <a:lnTo>
                    <a:pt x="0" y="0"/>
                  </a:lnTo>
                  <a:cubicBezTo>
                    <a:pt x="171" y="134"/>
                    <a:pt x="0" y="462"/>
                    <a:pt x="0" y="462"/>
                  </a:cubicBezTo>
                  <a:lnTo>
                    <a:pt x="324" y="536"/>
                  </a:lnTo>
                  <a:cubicBezTo>
                    <a:pt x="324" y="536"/>
                    <a:pt x="287" y="305"/>
                    <a:pt x="384" y="250"/>
                  </a:cubicBezTo>
                  <a:cubicBezTo>
                    <a:pt x="369" y="244"/>
                    <a:pt x="354" y="242"/>
                    <a:pt x="341" y="242"/>
                  </a:cubicBezTo>
                  <a:cubicBezTo>
                    <a:pt x="249" y="242"/>
                    <a:pt x="190" y="347"/>
                    <a:pt x="190" y="347"/>
                  </a:cubicBezTo>
                  <a:cubicBezTo>
                    <a:pt x="231" y="208"/>
                    <a:pt x="153" y="55"/>
                    <a:pt x="0"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9"/>
            <p:cNvSpPr/>
            <p:nvPr/>
          </p:nvSpPr>
          <p:spPr>
            <a:xfrm>
              <a:off x="6813896" y="3713294"/>
              <a:ext cx="12478" cy="20553"/>
            </a:xfrm>
            <a:custGeom>
              <a:avLst/>
              <a:gdLst/>
              <a:ahLst/>
              <a:cxnLst/>
              <a:rect l="l" t="t" r="r" b="b"/>
              <a:pathLst>
                <a:path w="445" h="733" extrusionOk="0">
                  <a:moveTo>
                    <a:pt x="213" y="0"/>
                  </a:moveTo>
                  <a:cubicBezTo>
                    <a:pt x="98" y="0"/>
                    <a:pt x="19" y="134"/>
                    <a:pt x="0" y="347"/>
                  </a:cubicBezTo>
                  <a:cubicBezTo>
                    <a:pt x="0" y="559"/>
                    <a:pt x="61" y="730"/>
                    <a:pt x="176" y="730"/>
                  </a:cubicBezTo>
                  <a:cubicBezTo>
                    <a:pt x="184" y="732"/>
                    <a:pt x="192" y="732"/>
                    <a:pt x="200" y="732"/>
                  </a:cubicBezTo>
                  <a:cubicBezTo>
                    <a:pt x="321" y="732"/>
                    <a:pt x="408" y="566"/>
                    <a:pt x="426" y="384"/>
                  </a:cubicBezTo>
                  <a:cubicBezTo>
                    <a:pt x="444" y="176"/>
                    <a:pt x="347" y="0"/>
                    <a:pt x="213" y="0"/>
                  </a:cubicBez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9"/>
            <p:cNvSpPr/>
            <p:nvPr/>
          </p:nvSpPr>
          <p:spPr>
            <a:xfrm>
              <a:off x="6869471" y="3734072"/>
              <a:ext cx="17918" cy="18310"/>
            </a:xfrm>
            <a:custGeom>
              <a:avLst/>
              <a:gdLst/>
              <a:ahLst/>
              <a:cxnLst/>
              <a:rect l="l" t="t" r="r" b="b"/>
              <a:pathLst>
                <a:path w="639" h="653" extrusionOk="0">
                  <a:moveTo>
                    <a:pt x="433" y="0"/>
                  </a:moveTo>
                  <a:cubicBezTo>
                    <a:pt x="339" y="0"/>
                    <a:pt x="224" y="76"/>
                    <a:pt x="139" y="202"/>
                  </a:cubicBezTo>
                  <a:cubicBezTo>
                    <a:pt x="24" y="377"/>
                    <a:pt x="1" y="567"/>
                    <a:pt x="98" y="627"/>
                  </a:cubicBezTo>
                  <a:cubicBezTo>
                    <a:pt x="123" y="644"/>
                    <a:pt x="151" y="652"/>
                    <a:pt x="180" y="652"/>
                  </a:cubicBezTo>
                  <a:cubicBezTo>
                    <a:pt x="281" y="652"/>
                    <a:pt x="396" y="555"/>
                    <a:pt x="486" y="433"/>
                  </a:cubicBezTo>
                  <a:cubicBezTo>
                    <a:pt x="601" y="262"/>
                    <a:pt x="638" y="105"/>
                    <a:pt x="523" y="31"/>
                  </a:cubicBezTo>
                  <a:cubicBezTo>
                    <a:pt x="497" y="10"/>
                    <a:pt x="466" y="0"/>
                    <a:pt x="433" y="0"/>
                  </a:cubicBez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9"/>
            <p:cNvSpPr/>
            <p:nvPr/>
          </p:nvSpPr>
          <p:spPr>
            <a:xfrm>
              <a:off x="6815073" y="3688647"/>
              <a:ext cx="73857" cy="84008"/>
            </a:xfrm>
            <a:custGeom>
              <a:avLst/>
              <a:gdLst/>
              <a:ahLst/>
              <a:cxnLst/>
              <a:rect l="l" t="t" r="r" b="b"/>
              <a:pathLst>
                <a:path w="2634" h="2996" extrusionOk="0">
                  <a:moveTo>
                    <a:pt x="1400" y="0"/>
                  </a:moveTo>
                  <a:cubicBezTo>
                    <a:pt x="873" y="0"/>
                    <a:pt x="342" y="426"/>
                    <a:pt x="134" y="1055"/>
                  </a:cubicBezTo>
                  <a:cubicBezTo>
                    <a:pt x="0" y="1919"/>
                    <a:pt x="92" y="2168"/>
                    <a:pt x="518" y="2843"/>
                  </a:cubicBezTo>
                  <a:cubicBezTo>
                    <a:pt x="555" y="2861"/>
                    <a:pt x="883" y="2977"/>
                    <a:pt x="998" y="2995"/>
                  </a:cubicBezTo>
                  <a:cubicBezTo>
                    <a:pt x="1077" y="2977"/>
                    <a:pt x="1132" y="2958"/>
                    <a:pt x="1192" y="2940"/>
                  </a:cubicBezTo>
                  <a:cubicBezTo>
                    <a:pt x="1807" y="2727"/>
                    <a:pt x="2019" y="2496"/>
                    <a:pt x="2384" y="1803"/>
                  </a:cubicBezTo>
                  <a:cubicBezTo>
                    <a:pt x="2384" y="1785"/>
                    <a:pt x="2384" y="1785"/>
                    <a:pt x="2403" y="1766"/>
                  </a:cubicBezTo>
                  <a:cubicBezTo>
                    <a:pt x="2634" y="1013"/>
                    <a:pt x="2329" y="246"/>
                    <a:pt x="1710" y="52"/>
                  </a:cubicBezTo>
                  <a:cubicBezTo>
                    <a:pt x="1608" y="17"/>
                    <a:pt x="1504" y="0"/>
                    <a:pt x="1400" y="0"/>
                  </a:cubicBezTo>
                  <a:close/>
                </a:path>
              </a:pathLst>
            </a:custGeom>
            <a:solidFill>
              <a:srgbClr val="FE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9"/>
            <p:cNvSpPr/>
            <p:nvPr/>
          </p:nvSpPr>
          <p:spPr>
            <a:xfrm>
              <a:off x="6836047" y="3757064"/>
              <a:ext cx="10795" cy="3785"/>
            </a:xfrm>
            <a:custGeom>
              <a:avLst/>
              <a:gdLst/>
              <a:ahLst/>
              <a:cxnLst/>
              <a:rect l="l" t="t" r="r" b="b"/>
              <a:pathLst>
                <a:path w="385" h="135" extrusionOk="0">
                  <a:moveTo>
                    <a:pt x="1" y="1"/>
                  </a:moveTo>
                  <a:lnTo>
                    <a:pt x="1" y="19"/>
                  </a:lnTo>
                  <a:cubicBezTo>
                    <a:pt x="79" y="75"/>
                    <a:pt x="195" y="135"/>
                    <a:pt x="366" y="135"/>
                  </a:cubicBezTo>
                  <a:lnTo>
                    <a:pt x="384" y="135"/>
                  </a:lnTo>
                  <a:lnTo>
                    <a:pt x="384" y="116"/>
                  </a:lnTo>
                  <a:cubicBezTo>
                    <a:pt x="195" y="116"/>
                    <a:pt x="79" y="56"/>
                    <a:pt x="19" y="1"/>
                  </a:cubicBezTo>
                  <a:close/>
                </a:path>
              </a:pathLst>
            </a:custGeom>
            <a:solidFill>
              <a:srgbClr val="EF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9"/>
            <p:cNvSpPr/>
            <p:nvPr/>
          </p:nvSpPr>
          <p:spPr>
            <a:xfrm>
              <a:off x="6837730" y="3760822"/>
              <a:ext cx="5356" cy="2103"/>
            </a:xfrm>
            <a:custGeom>
              <a:avLst/>
              <a:gdLst/>
              <a:ahLst/>
              <a:cxnLst/>
              <a:rect l="l" t="t" r="r" b="b"/>
              <a:pathLst>
                <a:path w="191" h="75" extrusionOk="0">
                  <a:moveTo>
                    <a:pt x="1" y="1"/>
                  </a:moveTo>
                  <a:lnTo>
                    <a:pt x="1" y="19"/>
                  </a:lnTo>
                  <a:cubicBezTo>
                    <a:pt x="1" y="19"/>
                    <a:pt x="56" y="75"/>
                    <a:pt x="190" y="75"/>
                  </a:cubicBezTo>
                  <a:lnTo>
                    <a:pt x="190" y="56"/>
                  </a:lnTo>
                  <a:cubicBezTo>
                    <a:pt x="56" y="56"/>
                    <a:pt x="1" y="1"/>
                    <a:pt x="1" y="1"/>
                  </a:cubicBezTo>
                  <a:close/>
                </a:path>
              </a:pathLst>
            </a:custGeom>
            <a:solidFill>
              <a:srgbClr val="EF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9"/>
            <p:cNvSpPr/>
            <p:nvPr/>
          </p:nvSpPr>
          <p:spPr>
            <a:xfrm>
              <a:off x="6831252" y="3725211"/>
              <a:ext cx="12983" cy="4823"/>
            </a:xfrm>
            <a:custGeom>
              <a:avLst/>
              <a:gdLst/>
              <a:ahLst/>
              <a:cxnLst/>
              <a:rect l="l" t="t" r="r" b="b"/>
              <a:pathLst>
                <a:path w="463" h="172" extrusionOk="0">
                  <a:moveTo>
                    <a:pt x="1" y="0"/>
                  </a:moveTo>
                  <a:cubicBezTo>
                    <a:pt x="19" y="19"/>
                    <a:pt x="56" y="37"/>
                    <a:pt x="75" y="56"/>
                  </a:cubicBezTo>
                  <a:cubicBezTo>
                    <a:pt x="135" y="97"/>
                    <a:pt x="190" y="134"/>
                    <a:pt x="250" y="153"/>
                  </a:cubicBezTo>
                  <a:lnTo>
                    <a:pt x="269" y="153"/>
                  </a:lnTo>
                  <a:cubicBezTo>
                    <a:pt x="287" y="153"/>
                    <a:pt x="324" y="171"/>
                    <a:pt x="366" y="171"/>
                  </a:cubicBezTo>
                  <a:cubicBezTo>
                    <a:pt x="384" y="171"/>
                    <a:pt x="421" y="153"/>
                    <a:pt x="463" y="153"/>
                  </a:cubicBezTo>
                  <a:lnTo>
                    <a:pt x="366" y="153"/>
                  </a:lnTo>
                  <a:cubicBezTo>
                    <a:pt x="324" y="153"/>
                    <a:pt x="287" y="134"/>
                    <a:pt x="269" y="134"/>
                  </a:cubicBezTo>
                  <a:cubicBezTo>
                    <a:pt x="209" y="116"/>
                    <a:pt x="153" y="74"/>
                    <a:pt x="93" y="37"/>
                  </a:cubicBezTo>
                  <a:cubicBezTo>
                    <a:pt x="56" y="19"/>
                    <a:pt x="38" y="19"/>
                    <a:pt x="1" y="0"/>
                  </a:cubicBezTo>
                  <a:close/>
                </a:path>
              </a:pathLst>
            </a:custGeom>
            <a:solidFill>
              <a:srgbClr val="EF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9"/>
            <p:cNvSpPr/>
            <p:nvPr/>
          </p:nvSpPr>
          <p:spPr>
            <a:xfrm>
              <a:off x="6855002" y="3733259"/>
              <a:ext cx="15674" cy="4402"/>
            </a:xfrm>
            <a:custGeom>
              <a:avLst/>
              <a:gdLst/>
              <a:ahLst/>
              <a:cxnLst/>
              <a:rect l="l" t="t" r="r" b="b"/>
              <a:pathLst>
                <a:path w="559" h="157" extrusionOk="0">
                  <a:moveTo>
                    <a:pt x="0" y="0"/>
                  </a:moveTo>
                  <a:cubicBezTo>
                    <a:pt x="37" y="19"/>
                    <a:pt x="55" y="42"/>
                    <a:pt x="78" y="60"/>
                  </a:cubicBezTo>
                  <a:cubicBezTo>
                    <a:pt x="96" y="78"/>
                    <a:pt x="133" y="97"/>
                    <a:pt x="152" y="115"/>
                  </a:cubicBezTo>
                  <a:cubicBezTo>
                    <a:pt x="230" y="134"/>
                    <a:pt x="286" y="157"/>
                    <a:pt x="364" y="157"/>
                  </a:cubicBezTo>
                  <a:lnTo>
                    <a:pt x="558" y="157"/>
                  </a:lnTo>
                  <a:cubicBezTo>
                    <a:pt x="540" y="157"/>
                    <a:pt x="498" y="134"/>
                    <a:pt x="461" y="134"/>
                  </a:cubicBezTo>
                  <a:lnTo>
                    <a:pt x="364" y="134"/>
                  </a:lnTo>
                  <a:cubicBezTo>
                    <a:pt x="286" y="115"/>
                    <a:pt x="230" y="115"/>
                    <a:pt x="170" y="97"/>
                  </a:cubicBezTo>
                  <a:cubicBezTo>
                    <a:pt x="133" y="78"/>
                    <a:pt x="115" y="78"/>
                    <a:pt x="96" y="60"/>
                  </a:cubicBezTo>
                  <a:cubicBezTo>
                    <a:pt x="55" y="42"/>
                    <a:pt x="37" y="19"/>
                    <a:pt x="0" y="0"/>
                  </a:cubicBezTo>
                  <a:close/>
                </a:path>
              </a:pathLst>
            </a:custGeom>
            <a:solidFill>
              <a:srgbClr val="EF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9"/>
            <p:cNvSpPr/>
            <p:nvPr/>
          </p:nvSpPr>
          <p:spPr>
            <a:xfrm>
              <a:off x="6826345" y="3716855"/>
              <a:ext cx="20497" cy="6702"/>
            </a:xfrm>
            <a:custGeom>
              <a:avLst/>
              <a:gdLst/>
              <a:ahLst/>
              <a:cxnLst/>
              <a:rect l="l" t="t" r="r" b="b"/>
              <a:pathLst>
                <a:path w="731" h="239" extrusionOk="0">
                  <a:moveTo>
                    <a:pt x="101" y="0"/>
                  </a:moveTo>
                  <a:cubicBezTo>
                    <a:pt x="52" y="0"/>
                    <a:pt x="14" y="22"/>
                    <a:pt x="0" y="67"/>
                  </a:cubicBezTo>
                  <a:lnTo>
                    <a:pt x="231" y="141"/>
                  </a:lnTo>
                  <a:cubicBezTo>
                    <a:pt x="291" y="164"/>
                    <a:pt x="347" y="183"/>
                    <a:pt x="407" y="201"/>
                  </a:cubicBezTo>
                  <a:lnTo>
                    <a:pt x="499" y="220"/>
                  </a:lnTo>
                  <a:lnTo>
                    <a:pt x="522" y="238"/>
                  </a:lnTo>
                  <a:lnTo>
                    <a:pt x="596" y="238"/>
                  </a:lnTo>
                  <a:cubicBezTo>
                    <a:pt x="675" y="238"/>
                    <a:pt x="730" y="183"/>
                    <a:pt x="730" y="123"/>
                  </a:cubicBezTo>
                  <a:lnTo>
                    <a:pt x="522" y="123"/>
                  </a:lnTo>
                  <a:lnTo>
                    <a:pt x="462" y="104"/>
                  </a:lnTo>
                  <a:lnTo>
                    <a:pt x="384" y="86"/>
                  </a:lnTo>
                  <a:lnTo>
                    <a:pt x="153" y="7"/>
                  </a:lnTo>
                  <a:cubicBezTo>
                    <a:pt x="134" y="3"/>
                    <a:pt x="117" y="0"/>
                    <a:pt x="101" y="0"/>
                  </a:cubicBezTo>
                  <a:close/>
                </a:path>
              </a:pathLst>
            </a:custGeom>
            <a:solidFill>
              <a:srgbClr val="77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9"/>
            <p:cNvSpPr/>
            <p:nvPr/>
          </p:nvSpPr>
          <p:spPr>
            <a:xfrm>
              <a:off x="6816111" y="3679197"/>
              <a:ext cx="77222" cy="58996"/>
            </a:xfrm>
            <a:custGeom>
              <a:avLst/>
              <a:gdLst/>
              <a:ahLst/>
              <a:cxnLst/>
              <a:rect l="l" t="t" r="r" b="b"/>
              <a:pathLst>
                <a:path w="2754" h="2104" extrusionOk="0">
                  <a:moveTo>
                    <a:pt x="1133" y="1"/>
                  </a:moveTo>
                  <a:cubicBezTo>
                    <a:pt x="968" y="1"/>
                    <a:pt x="759" y="33"/>
                    <a:pt x="518" y="140"/>
                  </a:cubicBezTo>
                  <a:cubicBezTo>
                    <a:pt x="134" y="523"/>
                    <a:pt x="0" y="1022"/>
                    <a:pt x="79" y="1447"/>
                  </a:cubicBezTo>
                  <a:lnTo>
                    <a:pt x="79" y="1466"/>
                  </a:lnTo>
                  <a:cubicBezTo>
                    <a:pt x="94" y="1450"/>
                    <a:pt x="354" y="878"/>
                    <a:pt x="1017" y="878"/>
                  </a:cubicBezTo>
                  <a:cubicBezTo>
                    <a:pt x="1143" y="878"/>
                    <a:pt x="1285" y="899"/>
                    <a:pt x="1442" y="948"/>
                  </a:cubicBezTo>
                  <a:cubicBezTo>
                    <a:pt x="1617" y="1678"/>
                    <a:pt x="2310" y="1392"/>
                    <a:pt x="2366" y="2103"/>
                  </a:cubicBezTo>
                  <a:cubicBezTo>
                    <a:pt x="2366" y="2103"/>
                    <a:pt x="2426" y="2043"/>
                    <a:pt x="2504" y="1946"/>
                  </a:cubicBezTo>
                  <a:cubicBezTo>
                    <a:pt x="2620" y="1775"/>
                    <a:pt x="2754" y="1507"/>
                    <a:pt x="2754" y="1138"/>
                  </a:cubicBezTo>
                  <a:cubicBezTo>
                    <a:pt x="2754" y="967"/>
                    <a:pt x="2712" y="736"/>
                    <a:pt x="2597" y="505"/>
                  </a:cubicBezTo>
                  <a:cubicBezTo>
                    <a:pt x="2158" y="121"/>
                    <a:pt x="1557" y="79"/>
                    <a:pt x="1539" y="79"/>
                  </a:cubicBezTo>
                  <a:cubicBezTo>
                    <a:pt x="1539" y="79"/>
                    <a:pt x="1389" y="1"/>
                    <a:pt x="1133" y="1"/>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9"/>
            <p:cNvSpPr/>
            <p:nvPr/>
          </p:nvSpPr>
          <p:spPr>
            <a:xfrm>
              <a:off x="6840982" y="3733230"/>
              <a:ext cx="5860" cy="15198"/>
            </a:xfrm>
            <a:custGeom>
              <a:avLst/>
              <a:gdLst/>
              <a:ahLst/>
              <a:cxnLst/>
              <a:rect l="l" t="t" r="r" b="b"/>
              <a:pathLst>
                <a:path w="209" h="542" extrusionOk="0">
                  <a:moveTo>
                    <a:pt x="208" y="1"/>
                  </a:moveTo>
                  <a:lnTo>
                    <a:pt x="208" y="1"/>
                  </a:lnTo>
                  <a:cubicBezTo>
                    <a:pt x="208" y="1"/>
                    <a:pt x="56" y="347"/>
                    <a:pt x="0" y="541"/>
                  </a:cubicBezTo>
                  <a:lnTo>
                    <a:pt x="208" y="1"/>
                  </a:lnTo>
                  <a:close/>
                </a:path>
              </a:pathLst>
            </a:custGeom>
            <a:solidFill>
              <a:srgbClr val="EF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9"/>
            <p:cNvSpPr/>
            <p:nvPr/>
          </p:nvSpPr>
          <p:spPr>
            <a:xfrm>
              <a:off x="6840982" y="3733230"/>
              <a:ext cx="5860" cy="15198"/>
            </a:xfrm>
            <a:custGeom>
              <a:avLst/>
              <a:gdLst/>
              <a:ahLst/>
              <a:cxnLst/>
              <a:rect l="l" t="t" r="r" b="b"/>
              <a:pathLst>
                <a:path w="209" h="542" extrusionOk="0">
                  <a:moveTo>
                    <a:pt x="208" y="1"/>
                  </a:moveTo>
                  <a:lnTo>
                    <a:pt x="208" y="1"/>
                  </a:lnTo>
                  <a:cubicBezTo>
                    <a:pt x="171" y="79"/>
                    <a:pt x="134" y="176"/>
                    <a:pt x="93" y="273"/>
                  </a:cubicBezTo>
                  <a:cubicBezTo>
                    <a:pt x="56" y="347"/>
                    <a:pt x="19" y="444"/>
                    <a:pt x="0" y="541"/>
                  </a:cubicBezTo>
                  <a:cubicBezTo>
                    <a:pt x="37" y="444"/>
                    <a:pt x="74" y="366"/>
                    <a:pt x="116" y="273"/>
                  </a:cubicBezTo>
                  <a:cubicBezTo>
                    <a:pt x="153" y="176"/>
                    <a:pt x="190" y="98"/>
                    <a:pt x="208" y="1"/>
                  </a:cubicBezTo>
                  <a:close/>
                </a:path>
              </a:pathLst>
            </a:custGeom>
            <a:solidFill>
              <a:srgbClr val="EF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9"/>
            <p:cNvSpPr/>
            <p:nvPr/>
          </p:nvSpPr>
          <p:spPr>
            <a:xfrm>
              <a:off x="6837758" y="3748568"/>
              <a:ext cx="9197" cy="4206"/>
            </a:xfrm>
            <a:custGeom>
              <a:avLst/>
              <a:gdLst/>
              <a:ahLst/>
              <a:cxnLst/>
              <a:rect l="l" t="t" r="r" b="b"/>
              <a:pathLst>
                <a:path w="328" h="150" extrusionOk="0">
                  <a:moveTo>
                    <a:pt x="100" y="1"/>
                  </a:moveTo>
                  <a:cubicBezTo>
                    <a:pt x="1" y="1"/>
                    <a:pt x="70" y="115"/>
                    <a:pt x="152" y="147"/>
                  </a:cubicBezTo>
                  <a:cubicBezTo>
                    <a:pt x="160" y="149"/>
                    <a:pt x="169" y="150"/>
                    <a:pt x="178" y="150"/>
                  </a:cubicBezTo>
                  <a:cubicBezTo>
                    <a:pt x="252" y="150"/>
                    <a:pt x="328" y="83"/>
                    <a:pt x="171" y="13"/>
                  </a:cubicBezTo>
                  <a:cubicBezTo>
                    <a:pt x="141" y="4"/>
                    <a:pt x="118" y="1"/>
                    <a:pt x="100" y="1"/>
                  </a:cubicBezTo>
                  <a:close/>
                </a:path>
              </a:pathLst>
            </a:custGeom>
            <a:solidFill>
              <a:srgbClr val="EF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9"/>
            <p:cNvSpPr/>
            <p:nvPr/>
          </p:nvSpPr>
          <p:spPr>
            <a:xfrm>
              <a:off x="6822055" y="3732109"/>
              <a:ext cx="18955" cy="11721"/>
            </a:xfrm>
            <a:custGeom>
              <a:avLst/>
              <a:gdLst/>
              <a:ahLst/>
              <a:cxnLst/>
              <a:rect l="l" t="t" r="r" b="b"/>
              <a:pathLst>
                <a:path w="676" h="418" extrusionOk="0">
                  <a:moveTo>
                    <a:pt x="307" y="0"/>
                  </a:moveTo>
                  <a:cubicBezTo>
                    <a:pt x="171" y="0"/>
                    <a:pt x="35" y="55"/>
                    <a:pt x="19" y="156"/>
                  </a:cubicBezTo>
                  <a:cubicBezTo>
                    <a:pt x="1" y="272"/>
                    <a:pt x="135" y="387"/>
                    <a:pt x="306" y="406"/>
                  </a:cubicBezTo>
                  <a:cubicBezTo>
                    <a:pt x="335" y="414"/>
                    <a:pt x="364" y="417"/>
                    <a:pt x="393" y="417"/>
                  </a:cubicBezTo>
                  <a:cubicBezTo>
                    <a:pt x="516" y="417"/>
                    <a:pt x="622" y="351"/>
                    <a:pt x="652" y="272"/>
                  </a:cubicBezTo>
                  <a:cubicBezTo>
                    <a:pt x="675" y="156"/>
                    <a:pt x="537" y="41"/>
                    <a:pt x="366" y="4"/>
                  </a:cubicBezTo>
                  <a:cubicBezTo>
                    <a:pt x="346" y="1"/>
                    <a:pt x="327" y="0"/>
                    <a:pt x="307" y="0"/>
                  </a:cubicBez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9"/>
            <p:cNvSpPr/>
            <p:nvPr/>
          </p:nvSpPr>
          <p:spPr>
            <a:xfrm>
              <a:off x="6851217" y="3740829"/>
              <a:ext cx="18282" cy="13459"/>
            </a:xfrm>
            <a:custGeom>
              <a:avLst/>
              <a:gdLst/>
              <a:ahLst/>
              <a:cxnLst/>
              <a:rect l="l" t="t" r="r" b="b"/>
              <a:pathLst>
                <a:path w="652" h="480" extrusionOk="0">
                  <a:moveTo>
                    <a:pt x="210" y="1"/>
                  </a:moveTo>
                  <a:cubicBezTo>
                    <a:pt x="147" y="1"/>
                    <a:pt x="93" y="21"/>
                    <a:pt x="56" y="58"/>
                  </a:cubicBezTo>
                  <a:cubicBezTo>
                    <a:pt x="0" y="155"/>
                    <a:pt x="56" y="307"/>
                    <a:pt x="213" y="404"/>
                  </a:cubicBezTo>
                  <a:cubicBezTo>
                    <a:pt x="283" y="455"/>
                    <a:pt x="364" y="480"/>
                    <a:pt x="434" y="480"/>
                  </a:cubicBezTo>
                  <a:cubicBezTo>
                    <a:pt x="496" y="480"/>
                    <a:pt x="549" y="460"/>
                    <a:pt x="578" y="423"/>
                  </a:cubicBezTo>
                  <a:cubicBezTo>
                    <a:pt x="652" y="326"/>
                    <a:pt x="578" y="173"/>
                    <a:pt x="444" y="76"/>
                  </a:cubicBezTo>
                  <a:cubicBezTo>
                    <a:pt x="361" y="25"/>
                    <a:pt x="280" y="1"/>
                    <a:pt x="210" y="1"/>
                  </a:cubicBez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9"/>
            <p:cNvSpPr/>
            <p:nvPr/>
          </p:nvSpPr>
          <p:spPr>
            <a:xfrm>
              <a:off x="6827383" y="3810397"/>
              <a:ext cx="15702" cy="8300"/>
            </a:xfrm>
            <a:custGeom>
              <a:avLst/>
              <a:gdLst/>
              <a:ahLst/>
              <a:cxnLst/>
              <a:rect l="l" t="t" r="r" b="b"/>
              <a:pathLst>
                <a:path w="560" h="296" extrusionOk="0">
                  <a:moveTo>
                    <a:pt x="40" y="1"/>
                  </a:moveTo>
                  <a:cubicBezTo>
                    <a:pt x="15" y="1"/>
                    <a:pt x="0" y="3"/>
                    <a:pt x="0" y="3"/>
                  </a:cubicBezTo>
                  <a:lnTo>
                    <a:pt x="194" y="178"/>
                  </a:lnTo>
                  <a:cubicBezTo>
                    <a:pt x="194" y="197"/>
                    <a:pt x="347" y="294"/>
                    <a:pt x="347" y="294"/>
                  </a:cubicBezTo>
                  <a:cubicBezTo>
                    <a:pt x="347" y="294"/>
                    <a:pt x="363" y="296"/>
                    <a:pt x="386" y="296"/>
                  </a:cubicBezTo>
                  <a:cubicBezTo>
                    <a:pt x="437" y="296"/>
                    <a:pt x="521" y="287"/>
                    <a:pt x="559" y="234"/>
                  </a:cubicBezTo>
                  <a:cubicBezTo>
                    <a:pt x="364" y="24"/>
                    <a:pt x="131" y="1"/>
                    <a:pt x="40" y="1"/>
                  </a:cubicBezTo>
                  <a:close/>
                </a:path>
              </a:pathLst>
            </a:custGeom>
            <a:solidFill>
              <a:srgbClr val="F97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9"/>
            <p:cNvSpPr/>
            <p:nvPr/>
          </p:nvSpPr>
          <p:spPr>
            <a:xfrm>
              <a:off x="6815578" y="3810593"/>
              <a:ext cx="35134" cy="26834"/>
            </a:xfrm>
            <a:custGeom>
              <a:avLst/>
              <a:gdLst/>
              <a:ahLst/>
              <a:cxnLst/>
              <a:rect l="l" t="t" r="r" b="b"/>
              <a:pathLst>
                <a:path w="1253" h="957" extrusionOk="0">
                  <a:moveTo>
                    <a:pt x="1221" y="0"/>
                  </a:moveTo>
                  <a:cubicBezTo>
                    <a:pt x="1211" y="0"/>
                    <a:pt x="1202" y="5"/>
                    <a:pt x="1193" y="14"/>
                  </a:cubicBezTo>
                  <a:lnTo>
                    <a:pt x="19" y="901"/>
                  </a:lnTo>
                  <a:cubicBezTo>
                    <a:pt x="1" y="901"/>
                    <a:pt x="1" y="920"/>
                    <a:pt x="19" y="938"/>
                  </a:cubicBezTo>
                  <a:cubicBezTo>
                    <a:pt x="19" y="957"/>
                    <a:pt x="38" y="957"/>
                    <a:pt x="56" y="957"/>
                  </a:cubicBezTo>
                  <a:lnTo>
                    <a:pt x="1230" y="74"/>
                  </a:lnTo>
                  <a:cubicBezTo>
                    <a:pt x="1253" y="56"/>
                    <a:pt x="1253" y="33"/>
                    <a:pt x="1253" y="14"/>
                  </a:cubicBezTo>
                  <a:cubicBezTo>
                    <a:pt x="1241" y="5"/>
                    <a:pt x="1231" y="0"/>
                    <a:pt x="1221"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9"/>
            <p:cNvSpPr/>
            <p:nvPr/>
          </p:nvSpPr>
          <p:spPr>
            <a:xfrm>
              <a:off x="6847460" y="3801424"/>
              <a:ext cx="15057" cy="12674"/>
            </a:xfrm>
            <a:custGeom>
              <a:avLst/>
              <a:gdLst/>
              <a:ahLst/>
              <a:cxnLst/>
              <a:rect l="l" t="t" r="r" b="b"/>
              <a:pathLst>
                <a:path w="537" h="452" extrusionOk="0">
                  <a:moveTo>
                    <a:pt x="331" y="0"/>
                  </a:moveTo>
                  <a:cubicBezTo>
                    <a:pt x="273" y="0"/>
                    <a:pt x="210" y="25"/>
                    <a:pt x="153" y="73"/>
                  </a:cubicBezTo>
                  <a:cubicBezTo>
                    <a:pt x="37" y="152"/>
                    <a:pt x="0" y="286"/>
                    <a:pt x="56" y="383"/>
                  </a:cubicBezTo>
                  <a:cubicBezTo>
                    <a:pt x="95" y="429"/>
                    <a:pt x="148" y="452"/>
                    <a:pt x="206" y="452"/>
                  </a:cubicBezTo>
                  <a:cubicBezTo>
                    <a:pt x="264" y="452"/>
                    <a:pt x="326" y="429"/>
                    <a:pt x="384" y="383"/>
                  </a:cubicBezTo>
                  <a:cubicBezTo>
                    <a:pt x="499" y="304"/>
                    <a:pt x="536" y="152"/>
                    <a:pt x="481" y="73"/>
                  </a:cubicBezTo>
                  <a:cubicBezTo>
                    <a:pt x="441" y="25"/>
                    <a:pt x="388" y="0"/>
                    <a:pt x="331"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9"/>
            <p:cNvSpPr/>
            <p:nvPr/>
          </p:nvSpPr>
          <p:spPr>
            <a:xfrm>
              <a:off x="6855479" y="3799713"/>
              <a:ext cx="8188" cy="9730"/>
            </a:xfrm>
            <a:custGeom>
              <a:avLst/>
              <a:gdLst/>
              <a:ahLst/>
              <a:cxnLst/>
              <a:rect l="l" t="t" r="r" b="b"/>
              <a:pathLst>
                <a:path w="292" h="347" extrusionOk="0">
                  <a:moveTo>
                    <a:pt x="1" y="0"/>
                  </a:moveTo>
                  <a:lnTo>
                    <a:pt x="250" y="347"/>
                  </a:lnTo>
                  <a:cubicBezTo>
                    <a:pt x="292" y="250"/>
                    <a:pt x="292" y="153"/>
                    <a:pt x="250" y="97"/>
                  </a:cubicBezTo>
                  <a:cubicBezTo>
                    <a:pt x="195" y="19"/>
                    <a:pt x="98" y="0"/>
                    <a:pt x="1"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9"/>
            <p:cNvSpPr/>
            <p:nvPr/>
          </p:nvSpPr>
          <p:spPr>
            <a:xfrm>
              <a:off x="6851217" y="3800218"/>
              <a:ext cx="10767" cy="12983"/>
            </a:xfrm>
            <a:custGeom>
              <a:avLst/>
              <a:gdLst/>
              <a:ahLst/>
              <a:cxnLst/>
              <a:rect l="l" t="t" r="r" b="b"/>
              <a:pathLst>
                <a:path w="384" h="463" extrusionOk="0">
                  <a:moveTo>
                    <a:pt x="116" y="1"/>
                  </a:moveTo>
                  <a:cubicBezTo>
                    <a:pt x="74" y="1"/>
                    <a:pt x="37" y="19"/>
                    <a:pt x="0" y="38"/>
                  </a:cubicBezTo>
                  <a:lnTo>
                    <a:pt x="305" y="463"/>
                  </a:lnTo>
                  <a:cubicBezTo>
                    <a:pt x="347" y="426"/>
                    <a:pt x="365" y="403"/>
                    <a:pt x="384" y="366"/>
                  </a:cubicBezTo>
                  <a:lnTo>
                    <a:pt x="116"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9"/>
            <p:cNvSpPr/>
            <p:nvPr/>
          </p:nvSpPr>
          <p:spPr>
            <a:xfrm>
              <a:off x="6845777" y="3805658"/>
              <a:ext cx="9225" cy="10150"/>
            </a:xfrm>
            <a:custGeom>
              <a:avLst/>
              <a:gdLst/>
              <a:ahLst/>
              <a:cxnLst/>
              <a:rect l="l" t="t" r="r" b="b"/>
              <a:pathLst>
                <a:path w="329" h="362" extrusionOk="0">
                  <a:moveTo>
                    <a:pt x="60" y="1"/>
                  </a:moveTo>
                  <a:cubicBezTo>
                    <a:pt x="19" y="75"/>
                    <a:pt x="0" y="190"/>
                    <a:pt x="60" y="269"/>
                  </a:cubicBezTo>
                  <a:cubicBezTo>
                    <a:pt x="101" y="326"/>
                    <a:pt x="174" y="362"/>
                    <a:pt x="249" y="362"/>
                  </a:cubicBezTo>
                  <a:cubicBezTo>
                    <a:pt x="275" y="362"/>
                    <a:pt x="302" y="357"/>
                    <a:pt x="328" y="347"/>
                  </a:cubicBezTo>
                  <a:lnTo>
                    <a:pt x="60"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9"/>
            <p:cNvSpPr/>
            <p:nvPr/>
          </p:nvSpPr>
          <p:spPr>
            <a:xfrm>
              <a:off x="6848497" y="3801788"/>
              <a:ext cx="10767" cy="13627"/>
            </a:xfrm>
            <a:custGeom>
              <a:avLst/>
              <a:gdLst/>
              <a:ahLst/>
              <a:cxnLst/>
              <a:rect l="l" t="t" r="r" b="b"/>
              <a:pathLst>
                <a:path w="384" h="486" extrusionOk="0">
                  <a:moveTo>
                    <a:pt x="79" y="0"/>
                  </a:moveTo>
                  <a:cubicBezTo>
                    <a:pt x="37" y="42"/>
                    <a:pt x="19" y="60"/>
                    <a:pt x="0" y="97"/>
                  </a:cubicBezTo>
                  <a:lnTo>
                    <a:pt x="287" y="485"/>
                  </a:lnTo>
                  <a:cubicBezTo>
                    <a:pt x="310" y="462"/>
                    <a:pt x="347" y="444"/>
                    <a:pt x="384" y="425"/>
                  </a:cubicBezTo>
                  <a:lnTo>
                    <a:pt x="79"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9"/>
            <p:cNvSpPr/>
            <p:nvPr/>
          </p:nvSpPr>
          <p:spPr>
            <a:xfrm>
              <a:off x="6821551" y="3810397"/>
              <a:ext cx="21535" cy="22124"/>
            </a:xfrm>
            <a:custGeom>
              <a:avLst/>
              <a:gdLst/>
              <a:ahLst/>
              <a:cxnLst/>
              <a:rect l="l" t="t" r="r" b="b"/>
              <a:pathLst>
                <a:path w="768" h="789" extrusionOk="0">
                  <a:moveTo>
                    <a:pt x="116" y="0"/>
                  </a:moveTo>
                  <a:cubicBezTo>
                    <a:pt x="96" y="0"/>
                    <a:pt x="76" y="1"/>
                    <a:pt x="56" y="3"/>
                  </a:cubicBezTo>
                  <a:lnTo>
                    <a:pt x="0" y="3"/>
                  </a:lnTo>
                  <a:cubicBezTo>
                    <a:pt x="0" y="3"/>
                    <a:pt x="171" y="483"/>
                    <a:pt x="153" y="774"/>
                  </a:cubicBezTo>
                  <a:cubicBezTo>
                    <a:pt x="162" y="783"/>
                    <a:pt x="176" y="788"/>
                    <a:pt x="192" y="788"/>
                  </a:cubicBezTo>
                  <a:cubicBezTo>
                    <a:pt x="209" y="788"/>
                    <a:pt x="229" y="783"/>
                    <a:pt x="250" y="774"/>
                  </a:cubicBezTo>
                  <a:cubicBezTo>
                    <a:pt x="305" y="774"/>
                    <a:pt x="347" y="733"/>
                    <a:pt x="365" y="677"/>
                  </a:cubicBezTo>
                  <a:lnTo>
                    <a:pt x="402" y="640"/>
                  </a:lnTo>
                  <a:cubicBezTo>
                    <a:pt x="439" y="599"/>
                    <a:pt x="481" y="562"/>
                    <a:pt x="499" y="502"/>
                  </a:cubicBezTo>
                  <a:cubicBezTo>
                    <a:pt x="505" y="509"/>
                    <a:pt x="512" y="511"/>
                    <a:pt x="520" y="511"/>
                  </a:cubicBezTo>
                  <a:cubicBezTo>
                    <a:pt x="538" y="511"/>
                    <a:pt x="561" y="496"/>
                    <a:pt x="578" y="483"/>
                  </a:cubicBezTo>
                  <a:lnTo>
                    <a:pt x="615" y="465"/>
                  </a:lnTo>
                  <a:cubicBezTo>
                    <a:pt x="633" y="446"/>
                    <a:pt x="633" y="428"/>
                    <a:pt x="615" y="409"/>
                  </a:cubicBezTo>
                  <a:lnTo>
                    <a:pt x="481" y="294"/>
                  </a:lnTo>
                  <a:lnTo>
                    <a:pt x="481" y="294"/>
                  </a:lnTo>
                  <a:lnTo>
                    <a:pt x="633" y="386"/>
                  </a:lnTo>
                  <a:cubicBezTo>
                    <a:pt x="642" y="398"/>
                    <a:pt x="657" y="403"/>
                    <a:pt x="672" y="403"/>
                  </a:cubicBezTo>
                  <a:cubicBezTo>
                    <a:pt x="687" y="403"/>
                    <a:pt x="702" y="398"/>
                    <a:pt x="712" y="386"/>
                  </a:cubicBezTo>
                  <a:lnTo>
                    <a:pt x="730" y="368"/>
                  </a:lnTo>
                  <a:cubicBezTo>
                    <a:pt x="749" y="368"/>
                    <a:pt x="767" y="331"/>
                    <a:pt x="749" y="312"/>
                  </a:cubicBezTo>
                  <a:cubicBezTo>
                    <a:pt x="730" y="294"/>
                    <a:pt x="730" y="294"/>
                    <a:pt x="712" y="271"/>
                  </a:cubicBezTo>
                  <a:cubicBezTo>
                    <a:pt x="550" y="96"/>
                    <a:pt x="342" y="0"/>
                    <a:pt x="116" y="0"/>
                  </a:cubicBez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9"/>
            <p:cNvSpPr/>
            <p:nvPr/>
          </p:nvSpPr>
          <p:spPr>
            <a:xfrm>
              <a:off x="6810138" y="3810453"/>
              <a:ext cx="25432" cy="21703"/>
            </a:xfrm>
            <a:custGeom>
              <a:avLst/>
              <a:gdLst/>
              <a:ahLst/>
              <a:cxnLst/>
              <a:rect l="l" t="t" r="r" b="b"/>
              <a:pathLst>
                <a:path w="907" h="774" extrusionOk="0">
                  <a:moveTo>
                    <a:pt x="407" y="1"/>
                  </a:moveTo>
                  <a:cubicBezTo>
                    <a:pt x="195" y="1"/>
                    <a:pt x="0" y="135"/>
                    <a:pt x="0" y="135"/>
                  </a:cubicBezTo>
                  <a:lnTo>
                    <a:pt x="98" y="638"/>
                  </a:lnTo>
                  <a:cubicBezTo>
                    <a:pt x="98" y="638"/>
                    <a:pt x="389" y="774"/>
                    <a:pt x="535" y="774"/>
                  </a:cubicBezTo>
                  <a:cubicBezTo>
                    <a:pt x="544" y="774"/>
                    <a:pt x="552" y="773"/>
                    <a:pt x="560" y="772"/>
                  </a:cubicBezTo>
                  <a:cubicBezTo>
                    <a:pt x="638" y="772"/>
                    <a:pt x="712" y="712"/>
                    <a:pt x="754" y="638"/>
                  </a:cubicBezTo>
                  <a:lnTo>
                    <a:pt x="772" y="597"/>
                  </a:lnTo>
                  <a:cubicBezTo>
                    <a:pt x="906" y="329"/>
                    <a:pt x="731" y="19"/>
                    <a:pt x="444" y="1"/>
                  </a:cubicBezTo>
                  <a:close/>
                </a:path>
              </a:pathLst>
            </a:custGeom>
            <a:solidFill>
              <a:srgbClr val="FE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9"/>
            <p:cNvSpPr/>
            <p:nvPr/>
          </p:nvSpPr>
          <p:spPr>
            <a:xfrm>
              <a:off x="6853320" y="3806191"/>
              <a:ext cx="32386" cy="95252"/>
            </a:xfrm>
            <a:custGeom>
              <a:avLst/>
              <a:gdLst/>
              <a:ahLst/>
              <a:cxnLst/>
              <a:rect l="l" t="t" r="r" b="b"/>
              <a:pathLst>
                <a:path w="1155" h="3397" extrusionOk="0">
                  <a:moveTo>
                    <a:pt x="369" y="0"/>
                  </a:moveTo>
                  <a:cubicBezTo>
                    <a:pt x="327" y="0"/>
                    <a:pt x="309" y="37"/>
                    <a:pt x="346" y="56"/>
                  </a:cubicBezTo>
                  <a:cubicBezTo>
                    <a:pt x="540" y="190"/>
                    <a:pt x="692" y="402"/>
                    <a:pt x="771" y="633"/>
                  </a:cubicBezTo>
                  <a:cubicBezTo>
                    <a:pt x="886" y="906"/>
                    <a:pt x="886" y="1211"/>
                    <a:pt x="789" y="1502"/>
                  </a:cubicBezTo>
                  <a:cubicBezTo>
                    <a:pt x="771" y="1539"/>
                    <a:pt x="752" y="1599"/>
                    <a:pt x="715" y="1636"/>
                  </a:cubicBezTo>
                  <a:cubicBezTo>
                    <a:pt x="698" y="1663"/>
                    <a:pt x="664" y="1680"/>
                    <a:pt x="623" y="1680"/>
                  </a:cubicBezTo>
                  <a:cubicBezTo>
                    <a:pt x="609" y="1680"/>
                    <a:pt x="593" y="1678"/>
                    <a:pt x="577" y="1673"/>
                  </a:cubicBezTo>
                  <a:cubicBezTo>
                    <a:pt x="521" y="1673"/>
                    <a:pt x="484" y="1617"/>
                    <a:pt x="484" y="1576"/>
                  </a:cubicBezTo>
                  <a:cubicBezTo>
                    <a:pt x="461" y="1520"/>
                    <a:pt x="461" y="1460"/>
                    <a:pt x="461" y="1423"/>
                  </a:cubicBezTo>
                  <a:cubicBezTo>
                    <a:pt x="484" y="1229"/>
                    <a:pt x="521" y="1021"/>
                    <a:pt x="503" y="827"/>
                  </a:cubicBezTo>
                  <a:cubicBezTo>
                    <a:pt x="484" y="652"/>
                    <a:pt x="424" y="462"/>
                    <a:pt x="290" y="328"/>
                  </a:cubicBezTo>
                  <a:cubicBezTo>
                    <a:pt x="252" y="290"/>
                    <a:pt x="127" y="205"/>
                    <a:pt x="59" y="205"/>
                  </a:cubicBezTo>
                  <a:cubicBezTo>
                    <a:pt x="21" y="205"/>
                    <a:pt x="1" y="231"/>
                    <a:pt x="22" y="305"/>
                  </a:cubicBezTo>
                  <a:cubicBezTo>
                    <a:pt x="59" y="462"/>
                    <a:pt x="212" y="596"/>
                    <a:pt x="272" y="767"/>
                  </a:cubicBezTo>
                  <a:cubicBezTo>
                    <a:pt x="346" y="961"/>
                    <a:pt x="387" y="1174"/>
                    <a:pt x="387" y="1368"/>
                  </a:cubicBezTo>
                  <a:cubicBezTo>
                    <a:pt x="387" y="1599"/>
                    <a:pt x="346" y="1830"/>
                    <a:pt x="253" y="2061"/>
                  </a:cubicBezTo>
                  <a:cubicBezTo>
                    <a:pt x="212" y="2176"/>
                    <a:pt x="138" y="2310"/>
                    <a:pt x="115" y="2444"/>
                  </a:cubicBezTo>
                  <a:cubicBezTo>
                    <a:pt x="59" y="2772"/>
                    <a:pt x="253" y="3077"/>
                    <a:pt x="503" y="3271"/>
                  </a:cubicBezTo>
                  <a:cubicBezTo>
                    <a:pt x="597" y="3336"/>
                    <a:pt x="704" y="3397"/>
                    <a:pt x="813" y="3397"/>
                  </a:cubicBezTo>
                  <a:cubicBezTo>
                    <a:pt x="837" y="3397"/>
                    <a:pt x="862" y="3394"/>
                    <a:pt x="886" y="3387"/>
                  </a:cubicBezTo>
                  <a:cubicBezTo>
                    <a:pt x="965" y="3387"/>
                    <a:pt x="1020" y="3350"/>
                    <a:pt x="1062" y="3290"/>
                  </a:cubicBezTo>
                  <a:cubicBezTo>
                    <a:pt x="1154" y="3156"/>
                    <a:pt x="1099" y="2985"/>
                    <a:pt x="983" y="2888"/>
                  </a:cubicBezTo>
                  <a:cubicBezTo>
                    <a:pt x="905" y="2791"/>
                    <a:pt x="789" y="2712"/>
                    <a:pt x="715" y="2597"/>
                  </a:cubicBezTo>
                  <a:cubicBezTo>
                    <a:pt x="637" y="2444"/>
                    <a:pt x="637" y="2269"/>
                    <a:pt x="674" y="2098"/>
                  </a:cubicBezTo>
                  <a:cubicBezTo>
                    <a:pt x="715" y="1945"/>
                    <a:pt x="789" y="1788"/>
                    <a:pt x="849" y="1617"/>
                  </a:cubicBezTo>
                  <a:cubicBezTo>
                    <a:pt x="965" y="1308"/>
                    <a:pt x="1020" y="943"/>
                    <a:pt x="923" y="633"/>
                  </a:cubicBezTo>
                  <a:cubicBezTo>
                    <a:pt x="849" y="347"/>
                    <a:pt x="637" y="97"/>
                    <a:pt x="369"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9"/>
            <p:cNvSpPr/>
            <p:nvPr/>
          </p:nvSpPr>
          <p:spPr>
            <a:xfrm>
              <a:off x="6854974" y="3864990"/>
              <a:ext cx="6505" cy="9337"/>
            </a:xfrm>
            <a:custGeom>
              <a:avLst/>
              <a:gdLst/>
              <a:ahLst/>
              <a:cxnLst/>
              <a:rect l="l" t="t" r="r" b="b"/>
              <a:pathLst>
                <a:path w="232" h="333" extrusionOk="0">
                  <a:moveTo>
                    <a:pt x="171" y="1"/>
                  </a:moveTo>
                  <a:cubicBezTo>
                    <a:pt x="134" y="1"/>
                    <a:pt x="79" y="38"/>
                    <a:pt x="37" y="135"/>
                  </a:cubicBezTo>
                  <a:cubicBezTo>
                    <a:pt x="0" y="213"/>
                    <a:pt x="19" y="310"/>
                    <a:pt x="56" y="329"/>
                  </a:cubicBezTo>
                  <a:cubicBezTo>
                    <a:pt x="61" y="331"/>
                    <a:pt x="66" y="332"/>
                    <a:pt x="72" y="332"/>
                  </a:cubicBezTo>
                  <a:cubicBezTo>
                    <a:pt x="115" y="332"/>
                    <a:pt x="174" y="276"/>
                    <a:pt x="194" y="195"/>
                  </a:cubicBezTo>
                  <a:cubicBezTo>
                    <a:pt x="231" y="116"/>
                    <a:pt x="231" y="19"/>
                    <a:pt x="17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9"/>
            <p:cNvSpPr/>
            <p:nvPr/>
          </p:nvSpPr>
          <p:spPr>
            <a:xfrm>
              <a:off x="6873873" y="3880469"/>
              <a:ext cx="6001" cy="5328"/>
            </a:xfrm>
            <a:custGeom>
              <a:avLst/>
              <a:gdLst/>
              <a:ahLst/>
              <a:cxnLst/>
              <a:rect l="l" t="t" r="r" b="b"/>
              <a:pathLst>
                <a:path w="214" h="190" extrusionOk="0">
                  <a:moveTo>
                    <a:pt x="53" y="1"/>
                  </a:moveTo>
                  <a:cubicBezTo>
                    <a:pt x="41" y="1"/>
                    <a:pt x="29" y="3"/>
                    <a:pt x="19" y="8"/>
                  </a:cubicBezTo>
                  <a:cubicBezTo>
                    <a:pt x="1" y="45"/>
                    <a:pt x="1" y="105"/>
                    <a:pt x="56" y="142"/>
                  </a:cubicBezTo>
                  <a:cubicBezTo>
                    <a:pt x="83" y="177"/>
                    <a:pt x="115" y="190"/>
                    <a:pt x="144" y="190"/>
                  </a:cubicBezTo>
                  <a:cubicBezTo>
                    <a:pt x="161" y="190"/>
                    <a:pt x="177" y="186"/>
                    <a:pt x="190" y="179"/>
                  </a:cubicBezTo>
                  <a:cubicBezTo>
                    <a:pt x="213" y="142"/>
                    <a:pt x="190" y="82"/>
                    <a:pt x="153" y="45"/>
                  </a:cubicBezTo>
                  <a:cubicBezTo>
                    <a:pt x="126" y="18"/>
                    <a:pt x="87" y="1"/>
                    <a:pt x="53"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9"/>
            <p:cNvSpPr/>
            <p:nvPr/>
          </p:nvSpPr>
          <p:spPr>
            <a:xfrm>
              <a:off x="6852759" y="3807172"/>
              <a:ext cx="22712" cy="27507"/>
            </a:xfrm>
            <a:custGeom>
              <a:avLst/>
              <a:gdLst/>
              <a:ahLst/>
              <a:cxnLst/>
              <a:rect l="l" t="t" r="r" b="b"/>
              <a:pathLst>
                <a:path w="810" h="981" extrusionOk="0">
                  <a:moveTo>
                    <a:pt x="357" y="0"/>
                  </a:moveTo>
                  <a:cubicBezTo>
                    <a:pt x="335" y="0"/>
                    <a:pt x="313" y="6"/>
                    <a:pt x="292" y="21"/>
                  </a:cubicBezTo>
                  <a:cubicBezTo>
                    <a:pt x="273" y="21"/>
                    <a:pt x="232" y="62"/>
                    <a:pt x="213" y="81"/>
                  </a:cubicBezTo>
                  <a:cubicBezTo>
                    <a:pt x="176" y="99"/>
                    <a:pt x="135" y="99"/>
                    <a:pt x="116" y="99"/>
                  </a:cubicBezTo>
                  <a:cubicBezTo>
                    <a:pt x="79" y="99"/>
                    <a:pt x="42" y="118"/>
                    <a:pt x="19" y="136"/>
                  </a:cubicBezTo>
                  <a:cubicBezTo>
                    <a:pt x="1" y="178"/>
                    <a:pt x="19" y="215"/>
                    <a:pt x="61" y="233"/>
                  </a:cubicBezTo>
                  <a:cubicBezTo>
                    <a:pt x="70" y="242"/>
                    <a:pt x="84" y="247"/>
                    <a:pt x="98" y="247"/>
                  </a:cubicBezTo>
                  <a:cubicBezTo>
                    <a:pt x="112" y="247"/>
                    <a:pt x="125" y="242"/>
                    <a:pt x="135" y="233"/>
                  </a:cubicBezTo>
                  <a:cubicBezTo>
                    <a:pt x="213" y="233"/>
                    <a:pt x="292" y="312"/>
                    <a:pt x="329" y="367"/>
                  </a:cubicBezTo>
                  <a:cubicBezTo>
                    <a:pt x="366" y="409"/>
                    <a:pt x="389" y="446"/>
                    <a:pt x="407" y="483"/>
                  </a:cubicBezTo>
                  <a:cubicBezTo>
                    <a:pt x="426" y="501"/>
                    <a:pt x="426" y="524"/>
                    <a:pt x="444" y="543"/>
                  </a:cubicBezTo>
                  <a:cubicBezTo>
                    <a:pt x="453" y="552"/>
                    <a:pt x="468" y="557"/>
                    <a:pt x="484" y="557"/>
                  </a:cubicBezTo>
                  <a:cubicBezTo>
                    <a:pt x="499" y="557"/>
                    <a:pt x="514" y="552"/>
                    <a:pt x="523" y="543"/>
                  </a:cubicBezTo>
                  <a:cubicBezTo>
                    <a:pt x="541" y="524"/>
                    <a:pt x="523" y="483"/>
                    <a:pt x="541" y="446"/>
                  </a:cubicBezTo>
                  <a:lnTo>
                    <a:pt x="597" y="446"/>
                  </a:lnTo>
                  <a:cubicBezTo>
                    <a:pt x="620" y="464"/>
                    <a:pt x="620" y="483"/>
                    <a:pt x="638" y="501"/>
                  </a:cubicBezTo>
                  <a:cubicBezTo>
                    <a:pt x="675" y="617"/>
                    <a:pt x="694" y="755"/>
                    <a:pt x="675" y="889"/>
                  </a:cubicBezTo>
                  <a:cubicBezTo>
                    <a:pt x="657" y="908"/>
                    <a:pt x="657" y="945"/>
                    <a:pt x="675" y="963"/>
                  </a:cubicBezTo>
                  <a:cubicBezTo>
                    <a:pt x="685" y="975"/>
                    <a:pt x="694" y="980"/>
                    <a:pt x="704" y="980"/>
                  </a:cubicBezTo>
                  <a:cubicBezTo>
                    <a:pt x="713" y="980"/>
                    <a:pt x="724" y="975"/>
                    <a:pt x="735" y="963"/>
                  </a:cubicBezTo>
                  <a:cubicBezTo>
                    <a:pt x="754" y="945"/>
                    <a:pt x="772" y="926"/>
                    <a:pt x="772" y="908"/>
                  </a:cubicBezTo>
                  <a:cubicBezTo>
                    <a:pt x="809" y="811"/>
                    <a:pt x="772" y="714"/>
                    <a:pt x="735" y="617"/>
                  </a:cubicBezTo>
                  <a:cubicBezTo>
                    <a:pt x="694" y="524"/>
                    <a:pt x="638" y="446"/>
                    <a:pt x="597" y="349"/>
                  </a:cubicBezTo>
                  <a:cubicBezTo>
                    <a:pt x="578" y="293"/>
                    <a:pt x="560" y="233"/>
                    <a:pt x="541" y="178"/>
                  </a:cubicBezTo>
                  <a:cubicBezTo>
                    <a:pt x="523" y="136"/>
                    <a:pt x="504" y="81"/>
                    <a:pt x="463" y="39"/>
                  </a:cubicBezTo>
                  <a:cubicBezTo>
                    <a:pt x="428" y="16"/>
                    <a:pt x="392" y="0"/>
                    <a:pt x="35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9"/>
            <p:cNvSpPr/>
            <p:nvPr/>
          </p:nvSpPr>
          <p:spPr>
            <a:xfrm>
              <a:off x="6927766" y="3872505"/>
              <a:ext cx="37349" cy="42144"/>
            </a:xfrm>
            <a:custGeom>
              <a:avLst/>
              <a:gdLst/>
              <a:ahLst/>
              <a:cxnLst/>
              <a:rect l="l" t="t" r="r" b="b"/>
              <a:pathLst>
                <a:path w="1332" h="1503" extrusionOk="0">
                  <a:moveTo>
                    <a:pt x="1119" y="1"/>
                  </a:moveTo>
                  <a:cubicBezTo>
                    <a:pt x="925" y="560"/>
                    <a:pt x="311" y="1003"/>
                    <a:pt x="1" y="1198"/>
                  </a:cubicBezTo>
                  <a:cubicBezTo>
                    <a:pt x="140" y="1350"/>
                    <a:pt x="232" y="1503"/>
                    <a:pt x="232" y="1503"/>
                  </a:cubicBezTo>
                  <a:cubicBezTo>
                    <a:pt x="967" y="985"/>
                    <a:pt x="1332" y="504"/>
                    <a:pt x="1119" y="19"/>
                  </a:cubicBezTo>
                  <a:lnTo>
                    <a:pt x="1119"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9"/>
            <p:cNvSpPr/>
            <p:nvPr/>
          </p:nvSpPr>
          <p:spPr>
            <a:xfrm>
              <a:off x="6896558" y="3783506"/>
              <a:ext cx="47444" cy="97187"/>
            </a:xfrm>
            <a:custGeom>
              <a:avLst/>
              <a:gdLst/>
              <a:ahLst/>
              <a:cxnLst/>
              <a:rect l="l" t="t" r="r" b="b"/>
              <a:pathLst>
                <a:path w="1692" h="3466" extrusionOk="0">
                  <a:moveTo>
                    <a:pt x="0" y="1"/>
                  </a:moveTo>
                  <a:lnTo>
                    <a:pt x="0" y="1"/>
                  </a:lnTo>
                  <a:cubicBezTo>
                    <a:pt x="97" y="384"/>
                    <a:pt x="74" y="1327"/>
                    <a:pt x="37" y="2251"/>
                  </a:cubicBezTo>
                  <a:cubicBezTo>
                    <a:pt x="305" y="2676"/>
                    <a:pt x="712" y="3119"/>
                    <a:pt x="980" y="3387"/>
                  </a:cubicBezTo>
                  <a:cubicBezTo>
                    <a:pt x="1022" y="3424"/>
                    <a:pt x="1040" y="3447"/>
                    <a:pt x="1077" y="3466"/>
                  </a:cubicBezTo>
                  <a:cubicBezTo>
                    <a:pt x="1211" y="3309"/>
                    <a:pt x="1424" y="3156"/>
                    <a:pt x="1692" y="2962"/>
                  </a:cubicBezTo>
                  <a:lnTo>
                    <a:pt x="1692" y="2962"/>
                  </a:lnTo>
                  <a:cubicBezTo>
                    <a:pt x="1521" y="3004"/>
                    <a:pt x="1229" y="3216"/>
                    <a:pt x="1059" y="3332"/>
                  </a:cubicBezTo>
                  <a:cubicBezTo>
                    <a:pt x="998" y="3235"/>
                    <a:pt x="791" y="2944"/>
                    <a:pt x="171" y="2080"/>
                  </a:cubicBezTo>
                  <a:cubicBezTo>
                    <a:pt x="231" y="1807"/>
                    <a:pt x="116" y="366"/>
                    <a:pt x="97" y="37"/>
                  </a:cubicBezTo>
                  <a:cubicBezTo>
                    <a:pt x="37" y="19"/>
                    <a:pt x="0" y="1"/>
                    <a:pt x="0"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9"/>
            <p:cNvSpPr/>
            <p:nvPr/>
          </p:nvSpPr>
          <p:spPr>
            <a:xfrm>
              <a:off x="6722682" y="3818612"/>
              <a:ext cx="76717" cy="59753"/>
            </a:xfrm>
            <a:custGeom>
              <a:avLst/>
              <a:gdLst/>
              <a:ahLst/>
              <a:cxnLst/>
              <a:rect l="l" t="t" r="r" b="b"/>
              <a:pathLst>
                <a:path w="2736" h="2131" extrusionOk="0">
                  <a:moveTo>
                    <a:pt x="2657" y="1"/>
                  </a:moveTo>
                  <a:cubicBezTo>
                    <a:pt x="2620" y="19"/>
                    <a:pt x="2560" y="38"/>
                    <a:pt x="2523" y="38"/>
                  </a:cubicBezTo>
                  <a:lnTo>
                    <a:pt x="2523" y="56"/>
                  </a:lnTo>
                  <a:cubicBezTo>
                    <a:pt x="2463" y="440"/>
                    <a:pt x="2232" y="768"/>
                    <a:pt x="1867" y="943"/>
                  </a:cubicBezTo>
                  <a:cubicBezTo>
                    <a:pt x="1253" y="1230"/>
                    <a:pt x="384" y="1618"/>
                    <a:pt x="1" y="1789"/>
                  </a:cubicBezTo>
                  <a:cubicBezTo>
                    <a:pt x="61" y="1886"/>
                    <a:pt x="116" y="1964"/>
                    <a:pt x="213" y="2020"/>
                  </a:cubicBezTo>
                  <a:cubicBezTo>
                    <a:pt x="329" y="2096"/>
                    <a:pt x="439" y="2130"/>
                    <a:pt x="552" y="2130"/>
                  </a:cubicBezTo>
                  <a:cubicBezTo>
                    <a:pt x="927" y="2130"/>
                    <a:pt x="1328" y="1748"/>
                    <a:pt x="2024" y="1230"/>
                  </a:cubicBezTo>
                  <a:cubicBezTo>
                    <a:pt x="2024" y="1230"/>
                    <a:pt x="2098" y="1174"/>
                    <a:pt x="2736" y="786"/>
                  </a:cubicBezTo>
                  <a:lnTo>
                    <a:pt x="2736" y="712"/>
                  </a:lnTo>
                  <a:cubicBezTo>
                    <a:pt x="2718" y="421"/>
                    <a:pt x="2657" y="1"/>
                    <a:pt x="2657"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9"/>
            <p:cNvSpPr/>
            <p:nvPr/>
          </p:nvSpPr>
          <p:spPr>
            <a:xfrm>
              <a:off x="6797184" y="3817967"/>
              <a:ext cx="15702" cy="17918"/>
            </a:xfrm>
            <a:custGeom>
              <a:avLst/>
              <a:gdLst/>
              <a:ahLst/>
              <a:cxnLst/>
              <a:rect l="l" t="t" r="r" b="b"/>
              <a:pathLst>
                <a:path w="560" h="639" extrusionOk="0">
                  <a:moveTo>
                    <a:pt x="79" y="1"/>
                  </a:moveTo>
                  <a:cubicBezTo>
                    <a:pt x="61" y="1"/>
                    <a:pt x="19" y="24"/>
                    <a:pt x="0" y="24"/>
                  </a:cubicBezTo>
                  <a:cubicBezTo>
                    <a:pt x="0" y="24"/>
                    <a:pt x="37" y="347"/>
                    <a:pt x="61" y="638"/>
                  </a:cubicBezTo>
                  <a:lnTo>
                    <a:pt x="560" y="370"/>
                  </a:lnTo>
                  <a:lnTo>
                    <a:pt x="560" y="347"/>
                  </a:lnTo>
                  <a:lnTo>
                    <a:pt x="176" y="463"/>
                  </a:lnTo>
                  <a:lnTo>
                    <a:pt x="79" y="1"/>
                  </a:ln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9"/>
            <p:cNvSpPr/>
            <p:nvPr/>
          </p:nvSpPr>
          <p:spPr>
            <a:xfrm>
              <a:off x="6793426" y="4175954"/>
              <a:ext cx="58856" cy="156519"/>
            </a:xfrm>
            <a:custGeom>
              <a:avLst/>
              <a:gdLst/>
              <a:ahLst/>
              <a:cxnLst/>
              <a:rect l="l" t="t" r="r" b="b"/>
              <a:pathLst>
                <a:path w="2099" h="5582" extrusionOk="0">
                  <a:moveTo>
                    <a:pt x="0" y="0"/>
                  </a:moveTo>
                  <a:lnTo>
                    <a:pt x="0" y="444"/>
                  </a:lnTo>
                  <a:cubicBezTo>
                    <a:pt x="310" y="559"/>
                    <a:pt x="888" y="730"/>
                    <a:pt x="1327" y="730"/>
                  </a:cubicBezTo>
                  <a:cubicBezTo>
                    <a:pt x="1599" y="1557"/>
                    <a:pt x="1539" y="4561"/>
                    <a:pt x="1521" y="5582"/>
                  </a:cubicBezTo>
                  <a:cubicBezTo>
                    <a:pt x="1673" y="5563"/>
                    <a:pt x="1770" y="5526"/>
                    <a:pt x="1770" y="5526"/>
                  </a:cubicBezTo>
                  <a:cubicBezTo>
                    <a:pt x="1770" y="4293"/>
                    <a:pt x="2098" y="2925"/>
                    <a:pt x="2098" y="2001"/>
                  </a:cubicBezTo>
                  <a:cubicBezTo>
                    <a:pt x="2098" y="1502"/>
                    <a:pt x="2080" y="864"/>
                    <a:pt x="2061" y="402"/>
                  </a:cubicBezTo>
                  <a:cubicBezTo>
                    <a:pt x="1465" y="328"/>
                    <a:pt x="772" y="194"/>
                    <a:pt x="0"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9"/>
            <p:cNvSpPr/>
            <p:nvPr/>
          </p:nvSpPr>
          <p:spPr>
            <a:xfrm>
              <a:off x="6917027" y="4171664"/>
              <a:ext cx="79437" cy="161342"/>
            </a:xfrm>
            <a:custGeom>
              <a:avLst/>
              <a:gdLst/>
              <a:ahLst/>
              <a:cxnLst/>
              <a:rect l="l" t="t" r="r" b="b"/>
              <a:pathLst>
                <a:path w="2833" h="5754" extrusionOk="0">
                  <a:moveTo>
                    <a:pt x="1849" y="1"/>
                  </a:moveTo>
                  <a:cubicBezTo>
                    <a:pt x="1655" y="190"/>
                    <a:pt x="1137" y="537"/>
                    <a:pt x="0" y="652"/>
                  </a:cubicBezTo>
                  <a:cubicBezTo>
                    <a:pt x="37" y="943"/>
                    <a:pt x="116" y="1290"/>
                    <a:pt x="213" y="1576"/>
                  </a:cubicBezTo>
                  <a:cubicBezTo>
                    <a:pt x="638" y="2810"/>
                    <a:pt x="906" y="3041"/>
                    <a:pt x="2620" y="5679"/>
                  </a:cubicBezTo>
                  <a:cubicBezTo>
                    <a:pt x="2620" y="5679"/>
                    <a:pt x="2694" y="5716"/>
                    <a:pt x="2833" y="5753"/>
                  </a:cubicBezTo>
                  <a:cubicBezTo>
                    <a:pt x="2833" y="5753"/>
                    <a:pt x="1119" y="2773"/>
                    <a:pt x="499" y="1230"/>
                  </a:cubicBezTo>
                  <a:cubicBezTo>
                    <a:pt x="1040" y="962"/>
                    <a:pt x="1733" y="578"/>
                    <a:pt x="1983" y="440"/>
                  </a:cubicBezTo>
                  <a:lnTo>
                    <a:pt x="1849" y="1"/>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9"/>
            <p:cNvSpPr/>
            <p:nvPr/>
          </p:nvSpPr>
          <p:spPr>
            <a:xfrm>
              <a:off x="6811176" y="4016715"/>
              <a:ext cx="73493" cy="77250"/>
            </a:xfrm>
            <a:custGeom>
              <a:avLst/>
              <a:gdLst/>
              <a:ahLst/>
              <a:cxnLst/>
              <a:rect l="l" t="t" r="r" b="b"/>
              <a:pathLst>
                <a:path w="2621" h="2755" extrusionOk="0">
                  <a:moveTo>
                    <a:pt x="0" y="1"/>
                  </a:moveTo>
                  <a:lnTo>
                    <a:pt x="791" y="1253"/>
                  </a:lnTo>
                  <a:lnTo>
                    <a:pt x="2620" y="2754"/>
                  </a:lnTo>
                  <a:lnTo>
                    <a:pt x="0" y="1"/>
                  </a:ln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9"/>
            <p:cNvSpPr/>
            <p:nvPr/>
          </p:nvSpPr>
          <p:spPr>
            <a:xfrm>
              <a:off x="6782659" y="4108966"/>
              <a:ext cx="62613" cy="35667"/>
            </a:xfrm>
            <a:custGeom>
              <a:avLst/>
              <a:gdLst/>
              <a:ahLst/>
              <a:cxnLst/>
              <a:rect l="l" t="t" r="r" b="b"/>
              <a:pathLst>
                <a:path w="2233" h="1272" extrusionOk="0">
                  <a:moveTo>
                    <a:pt x="1" y="0"/>
                  </a:moveTo>
                  <a:lnTo>
                    <a:pt x="1114" y="827"/>
                  </a:lnTo>
                  <a:lnTo>
                    <a:pt x="2233" y="1271"/>
                  </a:lnTo>
                  <a:lnTo>
                    <a:pt x="1" y="0"/>
                  </a:ln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9"/>
            <p:cNvSpPr/>
            <p:nvPr/>
          </p:nvSpPr>
          <p:spPr>
            <a:xfrm>
              <a:off x="6852254" y="3883917"/>
              <a:ext cx="42116" cy="11300"/>
            </a:xfrm>
            <a:custGeom>
              <a:avLst/>
              <a:gdLst/>
              <a:ahLst/>
              <a:cxnLst/>
              <a:rect l="l" t="t" r="r" b="b"/>
              <a:pathLst>
                <a:path w="1502" h="403" extrusionOk="0">
                  <a:moveTo>
                    <a:pt x="1446" y="0"/>
                  </a:moveTo>
                  <a:lnTo>
                    <a:pt x="37" y="250"/>
                  </a:lnTo>
                  <a:cubicBezTo>
                    <a:pt x="19" y="250"/>
                    <a:pt x="19" y="250"/>
                    <a:pt x="0" y="268"/>
                  </a:cubicBezTo>
                  <a:lnTo>
                    <a:pt x="0" y="287"/>
                  </a:lnTo>
                  <a:lnTo>
                    <a:pt x="19" y="365"/>
                  </a:lnTo>
                  <a:cubicBezTo>
                    <a:pt x="19" y="384"/>
                    <a:pt x="37" y="402"/>
                    <a:pt x="60" y="402"/>
                  </a:cubicBezTo>
                  <a:lnTo>
                    <a:pt x="1483" y="153"/>
                  </a:lnTo>
                  <a:cubicBezTo>
                    <a:pt x="1502" y="134"/>
                    <a:pt x="1502" y="116"/>
                    <a:pt x="1502" y="97"/>
                  </a:cubicBezTo>
                  <a:lnTo>
                    <a:pt x="1483" y="19"/>
                  </a:lnTo>
                  <a:cubicBezTo>
                    <a:pt x="1483" y="0"/>
                    <a:pt x="1465" y="0"/>
                    <a:pt x="1446" y="0"/>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9"/>
            <p:cNvSpPr/>
            <p:nvPr/>
          </p:nvSpPr>
          <p:spPr>
            <a:xfrm>
              <a:off x="6853937" y="3883917"/>
              <a:ext cx="40434" cy="11300"/>
            </a:xfrm>
            <a:custGeom>
              <a:avLst/>
              <a:gdLst/>
              <a:ahLst/>
              <a:cxnLst/>
              <a:rect l="l" t="t" r="r" b="b"/>
              <a:pathLst>
                <a:path w="1442" h="403" extrusionOk="0">
                  <a:moveTo>
                    <a:pt x="1386" y="0"/>
                  </a:moveTo>
                  <a:lnTo>
                    <a:pt x="1211" y="19"/>
                  </a:lnTo>
                  <a:cubicBezTo>
                    <a:pt x="1229" y="74"/>
                    <a:pt x="1192" y="134"/>
                    <a:pt x="1132" y="153"/>
                  </a:cubicBezTo>
                  <a:cubicBezTo>
                    <a:pt x="883" y="213"/>
                    <a:pt x="171" y="365"/>
                    <a:pt x="0" y="402"/>
                  </a:cubicBezTo>
                  <a:lnTo>
                    <a:pt x="1423" y="153"/>
                  </a:lnTo>
                  <a:cubicBezTo>
                    <a:pt x="1442" y="134"/>
                    <a:pt x="1442" y="116"/>
                    <a:pt x="1442" y="97"/>
                  </a:cubicBezTo>
                  <a:lnTo>
                    <a:pt x="1423" y="19"/>
                  </a:lnTo>
                  <a:cubicBezTo>
                    <a:pt x="1423" y="0"/>
                    <a:pt x="1405" y="0"/>
                    <a:pt x="1386" y="0"/>
                  </a:cubicBezTo>
                  <a:close/>
                </a:path>
              </a:pathLst>
            </a:custGeom>
            <a:solidFill>
              <a:srgbClr val="B6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9"/>
            <p:cNvSpPr/>
            <p:nvPr/>
          </p:nvSpPr>
          <p:spPr>
            <a:xfrm>
              <a:off x="6818298" y="3703620"/>
              <a:ext cx="64156" cy="34657"/>
            </a:xfrm>
            <a:custGeom>
              <a:avLst/>
              <a:gdLst/>
              <a:ahLst/>
              <a:cxnLst/>
              <a:rect l="l" t="t" r="r" b="b"/>
              <a:pathLst>
                <a:path w="2288" h="1236" extrusionOk="0">
                  <a:moveTo>
                    <a:pt x="927" y="0"/>
                  </a:moveTo>
                  <a:cubicBezTo>
                    <a:pt x="273" y="0"/>
                    <a:pt x="16" y="579"/>
                    <a:pt x="1" y="595"/>
                  </a:cubicBezTo>
                  <a:cubicBezTo>
                    <a:pt x="18" y="577"/>
                    <a:pt x="317" y="190"/>
                    <a:pt x="1194" y="190"/>
                  </a:cubicBezTo>
                  <a:cubicBezTo>
                    <a:pt x="1237" y="190"/>
                    <a:pt x="1281" y="191"/>
                    <a:pt x="1327" y="193"/>
                  </a:cubicBezTo>
                  <a:cubicBezTo>
                    <a:pt x="1327" y="636"/>
                    <a:pt x="1558" y="789"/>
                    <a:pt x="2001" y="904"/>
                  </a:cubicBezTo>
                  <a:cubicBezTo>
                    <a:pt x="2128" y="957"/>
                    <a:pt x="2254" y="1235"/>
                    <a:pt x="2284" y="1235"/>
                  </a:cubicBezTo>
                  <a:cubicBezTo>
                    <a:pt x="2285" y="1235"/>
                    <a:pt x="2287" y="1234"/>
                    <a:pt x="2288" y="1232"/>
                  </a:cubicBezTo>
                  <a:cubicBezTo>
                    <a:pt x="2251" y="521"/>
                    <a:pt x="1539" y="826"/>
                    <a:pt x="1364" y="77"/>
                  </a:cubicBezTo>
                  <a:cubicBezTo>
                    <a:pt x="1202" y="23"/>
                    <a:pt x="1057" y="0"/>
                    <a:pt x="927" y="0"/>
                  </a:cubicBez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9"/>
            <p:cNvSpPr/>
            <p:nvPr/>
          </p:nvSpPr>
          <p:spPr>
            <a:xfrm>
              <a:off x="6857161" y="3719239"/>
              <a:ext cx="18815" cy="10795"/>
            </a:xfrm>
            <a:custGeom>
              <a:avLst/>
              <a:gdLst/>
              <a:ahLst/>
              <a:cxnLst/>
              <a:rect l="l" t="t" r="r" b="b"/>
              <a:pathLst>
                <a:path w="671" h="385" extrusionOk="0">
                  <a:moveTo>
                    <a:pt x="19" y="1"/>
                  </a:moveTo>
                  <a:lnTo>
                    <a:pt x="19" y="1"/>
                  </a:lnTo>
                  <a:cubicBezTo>
                    <a:pt x="1" y="38"/>
                    <a:pt x="19" y="116"/>
                    <a:pt x="75" y="153"/>
                  </a:cubicBezTo>
                  <a:lnTo>
                    <a:pt x="93" y="172"/>
                  </a:lnTo>
                  <a:cubicBezTo>
                    <a:pt x="116" y="195"/>
                    <a:pt x="116" y="195"/>
                    <a:pt x="135" y="195"/>
                  </a:cubicBezTo>
                  <a:lnTo>
                    <a:pt x="153" y="213"/>
                  </a:lnTo>
                  <a:lnTo>
                    <a:pt x="232" y="250"/>
                  </a:lnTo>
                  <a:cubicBezTo>
                    <a:pt x="287" y="269"/>
                    <a:pt x="347" y="287"/>
                    <a:pt x="403" y="310"/>
                  </a:cubicBezTo>
                  <a:cubicBezTo>
                    <a:pt x="518" y="347"/>
                    <a:pt x="537" y="347"/>
                    <a:pt x="652" y="384"/>
                  </a:cubicBezTo>
                  <a:cubicBezTo>
                    <a:pt x="671" y="329"/>
                    <a:pt x="634" y="269"/>
                    <a:pt x="578" y="250"/>
                  </a:cubicBezTo>
                  <a:cubicBezTo>
                    <a:pt x="463" y="213"/>
                    <a:pt x="440" y="213"/>
                    <a:pt x="324" y="172"/>
                  </a:cubicBezTo>
                  <a:lnTo>
                    <a:pt x="250" y="135"/>
                  </a:lnTo>
                  <a:lnTo>
                    <a:pt x="209" y="116"/>
                  </a:lnTo>
                  <a:lnTo>
                    <a:pt x="190" y="116"/>
                  </a:lnTo>
                  <a:lnTo>
                    <a:pt x="172" y="98"/>
                  </a:lnTo>
                  <a:lnTo>
                    <a:pt x="19" y="1"/>
                  </a:lnTo>
                  <a:close/>
                </a:path>
              </a:pathLst>
            </a:custGeom>
            <a:solidFill>
              <a:srgbClr val="77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9"/>
            <p:cNvSpPr/>
            <p:nvPr/>
          </p:nvSpPr>
          <p:spPr>
            <a:xfrm>
              <a:off x="6843057" y="3705779"/>
              <a:ext cx="39396" cy="65305"/>
            </a:xfrm>
            <a:custGeom>
              <a:avLst/>
              <a:gdLst/>
              <a:ahLst/>
              <a:cxnLst/>
              <a:rect l="l" t="t" r="r" b="b"/>
              <a:pathLst>
                <a:path w="1405" h="2329" extrusionOk="0">
                  <a:moveTo>
                    <a:pt x="481" y="0"/>
                  </a:moveTo>
                  <a:cubicBezTo>
                    <a:pt x="444" y="171"/>
                    <a:pt x="347" y="906"/>
                    <a:pt x="194" y="1252"/>
                  </a:cubicBezTo>
                  <a:cubicBezTo>
                    <a:pt x="0" y="1636"/>
                    <a:pt x="19" y="2153"/>
                    <a:pt x="194" y="2310"/>
                  </a:cubicBezTo>
                  <a:lnTo>
                    <a:pt x="194" y="2329"/>
                  </a:lnTo>
                  <a:cubicBezTo>
                    <a:pt x="809" y="2116"/>
                    <a:pt x="1021" y="1885"/>
                    <a:pt x="1386" y="1192"/>
                  </a:cubicBezTo>
                  <a:cubicBezTo>
                    <a:pt x="1386" y="1174"/>
                    <a:pt x="1386" y="1174"/>
                    <a:pt x="1405" y="1155"/>
                  </a:cubicBezTo>
                  <a:cubicBezTo>
                    <a:pt x="1368" y="444"/>
                    <a:pt x="656" y="730"/>
                    <a:pt x="481" y="0"/>
                  </a:cubicBez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9"/>
            <p:cNvSpPr/>
            <p:nvPr/>
          </p:nvSpPr>
          <p:spPr>
            <a:xfrm>
              <a:off x="6818298" y="3703788"/>
              <a:ext cx="64156" cy="34405"/>
            </a:xfrm>
            <a:custGeom>
              <a:avLst/>
              <a:gdLst/>
              <a:ahLst/>
              <a:cxnLst/>
              <a:rect l="l" t="t" r="r" b="b"/>
              <a:pathLst>
                <a:path w="2288" h="1227" extrusionOk="0">
                  <a:moveTo>
                    <a:pt x="939" y="1"/>
                  </a:moveTo>
                  <a:cubicBezTo>
                    <a:pt x="276" y="1"/>
                    <a:pt x="16" y="573"/>
                    <a:pt x="1" y="589"/>
                  </a:cubicBezTo>
                  <a:lnTo>
                    <a:pt x="440" y="1051"/>
                  </a:lnTo>
                  <a:cubicBezTo>
                    <a:pt x="440" y="1051"/>
                    <a:pt x="1692" y="1226"/>
                    <a:pt x="2288" y="1226"/>
                  </a:cubicBezTo>
                  <a:cubicBezTo>
                    <a:pt x="2232" y="515"/>
                    <a:pt x="1539" y="801"/>
                    <a:pt x="1364" y="71"/>
                  </a:cubicBezTo>
                  <a:cubicBezTo>
                    <a:pt x="1207" y="22"/>
                    <a:pt x="1065" y="1"/>
                    <a:pt x="939" y="1"/>
                  </a:cubicBezTo>
                  <a:close/>
                </a:path>
              </a:pathLst>
            </a:custGeom>
            <a:solidFill>
              <a:srgbClr val="FC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9"/>
            <p:cNvSpPr/>
            <p:nvPr/>
          </p:nvSpPr>
          <p:spPr>
            <a:xfrm>
              <a:off x="6818298" y="3696582"/>
              <a:ext cx="65333" cy="41611"/>
            </a:xfrm>
            <a:custGeom>
              <a:avLst/>
              <a:gdLst/>
              <a:ahLst/>
              <a:cxnLst/>
              <a:rect l="l" t="t" r="r" b="b"/>
              <a:pathLst>
                <a:path w="2330" h="1484" extrusionOk="0">
                  <a:moveTo>
                    <a:pt x="1502" y="0"/>
                  </a:moveTo>
                  <a:lnTo>
                    <a:pt x="1133" y="56"/>
                  </a:lnTo>
                  <a:cubicBezTo>
                    <a:pt x="56" y="194"/>
                    <a:pt x="1" y="846"/>
                    <a:pt x="1" y="846"/>
                  </a:cubicBezTo>
                  <a:cubicBezTo>
                    <a:pt x="16" y="830"/>
                    <a:pt x="276" y="258"/>
                    <a:pt x="939" y="258"/>
                  </a:cubicBezTo>
                  <a:cubicBezTo>
                    <a:pt x="1065" y="258"/>
                    <a:pt x="1207" y="279"/>
                    <a:pt x="1364" y="328"/>
                  </a:cubicBezTo>
                  <a:cubicBezTo>
                    <a:pt x="1539" y="1058"/>
                    <a:pt x="2232" y="772"/>
                    <a:pt x="2288" y="1483"/>
                  </a:cubicBezTo>
                  <a:cubicBezTo>
                    <a:pt x="2329" y="1137"/>
                    <a:pt x="2195" y="887"/>
                    <a:pt x="1807" y="656"/>
                  </a:cubicBezTo>
                  <a:cubicBezTo>
                    <a:pt x="1424" y="425"/>
                    <a:pt x="1502" y="0"/>
                    <a:pt x="1502"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9"/>
            <p:cNvSpPr/>
            <p:nvPr/>
          </p:nvSpPr>
          <p:spPr>
            <a:xfrm>
              <a:off x="6816111" y="3679197"/>
              <a:ext cx="54566" cy="40602"/>
            </a:xfrm>
            <a:custGeom>
              <a:avLst/>
              <a:gdLst/>
              <a:ahLst/>
              <a:cxnLst/>
              <a:rect l="l" t="t" r="r" b="b"/>
              <a:pathLst>
                <a:path w="1946" h="1448" extrusionOk="0">
                  <a:moveTo>
                    <a:pt x="1133" y="1"/>
                  </a:moveTo>
                  <a:cubicBezTo>
                    <a:pt x="968" y="1"/>
                    <a:pt x="759" y="33"/>
                    <a:pt x="518" y="140"/>
                  </a:cubicBezTo>
                  <a:cubicBezTo>
                    <a:pt x="134" y="523"/>
                    <a:pt x="0" y="1022"/>
                    <a:pt x="79" y="1447"/>
                  </a:cubicBezTo>
                  <a:cubicBezTo>
                    <a:pt x="79" y="1447"/>
                    <a:pt x="116" y="602"/>
                    <a:pt x="730" y="311"/>
                  </a:cubicBezTo>
                  <a:cubicBezTo>
                    <a:pt x="776" y="297"/>
                    <a:pt x="846" y="289"/>
                    <a:pt x="928" y="289"/>
                  </a:cubicBezTo>
                  <a:cubicBezTo>
                    <a:pt x="1189" y="289"/>
                    <a:pt x="1580" y="370"/>
                    <a:pt x="1770" y="620"/>
                  </a:cubicBezTo>
                  <a:cubicBezTo>
                    <a:pt x="1751" y="523"/>
                    <a:pt x="1617" y="311"/>
                    <a:pt x="1118" y="195"/>
                  </a:cubicBezTo>
                  <a:cubicBezTo>
                    <a:pt x="1483" y="195"/>
                    <a:pt x="1811" y="329"/>
                    <a:pt x="1945" y="583"/>
                  </a:cubicBezTo>
                  <a:cubicBezTo>
                    <a:pt x="1945" y="445"/>
                    <a:pt x="1696" y="237"/>
                    <a:pt x="1539" y="79"/>
                  </a:cubicBezTo>
                  <a:cubicBezTo>
                    <a:pt x="1539" y="79"/>
                    <a:pt x="1389" y="1"/>
                    <a:pt x="1133"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7" name="Google Shape;927;p39"/>
          <p:cNvGrpSpPr/>
          <p:nvPr/>
        </p:nvGrpSpPr>
        <p:grpSpPr>
          <a:xfrm>
            <a:off x="2789768" y="3471589"/>
            <a:ext cx="779936" cy="966462"/>
            <a:chOff x="-927775" y="3696016"/>
            <a:chExt cx="615528" cy="762736"/>
          </a:xfrm>
        </p:grpSpPr>
        <p:sp>
          <p:nvSpPr>
            <p:cNvPr id="928" name="Google Shape;928;p39"/>
            <p:cNvSpPr/>
            <p:nvPr/>
          </p:nvSpPr>
          <p:spPr>
            <a:xfrm>
              <a:off x="-571653" y="3711051"/>
              <a:ext cx="132396" cy="747701"/>
            </a:xfrm>
            <a:custGeom>
              <a:avLst/>
              <a:gdLst/>
              <a:ahLst/>
              <a:cxnLst/>
              <a:rect l="l" t="t" r="r" b="b"/>
              <a:pathLst>
                <a:path w="1180" h="6664" extrusionOk="0">
                  <a:moveTo>
                    <a:pt x="61" y="1"/>
                  </a:moveTo>
                  <a:cubicBezTo>
                    <a:pt x="61" y="139"/>
                    <a:pt x="61" y="255"/>
                    <a:pt x="80" y="389"/>
                  </a:cubicBezTo>
                  <a:lnTo>
                    <a:pt x="80" y="735"/>
                  </a:lnTo>
                  <a:lnTo>
                    <a:pt x="80" y="925"/>
                  </a:lnTo>
                  <a:cubicBezTo>
                    <a:pt x="98" y="1063"/>
                    <a:pt x="98" y="1197"/>
                    <a:pt x="98" y="1331"/>
                  </a:cubicBezTo>
                  <a:lnTo>
                    <a:pt x="98" y="2450"/>
                  </a:lnTo>
                  <a:cubicBezTo>
                    <a:pt x="116" y="2967"/>
                    <a:pt x="98" y="3466"/>
                    <a:pt x="98" y="3970"/>
                  </a:cubicBezTo>
                  <a:cubicBezTo>
                    <a:pt x="80" y="4644"/>
                    <a:pt x="61" y="5296"/>
                    <a:pt x="43" y="5915"/>
                  </a:cubicBezTo>
                  <a:cubicBezTo>
                    <a:pt x="43" y="6067"/>
                    <a:pt x="24" y="6220"/>
                    <a:pt x="24" y="6354"/>
                  </a:cubicBezTo>
                  <a:lnTo>
                    <a:pt x="24" y="6451"/>
                  </a:lnTo>
                  <a:cubicBezTo>
                    <a:pt x="1" y="6529"/>
                    <a:pt x="1" y="6585"/>
                    <a:pt x="1" y="6663"/>
                  </a:cubicBezTo>
                  <a:lnTo>
                    <a:pt x="870" y="6663"/>
                  </a:lnTo>
                  <a:cubicBezTo>
                    <a:pt x="870" y="6608"/>
                    <a:pt x="888" y="6529"/>
                    <a:pt x="888" y="6469"/>
                  </a:cubicBezTo>
                  <a:lnTo>
                    <a:pt x="888" y="6451"/>
                  </a:lnTo>
                  <a:cubicBezTo>
                    <a:pt x="888" y="6451"/>
                    <a:pt x="888" y="6432"/>
                    <a:pt x="907" y="6432"/>
                  </a:cubicBezTo>
                  <a:lnTo>
                    <a:pt x="907" y="6377"/>
                  </a:lnTo>
                  <a:lnTo>
                    <a:pt x="907" y="6354"/>
                  </a:lnTo>
                  <a:cubicBezTo>
                    <a:pt x="907" y="6317"/>
                    <a:pt x="925" y="6280"/>
                    <a:pt x="925" y="6220"/>
                  </a:cubicBezTo>
                  <a:lnTo>
                    <a:pt x="925" y="6201"/>
                  </a:lnTo>
                  <a:cubicBezTo>
                    <a:pt x="948" y="6123"/>
                    <a:pt x="948" y="6049"/>
                    <a:pt x="967" y="5989"/>
                  </a:cubicBezTo>
                  <a:lnTo>
                    <a:pt x="967" y="5915"/>
                  </a:lnTo>
                  <a:cubicBezTo>
                    <a:pt x="967" y="5915"/>
                    <a:pt x="967" y="5892"/>
                    <a:pt x="985" y="5892"/>
                  </a:cubicBezTo>
                  <a:cubicBezTo>
                    <a:pt x="1004" y="5721"/>
                    <a:pt x="1022" y="5527"/>
                    <a:pt x="1041" y="5356"/>
                  </a:cubicBezTo>
                  <a:lnTo>
                    <a:pt x="1041" y="5314"/>
                  </a:lnTo>
                  <a:cubicBezTo>
                    <a:pt x="1041" y="5259"/>
                    <a:pt x="1064" y="5222"/>
                    <a:pt x="1064" y="5162"/>
                  </a:cubicBezTo>
                  <a:lnTo>
                    <a:pt x="1064" y="5106"/>
                  </a:lnTo>
                  <a:cubicBezTo>
                    <a:pt x="1064" y="5065"/>
                    <a:pt x="1082" y="5009"/>
                    <a:pt x="1082" y="4968"/>
                  </a:cubicBezTo>
                  <a:lnTo>
                    <a:pt x="1082" y="4894"/>
                  </a:lnTo>
                  <a:cubicBezTo>
                    <a:pt x="1082" y="4852"/>
                    <a:pt x="1101" y="4797"/>
                    <a:pt x="1101" y="4760"/>
                  </a:cubicBezTo>
                  <a:lnTo>
                    <a:pt x="1101" y="4566"/>
                  </a:lnTo>
                  <a:cubicBezTo>
                    <a:pt x="1119" y="4506"/>
                    <a:pt x="1119" y="4450"/>
                    <a:pt x="1119" y="4390"/>
                  </a:cubicBezTo>
                  <a:lnTo>
                    <a:pt x="1119" y="4353"/>
                  </a:lnTo>
                  <a:cubicBezTo>
                    <a:pt x="1119" y="4298"/>
                    <a:pt x="1138" y="4256"/>
                    <a:pt x="1138" y="4219"/>
                  </a:cubicBezTo>
                  <a:lnTo>
                    <a:pt x="1138" y="4201"/>
                  </a:lnTo>
                  <a:lnTo>
                    <a:pt x="1138" y="4122"/>
                  </a:lnTo>
                  <a:lnTo>
                    <a:pt x="1138" y="4104"/>
                  </a:lnTo>
                  <a:lnTo>
                    <a:pt x="1138" y="3988"/>
                  </a:lnTo>
                  <a:lnTo>
                    <a:pt x="1138" y="3970"/>
                  </a:lnTo>
                  <a:cubicBezTo>
                    <a:pt x="1156" y="3854"/>
                    <a:pt x="1156" y="3720"/>
                    <a:pt x="1156" y="3582"/>
                  </a:cubicBezTo>
                  <a:lnTo>
                    <a:pt x="1156" y="3563"/>
                  </a:lnTo>
                  <a:lnTo>
                    <a:pt x="1156" y="3392"/>
                  </a:lnTo>
                  <a:lnTo>
                    <a:pt x="1156" y="3351"/>
                  </a:lnTo>
                  <a:cubicBezTo>
                    <a:pt x="1156" y="3295"/>
                    <a:pt x="1179" y="3235"/>
                    <a:pt x="1179" y="3180"/>
                  </a:cubicBezTo>
                  <a:lnTo>
                    <a:pt x="1179" y="3161"/>
                  </a:lnTo>
                  <a:lnTo>
                    <a:pt x="1179" y="2967"/>
                  </a:lnTo>
                  <a:lnTo>
                    <a:pt x="1179" y="2930"/>
                  </a:lnTo>
                  <a:cubicBezTo>
                    <a:pt x="1179" y="2426"/>
                    <a:pt x="1156" y="1927"/>
                    <a:pt x="1138" y="1410"/>
                  </a:cubicBezTo>
                  <a:lnTo>
                    <a:pt x="1138" y="1294"/>
                  </a:lnTo>
                  <a:cubicBezTo>
                    <a:pt x="1138" y="1253"/>
                    <a:pt x="1119" y="1216"/>
                    <a:pt x="1119" y="1179"/>
                  </a:cubicBezTo>
                  <a:lnTo>
                    <a:pt x="1119" y="1082"/>
                  </a:lnTo>
                  <a:lnTo>
                    <a:pt x="1119" y="925"/>
                  </a:lnTo>
                  <a:cubicBezTo>
                    <a:pt x="1101" y="906"/>
                    <a:pt x="1101" y="888"/>
                    <a:pt x="1101" y="888"/>
                  </a:cubicBezTo>
                  <a:lnTo>
                    <a:pt x="1101" y="754"/>
                  </a:lnTo>
                  <a:cubicBezTo>
                    <a:pt x="1101" y="657"/>
                    <a:pt x="1082" y="560"/>
                    <a:pt x="1082" y="463"/>
                  </a:cubicBezTo>
                  <a:cubicBezTo>
                    <a:pt x="1082" y="444"/>
                    <a:pt x="1064" y="407"/>
                    <a:pt x="1064" y="389"/>
                  </a:cubicBezTo>
                  <a:lnTo>
                    <a:pt x="1064" y="347"/>
                  </a:lnTo>
                  <a:lnTo>
                    <a:pt x="1064" y="255"/>
                  </a:lnTo>
                  <a:lnTo>
                    <a:pt x="1064" y="213"/>
                  </a:lnTo>
                  <a:cubicBezTo>
                    <a:pt x="1041" y="158"/>
                    <a:pt x="1041" y="79"/>
                    <a:pt x="1041" y="1"/>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9"/>
            <p:cNvSpPr/>
            <p:nvPr/>
          </p:nvSpPr>
          <p:spPr>
            <a:xfrm>
              <a:off x="-927775" y="3711051"/>
              <a:ext cx="164485" cy="747701"/>
            </a:xfrm>
            <a:custGeom>
              <a:avLst/>
              <a:gdLst/>
              <a:ahLst/>
              <a:cxnLst/>
              <a:rect l="l" t="t" r="r" b="b"/>
              <a:pathLst>
                <a:path w="1466" h="6664" extrusionOk="0">
                  <a:moveTo>
                    <a:pt x="426" y="1"/>
                  </a:moveTo>
                  <a:cubicBezTo>
                    <a:pt x="366" y="1"/>
                    <a:pt x="310" y="42"/>
                    <a:pt x="310" y="116"/>
                  </a:cubicBezTo>
                  <a:cubicBezTo>
                    <a:pt x="269" y="389"/>
                    <a:pt x="232" y="657"/>
                    <a:pt x="195" y="925"/>
                  </a:cubicBezTo>
                  <a:cubicBezTo>
                    <a:pt x="195" y="1003"/>
                    <a:pt x="172" y="1082"/>
                    <a:pt x="172" y="1156"/>
                  </a:cubicBezTo>
                  <a:cubicBezTo>
                    <a:pt x="1" y="2815"/>
                    <a:pt x="98" y="4413"/>
                    <a:pt x="426" y="5892"/>
                  </a:cubicBezTo>
                  <a:cubicBezTo>
                    <a:pt x="444" y="6049"/>
                    <a:pt x="481" y="6183"/>
                    <a:pt x="518" y="6335"/>
                  </a:cubicBezTo>
                  <a:cubicBezTo>
                    <a:pt x="518" y="6335"/>
                    <a:pt x="518" y="6354"/>
                    <a:pt x="541" y="6354"/>
                  </a:cubicBezTo>
                  <a:lnTo>
                    <a:pt x="541" y="6432"/>
                  </a:lnTo>
                  <a:cubicBezTo>
                    <a:pt x="560" y="6469"/>
                    <a:pt x="578" y="6529"/>
                    <a:pt x="578" y="6566"/>
                  </a:cubicBezTo>
                  <a:cubicBezTo>
                    <a:pt x="597" y="6626"/>
                    <a:pt x="657" y="6663"/>
                    <a:pt x="712" y="6663"/>
                  </a:cubicBezTo>
                  <a:lnTo>
                    <a:pt x="1465" y="6663"/>
                  </a:lnTo>
                  <a:cubicBezTo>
                    <a:pt x="1465" y="6585"/>
                    <a:pt x="1442" y="6529"/>
                    <a:pt x="1424" y="6451"/>
                  </a:cubicBezTo>
                  <a:lnTo>
                    <a:pt x="1424" y="6354"/>
                  </a:lnTo>
                  <a:lnTo>
                    <a:pt x="1405" y="6335"/>
                  </a:lnTo>
                  <a:cubicBezTo>
                    <a:pt x="1387" y="6183"/>
                    <a:pt x="1368" y="6049"/>
                    <a:pt x="1350" y="5892"/>
                  </a:cubicBezTo>
                  <a:cubicBezTo>
                    <a:pt x="1156" y="4432"/>
                    <a:pt x="1096" y="2851"/>
                    <a:pt x="1193" y="1216"/>
                  </a:cubicBezTo>
                  <a:cubicBezTo>
                    <a:pt x="1211" y="1119"/>
                    <a:pt x="1211" y="1022"/>
                    <a:pt x="1211" y="925"/>
                  </a:cubicBezTo>
                  <a:cubicBezTo>
                    <a:pt x="1234" y="620"/>
                    <a:pt x="1271" y="310"/>
                    <a:pt x="1290"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9"/>
            <p:cNvSpPr/>
            <p:nvPr/>
          </p:nvSpPr>
          <p:spPr>
            <a:xfrm>
              <a:off x="-809068" y="3711051"/>
              <a:ext cx="142718" cy="747701"/>
            </a:xfrm>
            <a:custGeom>
              <a:avLst/>
              <a:gdLst/>
              <a:ahLst/>
              <a:cxnLst/>
              <a:rect l="l" t="t" r="r" b="b"/>
              <a:pathLst>
                <a:path w="1272" h="6664" extrusionOk="0">
                  <a:moveTo>
                    <a:pt x="232" y="1"/>
                  </a:moveTo>
                  <a:cubicBezTo>
                    <a:pt x="1" y="2389"/>
                    <a:pt x="79" y="4663"/>
                    <a:pt x="407" y="6663"/>
                  </a:cubicBezTo>
                  <a:lnTo>
                    <a:pt x="1271" y="6663"/>
                  </a:lnTo>
                  <a:cubicBezTo>
                    <a:pt x="1156" y="4663"/>
                    <a:pt x="1137" y="2389"/>
                    <a:pt x="1216" y="1"/>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9"/>
            <p:cNvSpPr/>
            <p:nvPr/>
          </p:nvSpPr>
          <p:spPr>
            <a:xfrm>
              <a:off x="-679477" y="3711051"/>
              <a:ext cx="120952" cy="747701"/>
            </a:xfrm>
            <a:custGeom>
              <a:avLst/>
              <a:gdLst/>
              <a:ahLst/>
              <a:cxnLst/>
              <a:rect l="l" t="t" r="r" b="b"/>
              <a:pathLst>
                <a:path w="1078" h="6664" extrusionOk="0">
                  <a:moveTo>
                    <a:pt x="61" y="1"/>
                  </a:moveTo>
                  <a:cubicBezTo>
                    <a:pt x="38" y="139"/>
                    <a:pt x="38" y="255"/>
                    <a:pt x="38" y="389"/>
                  </a:cubicBezTo>
                  <a:lnTo>
                    <a:pt x="38" y="717"/>
                  </a:lnTo>
                  <a:cubicBezTo>
                    <a:pt x="19" y="791"/>
                    <a:pt x="19" y="851"/>
                    <a:pt x="19" y="925"/>
                  </a:cubicBezTo>
                  <a:lnTo>
                    <a:pt x="19" y="1271"/>
                  </a:lnTo>
                  <a:cubicBezTo>
                    <a:pt x="1" y="1715"/>
                    <a:pt x="1" y="2158"/>
                    <a:pt x="1" y="2602"/>
                  </a:cubicBezTo>
                  <a:cubicBezTo>
                    <a:pt x="1" y="3119"/>
                    <a:pt x="1" y="3623"/>
                    <a:pt x="19" y="4104"/>
                  </a:cubicBezTo>
                  <a:cubicBezTo>
                    <a:pt x="19" y="4737"/>
                    <a:pt x="38" y="5337"/>
                    <a:pt x="79" y="5915"/>
                  </a:cubicBezTo>
                  <a:cubicBezTo>
                    <a:pt x="79" y="6067"/>
                    <a:pt x="79" y="6220"/>
                    <a:pt x="98" y="6354"/>
                  </a:cubicBezTo>
                  <a:cubicBezTo>
                    <a:pt x="98" y="6469"/>
                    <a:pt x="98" y="6566"/>
                    <a:pt x="116" y="6663"/>
                  </a:cubicBezTo>
                  <a:lnTo>
                    <a:pt x="962" y="6663"/>
                  </a:lnTo>
                  <a:cubicBezTo>
                    <a:pt x="962" y="6585"/>
                    <a:pt x="962" y="6529"/>
                    <a:pt x="985" y="6451"/>
                  </a:cubicBezTo>
                  <a:lnTo>
                    <a:pt x="985" y="6354"/>
                  </a:lnTo>
                  <a:cubicBezTo>
                    <a:pt x="985" y="6220"/>
                    <a:pt x="1004" y="6067"/>
                    <a:pt x="1004" y="5915"/>
                  </a:cubicBezTo>
                  <a:cubicBezTo>
                    <a:pt x="1022" y="5296"/>
                    <a:pt x="1041" y="4644"/>
                    <a:pt x="1059" y="3970"/>
                  </a:cubicBezTo>
                  <a:cubicBezTo>
                    <a:pt x="1059" y="3466"/>
                    <a:pt x="1077" y="2967"/>
                    <a:pt x="1059" y="2450"/>
                  </a:cubicBezTo>
                  <a:lnTo>
                    <a:pt x="1059" y="1331"/>
                  </a:lnTo>
                  <a:cubicBezTo>
                    <a:pt x="1059" y="1197"/>
                    <a:pt x="1059" y="1063"/>
                    <a:pt x="1041" y="925"/>
                  </a:cubicBezTo>
                  <a:lnTo>
                    <a:pt x="1041" y="735"/>
                  </a:lnTo>
                  <a:lnTo>
                    <a:pt x="1041" y="389"/>
                  </a:lnTo>
                  <a:cubicBezTo>
                    <a:pt x="1022" y="255"/>
                    <a:pt x="1022" y="139"/>
                    <a:pt x="1022"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9"/>
            <p:cNvSpPr/>
            <p:nvPr/>
          </p:nvSpPr>
          <p:spPr>
            <a:xfrm>
              <a:off x="-571653" y="3711051"/>
              <a:ext cx="19859" cy="747701"/>
            </a:xfrm>
            <a:custGeom>
              <a:avLst/>
              <a:gdLst/>
              <a:ahLst/>
              <a:cxnLst/>
              <a:rect l="l" t="t" r="r" b="b"/>
              <a:pathLst>
                <a:path w="177" h="6664" extrusionOk="0">
                  <a:moveTo>
                    <a:pt x="61" y="1"/>
                  </a:moveTo>
                  <a:cubicBezTo>
                    <a:pt x="61" y="139"/>
                    <a:pt x="61" y="255"/>
                    <a:pt x="80" y="389"/>
                  </a:cubicBezTo>
                  <a:lnTo>
                    <a:pt x="80" y="735"/>
                  </a:lnTo>
                  <a:lnTo>
                    <a:pt x="80" y="925"/>
                  </a:lnTo>
                  <a:cubicBezTo>
                    <a:pt x="98" y="1063"/>
                    <a:pt x="98" y="1197"/>
                    <a:pt x="98" y="1331"/>
                  </a:cubicBezTo>
                  <a:lnTo>
                    <a:pt x="98" y="2450"/>
                  </a:lnTo>
                  <a:cubicBezTo>
                    <a:pt x="116" y="2967"/>
                    <a:pt x="98" y="3466"/>
                    <a:pt x="98" y="3970"/>
                  </a:cubicBezTo>
                  <a:cubicBezTo>
                    <a:pt x="80" y="4644"/>
                    <a:pt x="61" y="5296"/>
                    <a:pt x="43" y="5915"/>
                  </a:cubicBezTo>
                  <a:cubicBezTo>
                    <a:pt x="43" y="6067"/>
                    <a:pt x="24" y="6220"/>
                    <a:pt x="24" y="6354"/>
                  </a:cubicBezTo>
                  <a:lnTo>
                    <a:pt x="24" y="6451"/>
                  </a:lnTo>
                  <a:cubicBezTo>
                    <a:pt x="1" y="6529"/>
                    <a:pt x="1" y="6585"/>
                    <a:pt x="1" y="6663"/>
                  </a:cubicBezTo>
                  <a:lnTo>
                    <a:pt x="80" y="6663"/>
                  </a:lnTo>
                  <a:cubicBezTo>
                    <a:pt x="80" y="6566"/>
                    <a:pt x="80" y="6469"/>
                    <a:pt x="98" y="6354"/>
                  </a:cubicBezTo>
                  <a:cubicBezTo>
                    <a:pt x="98" y="6220"/>
                    <a:pt x="98" y="6067"/>
                    <a:pt x="116" y="5915"/>
                  </a:cubicBezTo>
                  <a:cubicBezTo>
                    <a:pt x="116" y="5776"/>
                    <a:pt x="116" y="5642"/>
                    <a:pt x="140" y="5490"/>
                  </a:cubicBezTo>
                  <a:cubicBezTo>
                    <a:pt x="158" y="4991"/>
                    <a:pt x="158" y="4487"/>
                    <a:pt x="177" y="3970"/>
                  </a:cubicBezTo>
                  <a:lnTo>
                    <a:pt x="177" y="2450"/>
                  </a:lnTo>
                  <a:lnTo>
                    <a:pt x="177" y="1350"/>
                  </a:lnTo>
                  <a:cubicBezTo>
                    <a:pt x="177" y="1197"/>
                    <a:pt x="158" y="1063"/>
                    <a:pt x="158" y="925"/>
                  </a:cubicBezTo>
                  <a:lnTo>
                    <a:pt x="158" y="735"/>
                  </a:lnTo>
                  <a:cubicBezTo>
                    <a:pt x="158" y="620"/>
                    <a:pt x="158" y="504"/>
                    <a:pt x="140" y="389"/>
                  </a:cubicBezTo>
                  <a:lnTo>
                    <a:pt x="140" y="1"/>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9"/>
            <p:cNvSpPr/>
            <p:nvPr/>
          </p:nvSpPr>
          <p:spPr>
            <a:xfrm>
              <a:off x="-474151" y="3711051"/>
              <a:ext cx="161905" cy="747701"/>
            </a:xfrm>
            <a:custGeom>
              <a:avLst/>
              <a:gdLst/>
              <a:ahLst/>
              <a:cxnLst/>
              <a:rect l="l" t="t" r="r" b="b"/>
              <a:pathLst>
                <a:path w="1443" h="6664" extrusionOk="0">
                  <a:moveTo>
                    <a:pt x="172" y="1"/>
                  </a:moveTo>
                  <a:cubicBezTo>
                    <a:pt x="172" y="79"/>
                    <a:pt x="172" y="158"/>
                    <a:pt x="195" y="213"/>
                  </a:cubicBezTo>
                  <a:lnTo>
                    <a:pt x="195" y="255"/>
                  </a:lnTo>
                  <a:lnTo>
                    <a:pt x="195" y="389"/>
                  </a:lnTo>
                  <a:cubicBezTo>
                    <a:pt x="195" y="407"/>
                    <a:pt x="213" y="444"/>
                    <a:pt x="213" y="463"/>
                  </a:cubicBezTo>
                  <a:lnTo>
                    <a:pt x="213" y="638"/>
                  </a:lnTo>
                  <a:cubicBezTo>
                    <a:pt x="232" y="675"/>
                    <a:pt x="232" y="717"/>
                    <a:pt x="232" y="754"/>
                  </a:cubicBezTo>
                  <a:cubicBezTo>
                    <a:pt x="232" y="809"/>
                    <a:pt x="232" y="869"/>
                    <a:pt x="250" y="925"/>
                  </a:cubicBezTo>
                  <a:lnTo>
                    <a:pt x="250" y="1082"/>
                  </a:lnTo>
                  <a:lnTo>
                    <a:pt x="250" y="1179"/>
                  </a:lnTo>
                  <a:lnTo>
                    <a:pt x="250" y="1234"/>
                  </a:lnTo>
                  <a:cubicBezTo>
                    <a:pt x="269" y="1253"/>
                    <a:pt x="269" y="1271"/>
                    <a:pt x="269" y="1294"/>
                  </a:cubicBezTo>
                  <a:lnTo>
                    <a:pt x="269" y="1387"/>
                  </a:lnTo>
                  <a:lnTo>
                    <a:pt x="269" y="1410"/>
                  </a:lnTo>
                  <a:cubicBezTo>
                    <a:pt x="287" y="1927"/>
                    <a:pt x="310" y="2426"/>
                    <a:pt x="310" y="2930"/>
                  </a:cubicBezTo>
                  <a:lnTo>
                    <a:pt x="310" y="2967"/>
                  </a:lnTo>
                  <a:lnTo>
                    <a:pt x="310" y="3161"/>
                  </a:lnTo>
                  <a:lnTo>
                    <a:pt x="310" y="3180"/>
                  </a:lnTo>
                  <a:cubicBezTo>
                    <a:pt x="310" y="3235"/>
                    <a:pt x="287" y="3295"/>
                    <a:pt x="287" y="3351"/>
                  </a:cubicBezTo>
                  <a:lnTo>
                    <a:pt x="287" y="3392"/>
                  </a:lnTo>
                  <a:lnTo>
                    <a:pt x="287" y="3563"/>
                  </a:lnTo>
                  <a:lnTo>
                    <a:pt x="287" y="3582"/>
                  </a:lnTo>
                  <a:cubicBezTo>
                    <a:pt x="287" y="3720"/>
                    <a:pt x="287" y="3854"/>
                    <a:pt x="269" y="3970"/>
                  </a:cubicBezTo>
                  <a:lnTo>
                    <a:pt x="269" y="3988"/>
                  </a:lnTo>
                  <a:lnTo>
                    <a:pt x="269" y="4122"/>
                  </a:lnTo>
                  <a:lnTo>
                    <a:pt x="269" y="4201"/>
                  </a:lnTo>
                  <a:lnTo>
                    <a:pt x="269" y="4219"/>
                  </a:lnTo>
                  <a:cubicBezTo>
                    <a:pt x="269" y="4256"/>
                    <a:pt x="250" y="4298"/>
                    <a:pt x="250" y="4353"/>
                  </a:cubicBezTo>
                  <a:lnTo>
                    <a:pt x="250" y="4390"/>
                  </a:lnTo>
                  <a:cubicBezTo>
                    <a:pt x="250" y="4450"/>
                    <a:pt x="250" y="4506"/>
                    <a:pt x="232" y="4566"/>
                  </a:cubicBezTo>
                  <a:cubicBezTo>
                    <a:pt x="232" y="4681"/>
                    <a:pt x="232" y="4797"/>
                    <a:pt x="213" y="4894"/>
                  </a:cubicBezTo>
                  <a:lnTo>
                    <a:pt x="213" y="4968"/>
                  </a:lnTo>
                  <a:cubicBezTo>
                    <a:pt x="213" y="5009"/>
                    <a:pt x="195" y="5065"/>
                    <a:pt x="195" y="5106"/>
                  </a:cubicBezTo>
                  <a:lnTo>
                    <a:pt x="195" y="5162"/>
                  </a:lnTo>
                  <a:cubicBezTo>
                    <a:pt x="195" y="5222"/>
                    <a:pt x="172" y="5259"/>
                    <a:pt x="172" y="5314"/>
                  </a:cubicBezTo>
                  <a:lnTo>
                    <a:pt x="172" y="5356"/>
                  </a:lnTo>
                  <a:cubicBezTo>
                    <a:pt x="153" y="5527"/>
                    <a:pt x="135" y="5721"/>
                    <a:pt x="116" y="5892"/>
                  </a:cubicBezTo>
                  <a:cubicBezTo>
                    <a:pt x="98" y="5892"/>
                    <a:pt x="98" y="5915"/>
                    <a:pt x="98" y="5915"/>
                  </a:cubicBezTo>
                  <a:lnTo>
                    <a:pt x="98" y="5989"/>
                  </a:lnTo>
                  <a:cubicBezTo>
                    <a:pt x="79" y="6049"/>
                    <a:pt x="79" y="6123"/>
                    <a:pt x="56" y="6201"/>
                  </a:cubicBezTo>
                  <a:lnTo>
                    <a:pt x="56" y="6220"/>
                  </a:lnTo>
                  <a:cubicBezTo>
                    <a:pt x="56" y="6261"/>
                    <a:pt x="56" y="6298"/>
                    <a:pt x="38" y="6335"/>
                  </a:cubicBezTo>
                  <a:lnTo>
                    <a:pt x="38" y="6354"/>
                  </a:lnTo>
                  <a:lnTo>
                    <a:pt x="38" y="6377"/>
                  </a:lnTo>
                  <a:lnTo>
                    <a:pt x="38" y="6432"/>
                  </a:lnTo>
                  <a:cubicBezTo>
                    <a:pt x="19" y="6432"/>
                    <a:pt x="19" y="6451"/>
                    <a:pt x="19" y="6451"/>
                  </a:cubicBezTo>
                  <a:lnTo>
                    <a:pt x="19" y="6469"/>
                  </a:lnTo>
                  <a:cubicBezTo>
                    <a:pt x="19" y="6529"/>
                    <a:pt x="1" y="6608"/>
                    <a:pt x="1" y="6663"/>
                  </a:cubicBezTo>
                  <a:lnTo>
                    <a:pt x="749" y="6663"/>
                  </a:lnTo>
                  <a:cubicBezTo>
                    <a:pt x="809" y="6663"/>
                    <a:pt x="865" y="6626"/>
                    <a:pt x="865" y="6566"/>
                  </a:cubicBezTo>
                  <a:cubicBezTo>
                    <a:pt x="888" y="6548"/>
                    <a:pt x="888" y="6548"/>
                    <a:pt x="888" y="6529"/>
                  </a:cubicBezTo>
                  <a:cubicBezTo>
                    <a:pt x="906" y="6469"/>
                    <a:pt x="906" y="6414"/>
                    <a:pt x="925" y="6354"/>
                  </a:cubicBezTo>
                  <a:cubicBezTo>
                    <a:pt x="925" y="6354"/>
                    <a:pt x="925" y="6335"/>
                    <a:pt x="943" y="6335"/>
                  </a:cubicBezTo>
                  <a:cubicBezTo>
                    <a:pt x="962" y="6201"/>
                    <a:pt x="1003" y="6067"/>
                    <a:pt x="1040" y="5915"/>
                  </a:cubicBezTo>
                  <a:lnTo>
                    <a:pt x="1040" y="5892"/>
                  </a:lnTo>
                  <a:cubicBezTo>
                    <a:pt x="1350" y="4506"/>
                    <a:pt x="1442" y="3027"/>
                    <a:pt x="1308" y="1465"/>
                  </a:cubicBezTo>
                  <a:cubicBezTo>
                    <a:pt x="1308" y="1294"/>
                    <a:pt x="1290" y="1100"/>
                    <a:pt x="1271" y="925"/>
                  </a:cubicBezTo>
                  <a:cubicBezTo>
                    <a:pt x="1253" y="754"/>
                    <a:pt x="1211" y="560"/>
                    <a:pt x="1193" y="389"/>
                  </a:cubicBezTo>
                  <a:cubicBezTo>
                    <a:pt x="1174" y="292"/>
                    <a:pt x="1174" y="195"/>
                    <a:pt x="1156" y="116"/>
                  </a:cubicBezTo>
                  <a:cubicBezTo>
                    <a:pt x="1137" y="42"/>
                    <a:pt x="1096" y="1"/>
                    <a:pt x="1040"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9"/>
            <p:cNvSpPr/>
            <p:nvPr/>
          </p:nvSpPr>
          <p:spPr>
            <a:xfrm>
              <a:off x="-809068" y="3711051"/>
              <a:ext cx="54080" cy="747701"/>
            </a:xfrm>
            <a:custGeom>
              <a:avLst/>
              <a:gdLst/>
              <a:ahLst/>
              <a:cxnLst/>
              <a:rect l="l" t="t" r="r" b="b"/>
              <a:pathLst>
                <a:path w="482" h="6664" extrusionOk="0">
                  <a:moveTo>
                    <a:pt x="232" y="1"/>
                  </a:moveTo>
                  <a:cubicBezTo>
                    <a:pt x="1" y="2389"/>
                    <a:pt x="79" y="4663"/>
                    <a:pt x="407" y="6663"/>
                  </a:cubicBezTo>
                  <a:lnTo>
                    <a:pt x="481" y="6663"/>
                  </a:lnTo>
                  <a:cubicBezTo>
                    <a:pt x="463" y="6548"/>
                    <a:pt x="444" y="6451"/>
                    <a:pt x="426" y="6335"/>
                  </a:cubicBezTo>
                  <a:cubicBezTo>
                    <a:pt x="407" y="6183"/>
                    <a:pt x="384" y="6049"/>
                    <a:pt x="366" y="5892"/>
                  </a:cubicBezTo>
                  <a:cubicBezTo>
                    <a:pt x="135" y="4085"/>
                    <a:pt x="98" y="2080"/>
                    <a:pt x="310"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9"/>
            <p:cNvSpPr/>
            <p:nvPr/>
          </p:nvSpPr>
          <p:spPr>
            <a:xfrm>
              <a:off x="-681496" y="3711051"/>
              <a:ext cx="19298" cy="747701"/>
            </a:xfrm>
            <a:custGeom>
              <a:avLst/>
              <a:gdLst/>
              <a:ahLst/>
              <a:cxnLst/>
              <a:rect l="l" t="t" r="r" b="b"/>
              <a:pathLst>
                <a:path w="172" h="6664" extrusionOk="0">
                  <a:moveTo>
                    <a:pt x="79" y="1"/>
                  </a:moveTo>
                  <a:cubicBezTo>
                    <a:pt x="0" y="2389"/>
                    <a:pt x="19" y="4663"/>
                    <a:pt x="134" y="6663"/>
                  </a:cubicBezTo>
                  <a:lnTo>
                    <a:pt x="171" y="6663"/>
                  </a:lnTo>
                  <a:cubicBezTo>
                    <a:pt x="56" y="4663"/>
                    <a:pt x="37" y="2389"/>
                    <a:pt x="116"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9"/>
            <p:cNvSpPr/>
            <p:nvPr/>
          </p:nvSpPr>
          <p:spPr>
            <a:xfrm>
              <a:off x="-875939" y="3696016"/>
              <a:ext cx="514437" cy="15147"/>
            </a:xfrm>
            <a:custGeom>
              <a:avLst/>
              <a:gdLst/>
              <a:ahLst/>
              <a:cxnLst/>
              <a:rect l="l" t="t" r="r" b="b"/>
              <a:pathLst>
                <a:path w="4585" h="135" extrusionOk="0">
                  <a:moveTo>
                    <a:pt x="56" y="1"/>
                  </a:moveTo>
                  <a:cubicBezTo>
                    <a:pt x="19" y="1"/>
                    <a:pt x="1" y="42"/>
                    <a:pt x="1" y="79"/>
                  </a:cubicBezTo>
                  <a:lnTo>
                    <a:pt x="1" y="135"/>
                  </a:lnTo>
                  <a:lnTo>
                    <a:pt x="4561" y="135"/>
                  </a:lnTo>
                  <a:lnTo>
                    <a:pt x="4584" y="79"/>
                  </a:lnTo>
                  <a:cubicBezTo>
                    <a:pt x="4584" y="42"/>
                    <a:pt x="4543" y="1"/>
                    <a:pt x="45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9"/>
            <p:cNvSpPr/>
            <p:nvPr/>
          </p:nvSpPr>
          <p:spPr>
            <a:xfrm>
              <a:off x="-783149" y="3998843"/>
              <a:ext cx="315394" cy="183559"/>
            </a:xfrm>
            <a:custGeom>
              <a:avLst/>
              <a:gdLst/>
              <a:ahLst/>
              <a:cxnLst/>
              <a:rect l="l" t="t" r="r" b="b"/>
              <a:pathLst>
                <a:path w="2811" h="1636" extrusionOk="0">
                  <a:moveTo>
                    <a:pt x="2524" y="0"/>
                  </a:moveTo>
                  <a:lnTo>
                    <a:pt x="1" y="231"/>
                  </a:lnTo>
                  <a:lnTo>
                    <a:pt x="213" y="1636"/>
                  </a:lnTo>
                  <a:lnTo>
                    <a:pt x="2810" y="1289"/>
                  </a:lnTo>
                  <a:lnTo>
                    <a:pt x="2524"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9"/>
            <p:cNvSpPr/>
            <p:nvPr/>
          </p:nvSpPr>
          <p:spPr>
            <a:xfrm>
              <a:off x="-474151" y="3711051"/>
              <a:ext cx="49929" cy="747701"/>
            </a:xfrm>
            <a:custGeom>
              <a:avLst/>
              <a:gdLst/>
              <a:ahLst/>
              <a:cxnLst/>
              <a:rect l="l" t="t" r="r" b="b"/>
              <a:pathLst>
                <a:path w="445" h="6664" extrusionOk="0">
                  <a:moveTo>
                    <a:pt x="172" y="1"/>
                  </a:moveTo>
                  <a:cubicBezTo>
                    <a:pt x="172" y="79"/>
                    <a:pt x="172" y="158"/>
                    <a:pt x="195" y="213"/>
                  </a:cubicBezTo>
                  <a:lnTo>
                    <a:pt x="195" y="255"/>
                  </a:lnTo>
                  <a:lnTo>
                    <a:pt x="195" y="347"/>
                  </a:lnTo>
                  <a:lnTo>
                    <a:pt x="195" y="389"/>
                  </a:lnTo>
                  <a:cubicBezTo>
                    <a:pt x="195" y="407"/>
                    <a:pt x="213" y="444"/>
                    <a:pt x="213" y="463"/>
                  </a:cubicBezTo>
                  <a:lnTo>
                    <a:pt x="213" y="638"/>
                  </a:lnTo>
                  <a:cubicBezTo>
                    <a:pt x="232" y="675"/>
                    <a:pt x="232" y="717"/>
                    <a:pt x="232" y="754"/>
                  </a:cubicBezTo>
                  <a:lnTo>
                    <a:pt x="232" y="888"/>
                  </a:lnTo>
                  <a:cubicBezTo>
                    <a:pt x="232" y="888"/>
                    <a:pt x="232" y="906"/>
                    <a:pt x="250" y="925"/>
                  </a:cubicBezTo>
                  <a:lnTo>
                    <a:pt x="250" y="1082"/>
                  </a:lnTo>
                  <a:lnTo>
                    <a:pt x="250" y="1234"/>
                  </a:lnTo>
                  <a:cubicBezTo>
                    <a:pt x="269" y="1271"/>
                    <a:pt x="269" y="1331"/>
                    <a:pt x="269" y="1387"/>
                  </a:cubicBezTo>
                  <a:lnTo>
                    <a:pt x="269" y="1410"/>
                  </a:lnTo>
                  <a:cubicBezTo>
                    <a:pt x="287" y="1927"/>
                    <a:pt x="310" y="2426"/>
                    <a:pt x="310" y="2930"/>
                  </a:cubicBezTo>
                  <a:lnTo>
                    <a:pt x="310" y="2967"/>
                  </a:lnTo>
                  <a:lnTo>
                    <a:pt x="310" y="3161"/>
                  </a:lnTo>
                  <a:lnTo>
                    <a:pt x="310" y="3180"/>
                  </a:lnTo>
                  <a:cubicBezTo>
                    <a:pt x="310" y="3235"/>
                    <a:pt x="287" y="3295"/>
                    <a:pt x="287" y="3351"/>
                  </a:cubicBezTo>
                  <a:lnTo>
                    <a:pt x="287" y="3392"/>
                  </a:lnTo>
                  <a:lnTo>
                    <a:pt x="287" y="3563"/>
                  </a:lnTo>
                  <a:lnTo>
                    <a:pt x="287" y="3582"/>
                  </a:lnTo>
                  <a:cubicBezTo>
                    <a:pt x="287" y="3720"/>
                    <a:pt x="287" y="3854"/>
                    <a:pt x="269" y="3970"/>
                  </a:cubicBezTo>
                  <a:lnTo>
                    <a:pt x="269" y="3988"/>
                  </a:lnTo>
                  <a:lnTo>
                    <a:pt x="269" y="4104"/>
                  </a:lnTo>
                  <a:lnTo>
                    <a:pt x="269" y="4122"/>
                  </a:lnTo>
                  <a:lnTo>
                    <a:pt x="269" y="4201"/>
                  </a:lnTo>
                  <a:lnTo>
                    <a:pt x="269" y="4219"/>
                  </a:lnTo>
                  <a:cubicBezTo>
                    <a:pt x="269" y="4256"/>
                    <a:pt x="250" y="4298"/>
                    <a:pt x="250" y="4353"/>
                  </a:cubicBezTo>
                  <a:lnTo>
                    <a:pt x="250" y="4390"/>
                  </a:lnTo>
                  <a:cubicBezTo>
                    <a:pt x="250" y="4450"/>
                    <a:pt x="250" y="4506"/>
                    <a:pt x="232" y="4566"/>
                  </a:cubicBezTo>
                  <a:lnTo>
                    <a:pt x="232" y="4760"/>
                  </a:lnTo>
                  <a:cubicBezTo>
                    <a:pt x="232" y="4797"/>
                    <a:pt x="213" y="4852"/>
                    <a:pt x="213" y="4894"/>
                  </a:cubicBezTo>
                  <a:lnTo>
                    <a:pt x="213" y="4968"/>
                  </a:lnTo>
                  <a:cubicBezTo>
                    <a:pt x="213" y="5009"/>
                    <a:pt x="195" y="5065"/>
                    <a:pt x="195" y="5106"/>
                  </a:cubicBezTo>
                  <a:lnTo>
                    <a:pt x="195" y="5162"/>
                  </a:lnTo>
                  <a:cubicBezTo>
                    <a:pt x="195" y="5222"/>
                    <a:pt x="172" y="5259"/>
                    <a:pt x="172" y="5314"/>
                  </a:cubicBezTo>
                  <a:lnTo>
                    <a:pt x="172" y="5356"/>
                  </a:lnTo>
                  <a:cubicBezTo>
                    <a:pt x="153" y="5527"/>
                    <a:pt x="135" y="5721"/>
                    <a:pt x="116" y="5892"/>
                  </a:cubicBezTo>
                  <a:cubicBezTo>
                    <a:pt x="98" y="5892"/>
                    <a:pt x="98" y="5915"/>
                    <a:pt x="98" y="5915"/>
                  </a:cubicBezTo>
                  <a:lnTo>
                    <a:pt x="98" y="5989"/>
                  </a:lnTo>
                  <a:cubicBezTo>
                    <a:pt x="79" y="6049"/>
                    <a:pt x="79" y="6123"/>
                    <a:pt x="56" y="6201"/>
                  </a:cubicBezTo>
                  <a:lnTo>
                    <a:pt x="56" y="6220"/>
                  </a:lnTo>
                  <a:cubicBezTo>
                    <a:pt x="56" y="6261"/>
                    <a:pt x="56" y="6298"/>
                    <a:pt x="38" y="6335"/>
                  </a:cubicBezTo>
                  <a:lnTo>
                    <a:pt x="38" y="6354"/>
                  </a:lnTo>
                  <a:lnTo>
                    <a:pt x="38" y="6377"/>
                  </a:lnTo>
                  <a:lnTo>
                    <a:pt x="38" y="6432"/>
                  </a:lnTo>
                  <a:cubicBezTo>
                    <a:pt x="19" y="6432"/>
                    <a:pt x="19" y="6451"/>
                    <a:pt x="19" y="6451"/>
                  </a:cubicBezTo>
                  <a:lnTo>
                    <a:pt x="19" y="6469"/>
                  </a:lnTo>
                  <a:cubicBezTo>
                    <a:pt x="19" y="6529"/>
                    <a:pt x="1" y="6608"/>
                    <a:pt x="1" y="6663"/>
                  </a:cubicBezTo>
                  <a:lnTo>
                    <a:pt x="79" y="6663"/>
                  </a:lnTo>
                  <a:cubicBezTo>
                    <a:pt x="98" y="6566"/>
                    <a:pt x="116" y="6469"/>
                    <a:pt x="135" y="6354"/>
                  </a:cubicBezTo>
                  <a:cubicBezTo>
                    <a:pt x="153" y="6220"/>
                    <a:pt x="172" y="6067"/>
                    <a:pt x="195" y="5915"/>
                  </a:cubicBezTo>
                  <a:cubicBezTo>
                    <a:pt x="384" y="4506"/>
                    <a:pt x="444" y="2985"/>
                    <a:pt x="366" y="1410"/>
                  </a:cubicBezTo>
                  <a:cubicBezTo>
                    <a:pt x="347" y="1253"/>
                    <a:pt x="347" y="1082"/>
                    <a:pt x="329" y="925"/>
                  </a:cubicBezTo>
                  <a:lnTo>
                    <a:pt x="329" y="754"/>
                  </a:lnTo>
                  <a:cubicBezTo>
                    <a:pt x="310" y="638"/>
                    <a:pt x="310" y="504"/>
                    <a:pt x="287" y="389"/>
                  </a:cubicBezTo>
                  <a:cubicBezTo>
                    <a:pt x="269" y="255"/>
                    <a:pt x="269" y="139"/>
                    <a:pt x="250"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9"/>
            <p:cNvSpPr/>
            <p:nvPr/>
          </p:nvSpPr>
          <p:spPr>
            <a:xfrm>
              <a:off x="-914760" y="3754584"/>
              <a:ext cx="592079" cy="60251"/>
            </a:xfrm>
            <a:custGeom>
              <a:avLst/>
              <a:gdLst/>
              <a:ahLst/>
              <a:cxnLst/>
              <a:rect l="l" t="t" r="r" b="b"/>
              <a:pathLst>
                <a:path w="5277" h="537" extrusionOk="0">
                  <a:moveTo>
                    <a:pt x="79" y="1"/>
                  </a:moveTo>
                  <a:cubicBezTo>
                    <a:pt x="56" y="56"/>
                    <a:pt x="37" y="116"/>
                    <a:pt x="19" y="190"/>
                  </a:cubicBezTo>
                  <a:cubicBezTo>
                    <a:pt x="19" y="213"/>
                    <a:pt x="0" y="250"/>
                    <a:pt x="0" y="269"/>
                  </a:cubicBezTo>
                  <a:lnTo>
                    <a:pt x="0" y="537"/>
                  </a:lnTo>
                  <a:lnTo>
                    <a:pt x="5277" y="537"/>
                  </a:lnTo>
                  <a:lnTo>
                    <a:pt x="5277" y="421"/>
                  </a:lnTo>
                  <a:lnTo>
                    <a:pt x="5277" y="384"/>
                  </a:lnTo>
                  <a:lnTo>
                    <a:pt x="5277" y="366"/>
                  </a:lnTo>
                  <a:lnTo>
                    <a:pt x="5277" y="329"/>
                  </a:lnTo>
                  <a:lnTo>
                    <a:pt x="5277" y="306"/>
                  </a:lnTo>
                  <a:cubicBezTo>
                    <a:pt x="5277" y="306"/>
                    <a:pt x="5277" y="287"/>
                    <a:pt x="5254" y="269"/>
                  </a:cubicBezTo>
                  <a:lnTo>
                    <a:pt x="5254" y="250"/>
                  </a:lnTo>
                  <a:lnTo>
                    <a:pt x="5254" y="213"/>
                  </a:lnTo>
                  <a:cubicBezTo>
                    <a:pt x="5254" y="190"/>
                    <a:pt x="5254" y="172"/>
                    <a:pt x="5235" y="153"/>
                  </a:cubicBezTo>
                  <a:lnTo>
                    <a:pt x="5235" y="116"/>
                  </a:lnTo>
                  <a:lnTo>
                    <a:pt x="5235" y="98"/>
                  </a:lnTo>
                  <a:cubicBezTo>
                    <a:pt x="5217" y="75"/>
                    <a:pt x="5217" y="56"/>
                    <a:pt x="5217" y="56"/>
                  </a:cubicBezTo>
                  <a:lnTo>
                    <a:pt x="5217" y="38"/>
                  </a:lnTo>
                  <a:cubicBezTo>
                    <a:pt x="5217" y="19"/>
                    <a:pt x="5198" y="19"/>
                    <a:pt x="5198"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9"/>
            <p:cNvSpPr/>
            <p:nvPr/>
          </p:nvSpPr>
          <p:spPr>
            <a:xfrm>
              <a:off x="-888842" y="4374600"/>
              <a:ext cx="537662" cy="49368"/>
            </a:xfrm>
            <a:custGeom>
              <a:avLst/>
              <a:gdLst/>
              <a:ahLst/>
              <a:cxnLst/>
              <a:rect l="l" t="t" r="r" b="b"/>
              <a:pathLst>
                <a:path w="4792" h="440" extrusionOk="0">
                  <a:moveTo>
                    <a:pt x="0" y="1"/>
                  </a:moveTo>
                  <a:cubicBezTo>
                    <a:pt x="0" y="38"/>
                    <a:pt x="0" y="75"/>
                    <a:pt x="19" y="116"/>
                  </a:cubicBezTo>
                  <a:cubicBezTo>
                    <a:pt x="19" y="153"/>
                    <a:pt x="19" y="190"/>
                    <a:pt x="37" y="232"/>
                  </a:cubicBezTo>
                  <a:cubicBezTo>
                    <a:pt x="56" y="306"/>
                    <a:pt x="79" y="384"/>
                    <a:pt x="116" y="440"/>
                  </a:cubicBezTo>
                  <a:lnTo>
                    <a:pt x="4699" y="440"/>
                  </a:lnTo>
                  <a:cubicBezTo>
                    <a:pt x="4755" y="324"/>
                    <a:pt x="4792" y="190"/>
                    <a:pt x="4792" y="75"/>
                  </a:cubicBezTo>
                  <a:lnTo>
                    <a:pt x="4792" y="1"/>
                  </a:ln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9"/>
            <p:cNvSpPr/>
            <p:nvPr/>
          </p:nvSpPr>
          <p:spPr>
            <a:xfrm>
              <a:off x="-914760" y="3754584"/>
              <a:ext cx="592079" cy="60251"/>
            </a:xfrm>
            <a:custGeom>
              <a:avLst/>
              <a:gdLst/>
              <a:ahLst/>
              <a:cxnLst/>
              <a:rect l="l" t="t" r="r" b="b"/>
              <a:pathLst>
                <a:path w="5277" h="537" extrusionOk="0">
                  <a:moveTo>
                    <a:pt x="4949" y="1"/>
                  </a:moveTo>
                  <a:lnTo>
                    <a:pt x="5023" y="384"/>
                  </a:lnTo>
                  <a:lnTo>
                    <a:pt x="4256" y="366"/>
                  </a:lnTo>
                  <a:lnTo>
                    <a:pt x="3775" y="366"/>
                  </a:lnTo>
                  <a:lnTo>
                    <a:pt x="3216" y="347"/>
                  </a:lnTo>
                  <a:lnTo>
                    <a:pt x="3138" y="347"/>
                  </a:lnTo>
                  <a:lnTo>
                    <a:pt x="2135" y="329"/>
                  </a:lnTo>
                  <a:lnTo>
                    <a:pt x="0" y="269"/>
                  </a:lnTo>
                  <a:lnTo>
                    <a:pt x="0" y="537"/>
                  </a:lnTo>
                  <a:lnTo>
                    <a:pt x="5277" y="537"/>
                  </a:lnTo>
                  <a:lnTo>
                    <a:pt x="5277" y="421"/>
                  </a:lnTo>
                  <a:lnTo>
                    <a:pt x="5277" y="384"/>
                  </a:lnTo>
                  <a:lnTo>
                    <a:pt x="5277" y="366"/>
                  </a:lnTo>
                  <a:lnTo>
                    <a:pt x="5277" y="329"/>
                  </a:lnTo>
                  <a:lnTo>
                    <a:pt x="5277" y="306"/>
                  </a:lnTo>
                  <a:cubicBezTo>
                    <a:pt x="5277" y="306"/>
                    <a:pt x="5277" y="287"/>
                    <a:pt x="5254" y="269"/>
                  </a:cubicBezTo>
                  <a:lnTo>
                    <a:pt x="5254" y="250"/>
                  </a:lnTo>
                  <a:lnTo>
                    <a:pt x="5254" y="213"/>
                  </a:lnTo>
                  <a:cubicBezTo>
                    <a:pt x="5254" y="190"/>
                    <a:pt x="5254" y="172"/>
                    <a:pt x="5235" y="153"/>
                  </a:cubicBezTo>
                  <a:lnTo>
                    <a:pt x="5235" y="98"/>
                  </a:lnTo>
                  <a:cubicBezTo>
                    <a:pt x="5217" y="75"/>
                    <a:pt x="5217" y="56"/>
                    <a:pt x="5217" y="56"/>
                  </a:cubicBezTo>
                  <a:lnTo>
                    <a:pt x="5217" y="38"/>
                  </a:lnTo>
                  <a:cubicBezTo>
                    <a:pt x="5217" y="19"/>
                    <a:pt x="5198" y="19"/>
                    <a:pt x="5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9"/>
            <p:cNvSpPr/>
            <p:nvPr/>
          </p:nvSpPr>
          <p:spPr>
            <a:xfrm>
              <a:off x="-884690" y="4374600"/>
              <a:ext cx="533511" cy="49368"/>
            </a:xfrm>
            <a:custGeom>
              <a:avLst/>
              <a:gdLst/>
              <a:ahLst/>
              <a:cxnLst/>
              <a:rect l="l" t="t" r="r" b="b"/>
              <a:pathLst>
                <a:path w="4755" h="440" extrusionOk="0">
                  <a:moveTo>
                    <a:pt x="4487" y="1"/>
                  </a:moveTo>
                  <a:lnTo>
                    <a:pt x="4390" y="306"/>
                  </a:lnTo>
                  <a:lnTo>
                    <a:pt x="0" y="232"/>
                  </a:lnTo>
                  <a:lnTo>
                    <a:pt x="0" y="232"/>
                  </a:lnTo>
                  <a:cubicBezTo>
                    <a:pt x="19" y="306"/>
                    <a:pt x="42" y="384"/>
                    <a:pt x="79" y="440"/>
                  </a:cubicBezTo>
                  <a:lnTo>
                    <a:pt x="4662" y="440"/>
                  </a:lnTo>
                  <a:cubicBezTo>
                    <a:pt x="4718" y="306"/>
                    <a:pt x="4755" y="153"/>
                    <a:pt x="47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9"/>
            <p:cNvSpPr/>
            <p:nvPr/>
          </p:nvSpPr>
          <p:spPr>
            <a:xfrm>
              <a:off x="-908589" y="3814723"/>
              <a:ext cx="581308" cy="60812"/>
            </a:xfrm>
            <a:custGeom>
              <a:avLst/>
              <a:gdLst/>
              <a:ahLst/>
              <a:cxnLst/>
              <a:rect l="l" t="t" r="r" b="b"/>
              <a:pathLst>
                <a:path w="5181" h="542" extrusionOk="0">
                  <a:moveTo>
                    <a:pt x="24" y="1"/>
                  </a:moveTo>
                  <a:cubicBezTo>
                    <a:pt x="24" y="79"/>
                    <a:pt x="1" y="158"/>
                    <a:pt x="1" y="232"/>
                  </a:cubicBezTo>
                  <a:lnTo>
                    <a:pt x="1022" y="292"/>
                  </a:lnTo>
                  <a:lnTo>
                    <a:pt x="2061" y="347"/>
                  </a:lnTo>
                  <a:lnTo>
                    <a:pt x="3101" y="407"/>
                  </a:lnTo>
                  <a:lnTo>
                    <a:pt x="3180" y="426"/>
                  </a:lnTo>
                  <a:lnTo>
                    <a:pt x="3642" y="444"/>
                  </a:lnTo>
                  <a:lnTo>
                    <a:pt x="4141" y="486"/>
                  </a:lnTo>
                  <a:lnTo>
                    <a:pt x="4238" y="486"/>
                  </a:lnTo>
                  <a:lnTo>
                    <a:pt x="5180" y="541"/>
                  </a:lnTo>
                  <a:cubicBezTo>
                    <a:pt x="5180" y="370"/>
                    <a:pt x="5162" y="176"/>
                    <a:pt x="5143" y="1"/>
                  </a:cubicBezTo>
                  <a:close/>
                </a:path>
              </a:pathLst>
            </a:custGeom>
            <a:solidFill>
              <a:srgbClr val="2B1A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9"/>
            <p:cNvSpPr/>
            <p:nvPr/>
          </p:nvSpPr>
          <p:spPr>
            <a:xfrm>
              <a:off x="-867075" y="4423856"/>
              <a:ext cx="496709" cy="19859"/>
            </a:xfrm>
            <a:custGeom>
              <a:avLst/>
              <a:gdLst/>
              <a:ahLst/>
              <a:cxnLst/>
              <a:rect l="l" t="t" r="r" b="b"/>
              <a:pathLst>
                <a:path w="4427" h="177" extrusionOk="0">
                  <a:moveTo>
                    <a:pt x="0" y="1"/>
                  </a:moveTo>
                  <a:lnTo>
                    <a:pt x="0" y="79"/>
                  </a:lnTo>
                  <a:lnTo>
                    <a:pt x="883" y="98"/>
                  </a:lnTo>
                  <a:lnTo>
                    <a:pt x="3521" y="158"/>
                  </a:lnTo>
                  <a:lnTo>
                    <a:pt x="4390" y="176"/>
                  </a:lnTo>
                  <a:cubicBezTo>
                    <a:pt x="4408" y="116"/>
                    <a:pt x="4408" y="61"/>
                    <a:pt x="4427"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5" name="Google Shape;945;p39"/>
          <p:cNvGrpSpPr/>
          <p:nvPr/>
        </p:nvGrpSpPr>
        <p:grpSpPr>
          <a:xfrm>
            <a:off x="2850190" y="2913162"/>
            <a:ext cx="448826" cy="558438"/>
            <a:chOff x="-880090" y="3169350"/>
            <a:chExt cx="354215" cy="440722"/>
          </a:xfrm>
        </p:grpSpPr>
        <p:sp>
          <p:nvSpPr>
            <p:cNvPr id="946" name="Google Shape;946;p39"/>
            <p:cNvSpPr/>
            <p:nvPr/>
          </p:nvSpPr>
          <p:spPr>
            <a:xfrm>
              <a:off x="-675325" y="3177653"/>
              <a:ext cx="75847" cy="432419"/>
            </a:xfrm>
            <a:custGeom>
              <a:avLst/>
              <a:gdLst/>
              <a:ahLst/>
              <a:cxnLst/>
              <a:rect l="l" t="t" r="r" b="b"/>
              <a:pathLst>
                <a:path w="676" h="3854" extrusionOk="0">
                  <a:moveTo>
                    <a:pt x="42" y="0"/>
                  </a:moveTo>
                  <a:lnTo>
                    <a:pt x="42" y="213"/>
                  </a:lnTo>
                  <a:lnTo>
                    <a:pt x="42" y="425"/>
                  </a:lnTo>
                  <a:lnTo>
                    <a:pt x="42" y="541"/>
                  </a:lnTo>
                  <a:cubicBezTo>
                    <a:pt x="42" y="619"/>
                    <a:pt x="42" y="693"/>
                    <a:pt x="61" y="772"/>
                  </a:cubicBezTo>
                  <a:lnTo>
                    <a:pt x="61" y="1405"/>
                  </a:lnTo>
                  <a:lnTo>
                    <a:pt x="61" y="2292"/>
                  </a:lnTo>
                  <a:cubicBezTo>
                    <a:pt x="42" y="2675"/>
                    <a:pt x="42" y="3063"/>
                    <a:pt x="24" y="3410"/>
                  </a:cubicBezTo>
                  <a:cubicBezTo>
                    <a:pt x="24" y="3507"/>
                    <a:pt x="1" y="3581"/>
                    <a:pt x="1" y="3678"/>
                  </a:cubicBezTo>
                  <a:lnTo>
                    <a:pt x="1" y="3715"/>
                  </a:lnTo>
                  <a:lnTo>
                    <a:pt x="1" y="3854"/>
                  </a:lnTo>
                  <a:lnTo>
                    <a:pt x="486" y="3854"/>
                  </a:lnTo>
                  <a:cubicBezTo>
                    <a:pt x="504" y="3812"/>
                    <a:pt x="504" y="3775"/>
                    <a:pt x="504" y="3738"/>
                  </a:cubicBezTo>
                  <a:lnTo>
                    <a:pt x="523" y="3715"/>
                  </a:lnTo>
                  <a:lnTo>
                    <a:pt x="523" y="3678"/>
                  </a:lnTo>
                  <a:cubicBezTo>
                    <a:pt x="523" y="3641"/>
                    <a:pt x="523" y="3623"/>
                    <a:pt x="541" y="3599"/>
                  </a:cubicBezTo>
                  <a:lnTo>
                    <a:pt x="541" y="3581"/>
                  </a:lnTo>
                  <a:cubicBezTo>
                    <a:pt x="541" y="3544"/>
                    <a:pt x="541" y="3484"/>
                    <a:pt x="560" y="3447"/>
                  </a:cubicBezTo>
                  <a:lnTo>
                    <a:pt x="560" y="3410"/>
                  </a:lnTo>
                  <a:cubicBezTo>
                    <a:pt x="578" y="3295"/>
                    <a:pt x="578" y="3197"/>
                    <a:pt x="602" y="3082"/>
                  </a:cubicBezTo>
                  <a:lnTo>
                    <a:pt x="602" y="3063"/>
                  </a:lnTo>
                  <a:lnTo>
                    <a:pt x="602" y="2985"/>
                  </a:lnTo>
                  <a:cubicBezTo>
                    <a:pt x="602" y="2966"/>
                    <a:pt x="620" y="2966"/>
                    <a:pt x="620" y="2948"/>
                  </a:cubicBezTo>
                  <a:lnTo>
                    <a:pt x="620" y="2869"/>
                  </a:lnTo>
                  <a:lnTo>
                    <a:pt x="620" y="2832"/>
                  </a:lnTo>
                  <a:cubicBezTo>
                    <a:pt x="620" y="2791"/>
                    <a:pt x="620" y="2772"/>
                    <a:pt x="638" y="2735"/>
                  </a:cubicBezTo>
                  <a:lnTo>
                    <a:pt x="638" y="2638"/>
                  </a:lnTo>
                  <a:lnTo>
                    <a:pt x="638" y="2541"/>
                  </a:lnTo>
                  <a:lnTo>
                    <a:pt x="638" y="2504"/>
                  </a:lnTo>
                  <a:cubicBezTo>
                    <a:pt x="638" y="2486"/>
                    <a:pt x="657" y="2467"/>
                    <a:pt x="657" y="2426"/>
                  </a:cubicBezTo>
                  <a:lnTo>
                    <a:pt x="657" y="2389"/>
                  </a:lnTo>
                  <a:lnTo>
                    <a:pt x="657" y="2370"/>
                  </a:lnTo>
                  <a:lnTo>
                    <a:pt x="657" y="2310"/>
                  </a:lnTo>
                  <a:lnTo>
                    <a:pt x="657" y="2292"/>
                  </a:lnTo>
                  <a:lnTo>
                    <a:pt x="657" y="2079"/>
                  </a:lnTo>
                  <a:lnTo>
                    <a:pt x="657" y="2061"/>
                  </a:lnTo>
                  <a:cubicBezTo>
                    <a:pt x="675" y="2024"/>
                    <a:pt x="675" y="2005"/>
                    <a:pt x="675" y="1964"/>
                  </a:cubicBezTo>
                  <a:lnTo>
                    <a:pt x="675" y="1927"/>
                  </a:lnTo>
                  <a:lnTo>
                    <a:pt x="675" y="1830"/>
                  </a:lnTo>
                  <a:lnTo>
                    <a:pt x="675" y="1714"/>
                  </a:lnTo>
                  <a:lnTo>
                    <a:pt x="675" y="1696"/>
                  </a:lnTo>
                  <a:cubicBezTo>
                    <a:pt x="675" y="1405"/>
                    <a:pt x="675" y="1100"/>
                    <a:pt x="657" y="809"/>
                  </a:cubicBezTo>
                  <a:lnTo>
                    <a:pt x="657" y="735"/>
                  </a:lnTo>
                  <a:cubicBezTo>
                    <a:pt x="657" y="712"/>
                    <a:pt x="657" y="693"/>
                    <a:pt x="638" y="675"/>
                  </a:cubicBezTo>
                  <a:lnTo>
                    <a:pt x="638" y="619"/>
                  </a:lnTo>
                  <a:lnTo>
                    <a:pt x="638" y="541"/>
                  </a:lnTo>
                  <a:lnTo>
                    <a:pt x="638" y="504"/>
                  </a:lnTo>
                  <a:lnTo>
                    <a:pt x="638" y="444"/>
                  </a:lnTo>
                  <a:cubicBezTo>
                    <a:pt x="620" y="388"/>
                    <a:pt x="620" y="328"/>
                    <a:pt x="620" y="273"/>
                  </a:cubicBezTo>
                  <a:lnTo>
                    <a:pt x="620" y="213"/>
                  </a:lnTo>
                  <a:lnTo>
                    <a:pt x="620" y="194"/>
                  </a:lnTo>
                  <a:cubicBezTo>
                    <a:pt x="620" y="194"/>
                    <a:pt x="602" y="176"/>
                    <a:pt x="602" y="157"/>
                  </a:cubicBezTo>
                  <a:lnTo>
                    <a:pt x="602" y="116"/>
                  </a:lnTo>
                  <a:lnTo>
                    <a:pt x="602"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9"/>
            <p:cNvSpPr/>
            <p:nvPr/>
          </p:nvSpPr>
          <p:spPr>
            <a:xfrm>
              <a:off x="-880090" y="3177653"/>
              <a:ext cx="92902" cy="432419"/>
            </a:xfrm>
            <a:custGeom>
              <a:avLst/>
              <a:gdLst/>
              <a:ahLst/>
              <a:cxnLst/>
              <a:rect l="l" t="t" r="r" b="b"/>
              <a:pathLst>
                <a:path w="828" h="3854" extrusionOk="0">
                  <a:moveTo>
                    <a:pt x="232" y="0"/>
                  </a:moveTo>
                  <a:cubicBezTo>
                    <a:pt x="190" y="0"/>
                    <a:pt x="172" y="19"/>
                    <a:pt x="172" y="60"/>
                  </a:cubicBezTo>
                  <a:cubicBezTo>
                    <a:pt x="135" y="213"/>
                    <a:pt x="116" y="365"/>
                    <a:pt x="93" y="541"/>
                  </a:cubicBezTo>
                  <a:lnTo>
                    <a:pt x="93" y="656"/>
                  </a:lnTo>
                  <a:cubicBezTo>
                    <a:pt x="1" y="1617"/>
                    <a:pt x="38" y="2541"/>
                    <a:pt x="232" y="3410"/>
                  </a:cubicBezTo>
                  <a:cubicBezTo>
                    <a:pt x="250" y="3484"/>
                    <a:pt x="269" y="3563"/>
                    <a:pt x="287" y="3660"/>
                  </a:cubicBezTo>
                  <a:lnTo>
                    <a:pt x="287" y="3678"/>
                  </a:lnTo>
                  <a:cubicBezTo>
                    <a:pt x="287" y="3678"/>
                    <a:pt x="306" y="3697"/>
                    <a:pt x="306" y="3715"/>
                  </a:cubicBezTo>
                  <a:cubicBezTo>
                    <a:pt x="306" y="3738"/>
                    <a:pt x="324" y="3757"/>
                    <a:pt x="324" y="3794"/>
                  </a:cubicBezTo>
                  <a:cubicBezTo>
                    <a:pt x="324" y="3812"/>
                    <a:pt x="366" y="3854"/>
                    <a:pt x="403" y="3854"/>
                  </a:cubicBezTo>
                  <a:lnTo>
                    <a:pt x="828" y="3854"/>
                  </a:lnTo>
                  <a:cubicBezTo>
                    <a:pt x="828" y="3812"/>
                    <a:pt x="828" y="3757"/>
                    <a:pt x="809" y="3715"/>
                  </a:cubicBezTo>
                  <a:lnTo>
                    <a:pt x="809" y="3678"/>
                  </a:lnTo>
                  <a:lnTo>
                    <a:pt x="809" y="3660"/>
                  </a:lnTo>
                  <a:cubicBezTo>
                    <a:pt x="786" y="3563"/>
                    <a:pt x="786" y="3484"/>
                    <a:pt x="768" y="3410"/>
                  </a:cubicBezTo>
                  <a:cubicBezTo>
                    <a:pt x="652" y="2560"/>
                    <a:pt x="634" y="1636"/>
                    <a:pt x="671" y="693"/>
                  </a:cubicBezTo>
                  <a:cubicBezTo>
                    <a:pt x="694" y="638"/>
                    <a:pt x="694" y="578"/>
                    <a:pt x="694" y="541"/>
                  </a:cubicBezTo>
                  <a:cubicBezTo>
                    <a:pt x="712" y="347"/>
                    <a:pt x="712" y="176"/>
                    <a:pt x="731"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9"/>
            <p:cNvSpPr/>
            <p:nvPr/>
          </p:nvSpPr>
          <p:spPr>
            <a:xfrm>
              <a:off x="-813219" y="3177653"/>
              <a:ext cx="82018" cy="432419"/>
            </a:xfrm>
            <a:custGeom>
              <a:avLst/>
              <a:gdLst/>
              <a:ahLst/>
              <a:cxnLst/>
              <a:rect l="l" t="t" r="r" b="b"/>
              <a:pathLst>
                <a:path w="731" h="3854" extrusionOk="0">
                  <a:moveTo>
                    <a:pt x="135" y="0"/>
                  </a:moveTo>
                  <a:cubicBezTo>
                    <a:pt x="1" y="1368"/>
                    <a:pt x="38" y="2675"/>
                    <a:pt x="232" y="3854"/>
                  </a:cubicBezTo>
                  <a:lnTo>
                    <a:pt x="731" y="3854"/>
                  </a:lnTo>
                  <a:cubicBezTo>
                    <a:pt x="675" y="2675"/>
                    <a:pt x="652" y="1368"/>
                    <a:pt x="694"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9"/>
            <p:cNvSpPr/>
            <p:nvPr/>
          </p:nvSpPr>
          <p:spPr>
            <a:xfrm>
              <a:off x="-737484" y="3177653"/>
              <a:ext cx="69003" cy="432419"/>
            </a:xfrm>
            <a:custGeom>
              <a:avLst/>
              <a:gdLst/>
              <a:ahLst/>
              <a:cxnLst/>
              <a:rect l="l" t="t" r="r" b="b"/>
              <a:pathLst>
                <a:path w="615" h="3854" extrusionOk="0">
                  <a:moveTo>
                    <a:pt x="19" y="0"/>
                  </a:moveTo>
                  <a:lnTo>
                    <a:pt x="19" y="213"/>
                  </a:lnTo>
                  <a:lnTo>
                    <a:pt x="19" y="407"/>
                  </a:lnTo>
                  <a:lnTo>
                    <a:pt x="19" y="541"/>
                  </a:lnTo>
                  <a:cubicBezTo>
                    <a:pt x="19" y="596"/>
                    <a:pt x="0" y="675"/>
                    <a:pt x="0" y="735"/>
                  </a:cubicBezTo>
                  <a:lnTo>
                    <a:pt x="0" y="1502"/>
                  </a:lnTo>
                  <a:lnTo>
                    <a:pt x="0" y="2370"/>
                  </a:lnTo>
                  <a:cubicBezTo>
                    <a:pt x="19" y="2735"/>
                    <a:pt x="19" y="3082"/>
                    <a:pt x="37" y="3410"/>
                  </a:cubicBezTo>
                  <a:cubicBezTo>
                    <a:pt x="37" y="3507"/>
                    <a:pt x="37" y="3581"/>
                    <a:pt x="56" y="3678"/>
                  </a:cubicBezTo>
                  <a:lnTo>
                    <a:pt x="56" y="3854"/>
                  </a:lnTo>
                  <a:lnTo>
                    <a:pt x="555" y="3854"/>
                  </a:lnTo>
                  <a:lnTo>
                    <a:pt x="555" y="3715"/>
                  </a:lnTo>
                  <a:lnTo>
                    <a:pt x="555" y="3678"/>
                  </a:lnTo>
                  <a:cubicBezTo>
                    <a:pt x="555" y="3581"/>
                    <a:pt x="578" y="3507"/>
                    <a:pt x="578" y="3410"/>
                  </a:cubicBezTo>
                  <a:cubicBezTo>
                    <a:pt x="596" y="3063"/>
                    <a:pt x="596" y="2675"/>
                    <a:pt x="615" y="2292"/>
                  </a:cubicBezTo>
                  <a:lnTo>
                    <a:pt x="615" y="1405"/>
                  </a:lnTo>
                  <a:lnTo>
                    <a:pt x="615" y="772"/>
                  </a:lnTo>
                  <a:cubicBezTo>
                    <a:pt x="596" y="693"/>
                    <a:pt x="596" y="619"/>
                    <a:pt x="596" y="541"/>
                  </a:cubicBezTo>
                  <a:lnTo>
                    <a:pt x="596" y="425"/>
                  </a:lnTo>
                  <a:lnTo>
                    <a:pt x="596" y="213"/>
                  </a:lnTo>
                  <a:lnTo>
                    <a:pt x="59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9"/>
            <p:cNvSpPr/>
            <p:nvPr/>
          </p:nvSpPr>
          <p:spPr>
            <a:xfrm>
              <a:off x="-675325" y="3177653"/>
              <a:ext cx="10996" cy="432419"/>
            </a:xfrm>
            <a:custGeom>
              <a:avLst/>
              <a:gdLst/>
              <a:ahLst/>
              <a:cxnLst/>
              <a:rect l="l" t="t" r="r" b="b"/>
              <a:pathLst>
                <a:path w="98" h="3854" extrusionOk="0">
                  <a:moveTo>
                    <a:pt x="42" y="0"/>
                  </a:moveTo>
                  <a:lnTo>
                    <a:pt x="42" y="213"/>
                  </a:lnTo>
                  <a:lnTo>
                    <a:pt x="42" y="425"/>
                  </a:lnTo>
                  <a:lnTo>
                    <a:pt x="42" y="541"/>
                  </a:lnTo>
                  <a:cubicBezTo>
                    <a:pt x="42" y="619"/>
                    <a:pt x="42" y="693"/>
                    <a:pt x="61" y="772"/>
                  </a:cubicBezTo>
                  <a:lnTo>
                    <a:pt x="61" y="1405"/>
                  </a:lnTo>
                  <a:lnTo>
                    <a:pt x="61" y="2292"/>
                  </a:lnTo>
                  <a:cubicBezTo>
                    <a:pt x="42" y="2675"/>
                    <a:pt x="42" y="3063"/>
                    <a:pt x="24" y="3410"/>
                  </a:cubicBezTo>
                  <a:cubicBezTo>
                    <a:pt x="24" y="3507"/>
                    <a:pt x="1" y="3581"/>
                    <a:pt x="1" y="3678"/>
                  </a:cubicBezTo>
                  <a:lnTo>
                    <a:pt x="1" y="3715"/>
                  </a:lnTo>
                  <a:lnTo>
                    <a:pt x="1" y="3854"/>
                  </a:lnTo>
                  <a:lnTo>
                    <a:pt x="42" y="3854"/>
                  </a:lnTo>
                  <a:lnTo>
                    <a:pt x="42" y="3678"/>
                  </a:lnTo>
                  <a:cubicBezTo>
                    <a:pt x="61" y="3581"/>
                    <a:pt x="61" y="3507"/>
                    <a:pt x="61" y="3410"/>
                  </a:cubicBezTo>
                  <a:cubicBezTo>
                    <a:pt x="61" y="3331"/>
                    <a:pt x="61" y="3253"/>
                    <a:pt x="79" y="3179"/>
                  </a:cubicBezTo>
                  <a:cubicBezTo>
                    <a:pt x="79" y="2888"/>
                    <a:pt x="98" y="2583"/>
                    <a:pt x="98" y="2292"/>
                  </a:cubicBezTo>
                  <a:lnTo>
                    <a:pt x="98" y="1405"/>
                  </a:lnTo>
                  <a:lnTo>
                    <a:pt x="98" y="772"/>
                  </a:lnTo>
                  <a:cubicBezTo>
                    <a:pt x="98" y="693"/>
                    <a:pt x="98" y="619"/>
                    <a:pt x="79" y="541"/>
                  </a:cubicBezTo>
                  <a:lnTo>
                    <a:pt x="79" y="425"/>
                  </a:lnTo>
                  <a:lnTo>
                    <a:pt x="79" y="213"/>
                  </a:lnTo>
                  <a:lnTo>
                    <a:pt x="79"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9"/>
            <p:cNvSpPr/>
            <p:nvPr/>
          </p:nvSpPr>
          <p:spPr>
            <a:xfrm>
              <a:off x="-620796" y="3177653"/>
              <a:ext cx="94921" cy="432419"/>
            </a:xfrm>
            <a:custGeom>
              <a:avLst/>
              <a:gdLst/>
              <a:ahLst/>
              <a:cxnLst/>
              <a:rect l="l" t="t" r="r" b="b"/>
              <a:pathLst>
                <a:path w="846" h="3854" extrusionOk="0">
                  <a:moveTo>
                    <a:pt x="116" y="0"/>
                  </a:moveTo>
                  <a:lnTo>
                    <a:pt x="116" y="116"/>
                  </a:lnTo>
                  <a:lnTo>
                    <a:pt x="116" y="157"/>
                  </a:lnTo>
                  <a:cubicBezTo>
                    <a:pt x="134" y="176"/>
                    <a:pt x="134" y="194"/>
                    <a:pt x="134" y="213"/>
                  </a:cubicBezTo>
                  <a:lnTo>
                    <a:pt x="134" y="273"/>
                  </a:lnTo>
                  <a:lnTo>
                    <a:pt x="134" y="365"/>
                  </a:lnTo>
                  <a:cubicBezTo>
                    <a:pt x="134" y="388"/>
                    <a:pt x="152" y="407"/>
                    <a:pt x="152" y="444"/>
                  </a:cubicBezTo>
                  <a:lnTo>
                    <a:pt x="152" y="541"/>
                  </a:lnTo>
                  <a:lnTo>
                    <a:pt x="152" y="619"/>
                  </a:lnTo>
                  <a:lnTo>
                    <a:pt x="152" y="675"/>
                  </a:lnTo>
                  <a:cubicBezTo>
                    <a:pt x="152" y="675"/>
                    <a:pt x="171" y="693"/>
                    <a:pt x="171" y="712"/>
                  </a:cubicBezTo>
                  <a:lnTo>
                    <a:pt x="171" y="735"/>
                  </a:lnTo>
                  <a:lnTo>
                    <a:pt x="171" y="790"/>
                  </a:lnTo>
                  <a:lnTo>
                    <a:pt x="171" y="809"/>
                  </a:lnTo>
                  <a:cubicBezTo>
                    <a:pt x="189" y="1100"/>
                    <a:pt x="189" y="1405"/>
                    <a:pt x="189" y="1696"/>
                  </a:cubicBezTo>
                  <a:lnTo>
                    <a:pt x="189" y="1714"/>
                  </a:lnTo>
                  <a:lnTo>
                    <a:pt x="189" y="1830"/>
                  </a:lnTo>
                  <a:lnTo>
                    <a:pt x="189" y="1927"/>
                  </a:lnTo>
                  <a:lnTo>
                    <a:pt x="189" y="1964"/>
                  </a:lnTo>
                  <a:cubicBezTo>
                    <a:pt x="189" y="2005"/>
                    <a:pt x="189" y="2024"/>
                    <a:pt x="171" y="2061"/>
                  </a:cubicBezTo>
                  <a:lnTo>
                    <a:pt x="171" y="2079"/>
                  </a:lnTo>
                  <a:lnTo>
                    <a:pt x="171" y="2292"/>
                  </a:lnTo>
                  <a:lnTo>
                    <a:pt x="171" y="2310"/>
                  </a:lnTo>
                  <a:lnTo>
                    <a:pt x="171" y="2389"/>
                  </a:lnTo>
                  <a:lnTo>
                    <a:pt x="171" y="2426"/>
                  </a:lnTo>
                  <a:cubicBezTo>
                    <a:pt x="171" y="2467"/>
                    <a:pt x="152" y="2486"/>
                    <a:pt x="152" y="2504"/>
                  </a:cubicBezTo>
                  <a:lnTo>
                    <a:pt x="152" y="2541"/>
                  </a:lnTo>
                  <a:lnTo>
                    <a:pt x="152" y="2638"/>
                  </a:lnTo>
                  <a:cubicBezTo>
                    <a:pt x="152" y="2698"/>
                    <a:pt x="134" y="2772"/>
                    <a:pt x="134" y="2832"/>
                  </a:cubicBezTo>
                  <a:lnTo>
                    <a:pt x="134" y="2869"/>
                  </a:lnTo>
                  <a:lnTo>
                    <a:pt x="134" y="2948"/>
                  </a:lnTo>
                  <a:cubicBezTo>
                    <a:pt x="134" y="2966"/>
                    <a:pt x="116" y="2966"/>
                    <a:pt x="116" y="2985"/>
                  </a:cubicBezTo>
                  <a:lnTo>
                    <a:pt x="116" y="3063"/>
                  </a:lnTo>
                  <a:lnTo>
                    <a:pt x="116" y="3082"/>
                  </a:lnTo>
                  <a:cubicBezTo>
                    <a:pt x="92" y="3197"/>
                    <a:pt x="92" y="3295"/>
                    <a:pt x="74" y="3410"/>
                  </a:cubicBezTo>
                  <a:lnTo>
                    <a:pt x="74" y="3447"/>
                  </a:lnTo>
                  <a:cubicBezTo>
                    <a:pt x="55" y="3484"/>
                    <a:pt x="55" y="3544"/>
                    <a:pt x="55" y="3581"/>
                  </a:cubicBezTo>
                  <a:lnTo>
                    <a:pt x="55" y="3599"/>
                  </a:lnTo>
                  <a:cubicBezTo>
                    <a:pt x="37" y="3623"/>
                    <a:pt x="37" y="3641"/>
                    <a:pt x="37" y="3660"/>
                  </a:cubicBezTo>
                  <a:lnTo>
                    <a:pt x="37" y="3678"/>
                  </a:lnTo>
                  <a:lnTo>
                    <a:pt x="37" y="3715"/>
                  </a:lnTo>
                  <a:lnTo>
                    <a:pt x="18" y="3738"/>
                  </a:lnTo>
                  <a:cubicBezTo>
                    <a:pt x="18" y="3775"/>
                    <a:pt x="18" y="3812"/>
                    <a:pt x="0" y="3854"/>
                  </a:cubicBezTo>
                  <a:lnTo>
                    <a:pt x="439" y="3854"/>
                  </a:lnTo>
                  <a:cubicBezTo>
                    <a:pt x="481" y="3854"/>
                    <a:pt x="518" y="3812"/>
                    <a:pt x="518" y="3794"/>
                  </a:cubicBezTo>
                  <a:lnTo>
                    <a:pt x="518" y="3775"/>
                  </a:lnTo>
                  <a:cubicBezTo>
                    <a:pt x="536" y="3738"/>
                    <a:pt x="536" y="3697"/>
                    <a:pt x="554" y="3678"/>
                  </a:cubicBezTo>
                  <a:lnTo>
                    <a:pt x="554" y="3660"/>
                  </a:lnTo>
                  <a:cubicBezTo>
                    <a:pt x="578" y="3581"/>
                    <a:pt x="596" y="3507"/>
                    <a:pt x="615" y="3410"/>
                  </a:cubicBezTo>
                  <a:cubicBezTo>
                    <a:pt x="786" y="2601"/>
                    <a:pt x="846" y="1733"/>
                    <a:pt x="767" y="850"/>
                  </a:cubicBezTo>
                  <a:cubicBezTo>
                    <a:pt x="767" y="735"/>
                    <a:pt x="749" y="638"/>
                    <a:pt x="749" y="541"/>
                  </a:cubicBezTo>
                  <a:cubicBezTo>
                    <a:pt x="730" y="425"/>
                    <a:pt x="712" y="328"/>
                    <a:pt x="712" y="213"/>
                  </a:cubicBezTo>
                  <a:cubicBezTo>
                    <a:pt x="693" y="176"/>
                    <a:pt x="693" y="116"/>
                    <a:pt x="670" y="60"/>
                  </a:cubicBezTo>
                  <a:cubicBezTo>
                    <a:pt x="670" y="19"/>
                    <a:pt x="652" y="0"/>
                    <a:pt x="615"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9"/>
            <p:cNvSpPr/>
            <p:nvPr/>
          </p:nvSpPr>
          <p:spPr>
            <a:xfrm>
              <a:off x="-813219" y="3177653"/>
              <a:ext cx="32314" cy="432419"/>
            </a:xfrm>
            <a:custGeom>
              <a:avLst/>
              <a:gdLst/>
              <a:ahLst/>
              <a:cxnLst/>
              <a:rect l="l" t="t" r="r" b="b"/>
              <a:pathLst>
                <a:path w="288" h="3854" extrusionOk="0">
                  <a:moveTo>
                    <a:pt x="135" y="0"/>
                  </a:moveTo>
                  <a:cubicBezTo>
                    <a:pt x="1" y="1368"/>
                    <a:pt x="38" y="2675"/>
                    <a:pt x="232" y="3854"/>
                  </a:cubicBezTo>
                  <a:lnTo>
                    <a:pt x="287" y="3854"/>
                  </a:lnTo>
                  <a:cubicBezTo>
                    <a:pt x="269" y="3775"/>
                    <a:pt x="250" y="3715"/>
                    <a:pt x="250" y="3660"/>
                  </a:cubicBezTo>
                  <a:cubicBezTo>
                    <a:pt x="232" y="3563"/>
                    <a:pt x="232" y="3484"/>
                    <a:pt x="213" y="3410"/>
                  </a:cubicBezTo>
                  <a:cubicBezTo>
                    <a:pt x="75" y="2352"/>
                    <a:pt x="56" y="1197"/>
                    <a:pt x="172"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9"/>
            <p:cNvSpPr/>
            <p:nvPr/>
          </p:nvSpPr>
          <p:spPr>
            <a:xfrm>
              <a:off x="-740065" y="3177653"/>
              <a:ext cx="10996" cy="432419"/>
            </a:xfrm>
            <a:custGeom>
              <a:avLst/>
              <a:gdLst/>
              <a:ahLst/>
              <a:cxnLst/>
              <a:rect l="l" t="t" r="r" b="b"/>
              <a:pathLst>
                <a:path w="98" h="3854" extrusionOk="0">
                  <a:moveTo>
                    <a:pt x="42" y="0"/>
                  </a:moveTo>
                  <a:cubicBezTo>
                    <a:pt x="0" y="1368"/>
                    <a:pt x="23" y="2675"/>
                    <a:pt x="79" y="3854"/>
                  </a:cubicBezTo>
                  <a:lnTo>
                    <a:pt x="97" y="3854"/>
                  </a:lnTo>
                  <a:cubicBezTo>
                    <a:pt x="42" y="2675"/>
                    <a:pt x="23" y="1368"/>
                    <a:pt x="79"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9"/>
            <p:cNvSpPr/>
            <p:nvPr/>
          </p:nvSpPr>
          <p:spPr>
            <a:xfrm>
              <a:off x="-852040" y="3169350"/>
              <a:ext cx="298228" cy="8415"/>
            </a:xfrm>
            <a:custGeom>
              <a:avLst/>
              <a:gdLst/>
              <a:ahLst/>
              <a:cxnLst/>
              <a:rect l="l" t="t" r="r" b="b"/>
              <a:pathLst>
                <a:path w="2658" h="75" extrusionOk="0">
                  <a:moveTo>
                    <a:pt x="37" y="0"/>
                  </a:moveTo>
                  <a:cubicBezTo>
                    <a:pt x="19" y="0"/>
                    <a:pt x="0" y="19"/>
                    <a:pt x="0" y="37"/>
                  </a:cubicBezTo>
                  <a:lnTo>
                    <a:pt x="0" y="74"/>
                  </a:lnTo>
                  <a:lnTo>
                    <a:pt x="2639" y="74"/>
                  </a:lnTo>
                  <a:lnTo>
                    <a:pt x="2657" y="37"/>
                  </a:lnTo>
                  <a:cubicBezTo>
                    <a:pt x="2657" y="19"/>
                    <a:pt x="2639" y="0"/>
                    <a:pt x="261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9"/>
            <p:cNvSpPr/>
            <p:nvPr/>
          </p:nvSpPr>
          <p:spPr>
            <a:xfrm>
              <a:off x="-875939" y="3371983"/>
              <a:ext cx="138567" cy="105917"/>
            </a:xfrm>
            <a:custGeom>
              <a:avLst/>
              <a:gdLst/>
              <a:ahLst/>
              <a:cxnLst/>
              <a:rect l="l" t="t" r="r" b="b"/>
              <a:pathLst>
                <a:path w="1235" h="944" extrusionOk="0">
                  <a:moveTo>
                    <a:pt x="1" y="1"/>
                  </a:moveTo>
                  <a:cubicBezTo>
                    <a:pt x="1" y="292"/>
                    <a:pt x="19" y="560"/>
                    <a:pt x="56" y="828"/>
                  </a:cubicBezTo>
                  <a:lnTo>
                    <a:pt x="500" y="888"/>
                  </a:lnTo>
                  <a:lnTo>
                    <a:pt x="1211" y="943"/>
                  </a:lnTo>
                  <a:lnTo>
                    <a:pt x="1234" y="176"/>
                  </a:lnTo>
                  <a:lnTo>
                    <a:pt x="426" y="61"/>
                  </a:lnTo>
                  <a:lnTo>
                    <a:pt x="1"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9"/>
            <p:cNvSpPr/>
            <p:nvPr/>
          </p:nvSpPr>
          <p:spPr>
            <a:xfrm>
              <a:off x="-620796" y="3177653"/>
              <a:ext cx="30182" cy="432419"/>
            </a:xfrm>
            <a:custGeom>
              <a:avLst/>
              <a:gdLst/>
              <a:ahLst/>
              <a:cxnLst/>
              <a:rect l="l" t="t" r="r" b="b"/>
              <a:pathLst>
                <a:path w="269" h="3854" extrusionOk="0">
                  <a:moveTo>
                    <a:pt x="116" y="0"/>
                  </a:moveTo>
                  <a:lnTo>
                    <a:pt x="116" y="116"/>
                  </a:lnTo>
                  <a:lnTo>
                    <a:pt x="116" y="157"/>
                  </a:lnTo>
                  <a:cubicBezTo>
                    <a:pt x="116" y="176"/>
                    <a:pt x="134" y="194"/>
                    <a:pt x="134" y="194"/>
                  </a:cubicBezTo>
                  <a:lnTo>
                    <a:pt x="134" y="213"/>
                  </a:lnTo>
                  <a:lnTo>
                    <a:pt x="134" y="273"/>
                  </a:lnTo>
                  <a:lnTo>
                    <a:pt x="134" y="365"/>
                  </a:lnTo>
                  <a:cubicBezTo>
                    <a:pt x="134" y="388"/>
                    <a:pt x="152" y="407"/>
                    <a:pt x="152" y="444"/>
                  </a:cubicBezTo>
                  <a:lnTo>
                    <a:pt x="152" y="504"/>
                  </a:lnTo>
                  <a:lnTo>
                    <a:pt x="152" y="541"/>
                  </a:lnTo>
                  <a:lnTo>
                    <a:pt x="152" y="619"/>
                  </a:lnTo>
                  <a:cubicBezTo>
                    <a:pt x="152" y="656"/>
                    <a:pt x="152" y="675"/>
                    <a:pt x="171" y="712"/>
                  </a:cubicBezTo>
                  <a:lnTo>
                    <a:pt x="171" y="790"/>
                  </a:lnTo>
                  <a:lnTo>
                    <a:pt x="171" y="809"/>
                  </a:lnTo>
                  <a:cubicBezTo>
                    <a:pt x="189" y="1100"/>
                    <a:pt x="189" y="1405"/>
                    <a:pt x="189" y="1696"/>
                  </a:cubicBezTo>
                  <a:lnTo>
                    <a:pt x="189" y="1714"/>
                  </a:lnTo>
                  <a:lnTo>
                    <a:pt x="189" y="1830"/>
                  </a:lnTo>
                  <a:lnTo>
                    <a:pt x="189" y="1927"/>
                  </a:lnTo>
                  <a:lnTo>
                    <a:pt x="189" y="1964"/>
                  </a:lnTo>
                  <a:cubicBezTo>
                    <a:pt x="189" y="2005"/>
                    <a:pt x="189" y="2024"/>
                    <a:pt x="171" y="2061"/>
                  </a:cubicBezTo>
                  <a:lnTo>
                    <a:pt x="171" y="2079"/>
                  </a:lnTo>
                  <a:lnTo>
                    <a:pt x="171" y="2292"/>
                  </a:lnTo>
                  <a:lnTo>
                    <a:pt x="171" y="2310"/>
                  </a:lnTo>
                  <a:lnTo>
                    <a:pt x="171" y="2370"/>
                  </a:lnTo>
                  <a:lnTo>
                    <a:pt x="171" y="2389"/>
                  </a:lnTo>
                  <a:lnTo>
                    <a:pt x="171" y="2426"/>
                  </a:lnTo>
                  <a:cubicBezTo>
                    <a:pt x="171" y="2467"/>
                    <a:pt x="152" y="2486"/>
                    <a:pt x="152" y="2504"/>
                  </a:cubicBezTo>
                  <a:lnTo>
                    <a:pt x="152" y="2541"/>
                  </a:lnTo>
                  <a:lnTo>
                    <a:pt x="152" y="2638"/>
                  </a:lnTo>
                  <a:lnTo>
                    <a:pt x="152" y="2735"/>
                  </a:lnTo>
                  <a:cubicBezTo>
                    <a:pt x="134" y="2772"/>
                    <a:pt x="134" y="2791"/>
                    <a:pt x="134" y="2832"/>
                  </a:cubicBezTo>
                  <a:lnTo>
                    <a:pt x="134" y="2869"/>
                  </a:lnTo>
                  <a:lnTo>
                    <a:pt x="134" y="2948"/>
                  </a:lnTo>
                  <a:cubicBezTo>
                    <a:pt x="134" y="2966"/>
                    <a:pt x="116" y="2966"/>
                    <a:pt x="116" y="2985"/>
                  </a:cubicBezTo>
                  <a:lnTo>
                    <a:pt x="116" y="3063"/>
                  </a:lnTo>
                  <a:lnTo>
                    <a:pt x="116" y="3082"/>
                  </a:lnTo>
                  <a:cubicBezTo>
                    <a:pt x="92" y="3197"/>
                    <a:pt x="92" y="3295"/>
                    <a:pt x="74" y="3410"/>
                  </a:cubicBezTo>
                  <a:lnTo>
                    <a:pt x="74" y="3447"/>
                  </a:lnTo>
                  <a:cubicBezTo>
                    <a:pt x="55" y="3484"/>
                    <a:pt x="55" y="3544"/>
                    <a:pt x="55" y="3581"/>
                  </a:cubicBezTo>
                  <a:lnTo>
                    <a:pt x="55" y="3599"/>
                  </a:lnTo>
                  <a:cubicBezTo>
                    <a:pt x="37" y="3623"/>
                    <a:pt x="37" y="3641"/>
                    <a:pt x="37" y="3660"/>
                  </a:cubicBezTo>
                  <a:lnTo>
                    <a:pt x="37" y="3678"/>
                  </a:lnTo>
                  <a:lnTo>
                    <a:pt x="37" y="3715"/>
                  </a:lnTo>
                  <a:lnTo>
                    <a:pt x="18" y="3738"/>
                  </a:lnTo>
                  <a:cubicBezTo>
                    <a:pt x="18" y="3775"/>
                    <a:pt x="18" y="3812"/>
                    <a:pt x="0" y="3854"/>
                  </a:cubicBezTo>
                  <a:lnTo>
                    <a:pt x="55" y="3854"/>
                  </a:lnTo>
                  <a:cubicBezTo>
                    <a:pt x="74" y="3794"/>
                    <a:pt x="74" y="3738"/>
                    <a:pt x="92" y="3678"/>
                  </a:cubicBezTo>
                  <a:cubicBezTo>
                    <a:pt x="92" y="3581"/>
                    <a:pt x="116" y="3507"/>
                    <a:pt x="116" y="3410"/>
                  </a:cubicBezTo>
                  <a:cubicBezTo>
                    <a:pt x="231" y="2601"/>
                    <a:pt x="268" y="1733"/>
                    <a:pt x="208" y="809"/>
                  </a:cubicBezTo>
                  <a:lnTo>
                    <a:pt x="208" y="541"/>
                  </a:lnTo>
                  <a:cubicBezTo>
                    <a:pt x="208" y="504"/>
                    <a:pt x="189" y="462"/>
                    <a:pt x="189" y="444"/>
                  </a:cubicBezTo>
                  <a:cubicBezTo>
                    <a:pt x="189" y="365"/>
                    <a:pt x="189" y="291"/>
                    <a:pt x="171" y="213"/>
                  </a:cubicBezTo>
                  <a:cubicBezTo>
                    <a:pt x="171" y="134"/>
                    <a:pt x="171" y="79"/>
                    <a:pt x="152"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9"/>
            <p:cNvSpPr/>
            <p:nvPr/>
          </p:nvSpPr>
          <p:spPr>
            <a:xfrm>
              <a:off x="-873807" y="3201439"/>
              <a:ext cx="341200" cy="36914"/>
            </a:xfrm>
            <a:custGeom>
              <a:avLst/>
              <a:gdLst/>
              <a:ahLst/>
              <a:cxnLst/>
              <a:rect l="l" t="t" r="r" b="b"/>
              <a:pathLst>
                <a:path w="3041" h="329" extrusionOk="0">
                  <a:moveTo>
                    <a:pt x="37" y="1"/>
                  </a:moveTo>
                  <a:cubicBezTo>
                    <a:pt x="19" y="38"/>
                    <a:pt x="19" y="79"/>
                    <a:pt x="0" y="116"/>
                  </a:cubicBezTo>
                  <a:lnTo>
                    <a:pt x="0" y="176"/>
                  </a:lnTo>
                  <a:lnTo>
                    <a:pt x="0" y="329"/>
                  </a:lnTo>
                  <a:lnTo>
                    <a:pt x="3041" y="329"/>
                  </a:lnTo>
                  <a:lnTo>
                    <a:pt x="3041" y="250"/>
                  </a:lnTo>
                  <a:lnTo>
                    <a:pt x="3041" y="232"/>
                  </a:lnTo>
                  <a:lnTo>
                    <a:pt x="3041" y="213"/>
                  </a:lnTo>
                  <a:lnTo>
                    <a:pt x="3041" y="195"/>
                  </a:lnTo>
                  <a:lnTo>
                    <a:pt x="3041" y="176"/>
                  </a:lnTo>
                  <a:lnTo>
                    <a:pt x="3041" y="153"/>
                  </a:lnTo>
                  <a:lnTo>
                    <a:pt x="3041" y="135"/>
                  </a:lnTo>
                  <a:cubicBezTo>
                    <a:pt x="3022" y="116"/>
                    <a:pt x="3022" y="116"/>
                    <a:pt x="3022" y="98"/>
                  </a:cubicBezTo>
                  <a:lnTo>
                    <a:pt x="3022" y="79"/>
                  </a:lnTo>
                  <a:lnTo>
                    <a:pt x="3022" y="61"/>
                  </a:lnTo>
                  <a:cubicBezTo>
                    <a:pt x="3022" y="61"/>
                    <a:pt x="3022" y="38"/>
                    <a:pt x="3004" y="38"/>
                  </a:cubicBezTo>
                  <a:lnTo>
                    <a:pt x="3004" y="1"/>
                  </a:ln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9"/>
            <p:cNvSpPr/>
            <p:nvPr/>
          </p:nvSpPr>
          <p:spPr>
            <a:xfrm>
              <a:off x="-858772" y="3560254"/>
              <a:ext cx="311131" cy="30182"/>
            </a:xfrm>
            <a:custGeom>
              <a:avLst/>
              <a:gdLst/>
              <a:ahLst/>
              <a:cxnLst/>
              <a:rect l="l" t="t" r="r" b="b"/>
              <a:pathLst>
                <a:path w="2773" h="269" extrusionOk="0">
                  <a:moveTo>
                    <a:pt x="0" y="0"/>
                  </a:moveTo>
                  <a:lnTo>
                    <a:pt x="0" y="74"/>
                  </a:lnTo>
                  <a:cubicBezTo>
                    <a:pt x="0" y="97"/>
                    <a:pt x="19" y="116"/>
                    <a:pt x="19" y="134"/>
                  </a:cubicBezTo>
                  <a:cubicBezTo>
                    <a:pt x="19" y="171"/>
                    <a:pt x="42" y="231"/>
                    <a:pt x="60" y="268"/>
                  </a:cubicBezTo>
                  <a:lnTo>
                    <a:pt x="2717" y="268"/>
                  </a:lnTo>
                  <a:cubicBezTo>
                    <a:pt x="2736" y="189"/>
                    <a:pt x="2773" y="116"/>
                    <a:pt x="2773" y="37"/>
                  </a:cubicBezTo>
                  <a:lnTo>
                    <a:pt x="2773" y="0"/>
                  </a:ln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9"/>
            <p:cNvSpPr/>
            <p:nvPr/>
          </p:nvSpPr>
          <p:spPr>
            <a:xfrm>
              <a:off x="-873807" y="3201439"/>
              <a:ext cx="341200" cy="36914"/>
            </a:xfrm>
            <a:custGeom>
              <a:avLst/>
              <a:gdLst/>
              <a:ahLst/>
              <a:cxnLst/>
              <a:rect l="l" t="t" r="r" b="b"/>
              <a:pathLst>
                <a:path w="3041" h="329" extrusionOk="0">
                  <a:moveTo>
                    <a:pt x="2851" y="1"/>
                  </a:moveTo>
                  <a:lnTo>
                    <a:pt x="2907" y="232"/>
                  </a:lnTo>
                  <a:lnTo>
                    <a:pt x="2407" y="232"/>
                  </a:lnTo>
                  <a:lnTo>
                    <a:pt x="2176" y="213"/>
                  </a:lnTo>
                  <a:lnTo>
                    <a:pt x="1811" y="213"/>
                  </a:lnTo>
                  <a:lnTo>
                    <a:pt x="1234" y="195"/>
                  </a:lnTo>
                  <a:lnTo>
                    <a:pt x="0" y="176"/>
                  </a:lnTo>
                  <a:lnTo>
                    <a:pt x="0" y="329"/>
                  </a:lnTo>
                  <a:lnTo>
                    <a:pt x="3041" y="329"/>
                  </a:lnTo>
                  <a:lnTo>
                    <a:pt x="3041" y="250"/>
                  </a:lnTo>
                  <a:lnTo>
                    <a:pt x="3041" y="232"/>
                  </a:lnTo>
                  <a:lnTo>
                    <a:pt x="3041" y="213"/>
                  </a:lnTo>
                  <a:lnTo>
                    <a:pt x="3041" y="195"/>
                  </a:lnTo>
                  <a:lnTo>
                    <a:pt x="3041" y="176"/>
                  </a:lnTo>
                  <a:lnTo>
                    <a:pt x="3041" y="153"/>
                  </a:lnTo>
                  <a:lnTo>
                    <a:pt x="3041" y="135"/>
                  </a:lnTo>
                  <a:cubicBezTo>
                    <a:pt x="3022" y="116"/>
                    <a:pt x="3022" y="116"/>
                    <a:pt x="3022" y="98"/>
                  </a:cubicBezTo>
                  <a:lnTo>
                    <a:pt x="3022" y="61"/>
                  </a:lnTo>
                  <a:cubicBezTo>
                    <a:pt x="3022" y="61"/>
                    <a:pt x="3022" y="38"/>
                    <a:pt x="3004" y="38"/>
                  </a:cubicBezTo>
                  <a:lnTo>
                    <a:pt x="30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9"/>
            <p:cNvSpPr/>
            <p:nvPr/>
          </p:nvSpPr>
          <p:spPr>
            <a:xfrm>
              <a:off x="-856753" y="3560254"/>
              <a:ext cx="309111" cy="30182"/>
            </a:xfrm>
            <a:custGeom>
              <a:avLst/>
              <a:gdLst/>
              <a:ahLst/>
              <a:cxnLst/>
              <a:rect l="l" t="t" r="r" b="b"/>
              <a:pathLst>
                <a:path w="2755" h="269" extrusionOk="0">
                  <a:moveTo>
                    <a:pt x="2602" y="0"/>
                  </a:moveTo>
                  <a:lnTo>
                    <a:pt x="2542" y="171"/>
                  </a:lnTo>
                  <a:lnTo>
                    <a:pt x="1" y="134"/>
                  </a:lnTo>
                  <a:lnTo>
                    <a:pt x="1" y="134"/>
                  </a:lnTo>
                  <a:cubicBezTo>
                    <a:pt x="1" y="171"/>
                    <a:pt x="24" y="231"/>
                    <a:pt x="42" y="268"/>
                  </a:cubicBezTo>
                  <a:lnTo>
                    <a:pt x="2699" y="268"/>
                  </a:lnTo>
                  <a:cubicBezTo>
                    <a:pt x="2736" y="171"/>
                    <a:pt x="2755" y="97"/>
                    <a:pt x="27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9"/>
            <p:cNvSpPr/>
            <p:nvPr/>
          </p:nvSpPr>
          <p:spPr>
            <a:xfrm>
              <a:off x="-869656" y="3238241"/>
              <a:ext cx="335029" cy="34894"/>
            </a:xfrm>
            <a:custGeom>
              <a:avLst/>
              <a:gdLst/>
              <a:ahLst/>
              <a:cxnLst/>
              <a:rect l="l" t="t" r="r" b="b"/>
              <a:pathLst>
                <a:path w="2986" h="311" extrusionOk="0">
                  <a:moveTo>
                    <a:pt x="0" y="1"/>
                  </a:moveTo>
                  <a:lnTo>
                    <a:pt x="0" y="116"/>
                  </a:lnTo>
                  <a:lnTo>
                    <a:pt x="578" y="153"/>
                  </a:lnTo>
                  <a:lnTo>
                    <a:pt x="1178" y="195"/>
                  </a:lnTo>
                  <a:lnTo>
                    <a:pt x="1793" y="232"/>
                  </a:lnTo>
                  <a:lnTo>
                    <a:pt x="1830" y="232"/>
                  </a:lnTo>
                  <a:lnTo>
                    <a:pt x="2102" y="250"/>
                  </a:lnTo>
                  <a:lnTo>
                    <a:pt x="2389" y="269"/>
                  </a:lnTo>
                  <a:lnTo>
                    <a:pt x="2426" y="269"/>
                  </a:lnTo>
                  <a:lnTo>
                    <a:pt x="2985" y="310"/>
                  </a:lnTo>
                  <a:cubicBezTo>
                    <a:pt x="2985" y="195"/>
                    <a:pt x="2967" y="98"/>
                    <a:pt x="2967" y="1"/>
                  </a:cubicBezTo>
                  <a:close/>
                </a:path>
              </a:pathLst>
            </a:custGeom>
            <a:solidFill>
              <a:srgbClr val="2B1A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9"/>
            <p:cNvSpPr/>
            <p:nvPr/>
          </p:nvSpPr>
          <p:spPr>
            <a:xfrm>
              <a:off x="-847889" y="3590324"/>
              <a:ext cx="289364" cy="10996"/>
            </a:xfrm>
            <a:custGeom>
              <a:avLst/>
              <a:gdLst/>
              <a:ahLst/>
              <a:cxnLst/>
              <a:rect l="l" t="t" r="r" b="b"/>
              <a:pathLst>
                <a:path w="2579" h="98" extrusionOk="0">
                  <a:moveTo>
                    <a:pt x="0" y="0"/>
                  </a:moveTo>
                  <a:cubicBezTo>
                    <a:pt x="0" y="0"/>
                    <a:pt x="19" y="19"/>
                    <a:pt x="19" y="37"/>
                  </a:cubicBezTo>
                  <a:lnTo>
                    <a:pt x="522" y="37"/>
                  </a:lnTo>
                  <a:lnTo>
                    <a:pt x="2042" y="79"/>
                  </a:lnTo>
                  <a:lnTo>
                    <a:pt x="2542" y="97"/>
                  </a:lnTo>
                  <a:cubicBezTo>
                    <a:pt x="2560" y="60"/>
                    <a:pt x="2560" y="19"/>
                    <a:pt x="2578"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2_1">
    <p:bg>
      <p:bgPr>
        <a:gradFill>
          <a:gsLst>
            <a:gs pos="0">
              <a:srgbClr val="B2EBFF"/>
            </a:gs>
            <a:gs pos="100000">
              <a:schemeClr val="lt1"/>
            </a:gs>
          </a:gsLst>
          <a:lin ang="5400700" scaled="0"/>
        </a:gradFill>
        <a:effectLst/>
      </p:bgPr>
    </p:bg>
    <p:spTree>
      <p:nvGrpSpPr>
        <p:cNvPr id="1" name="Shape 963"/>
        <p:cNvGrpSpPr/>
        <p:nvPr/>
      </p:nvGrpSpPr>
      <p:grpSpPr>
        <a:xfrm>
          <a:off x="0" y="0"/>
          <a:ext cx="0" cy="0"/>
          <a:chOff x="0" y="0"/>
          <a:chExt cx="0" cy="0"/>
        </a:xfrm>
      </p:grpSpPr>
      <p:grpSp>
        <p:nvGrpSpPr>
          <p:cNvPr id="964" name="Google Shape;964;p40"/>
          <p:cNvGrpSpPr/>
          <p:nvPr/>
        </p:nvGrpSpPr>
        <p:grpSpPr>
          <a:xfrm>
            <a:off x="-7204" y="662571"/>
            <a:ext cx="9161631" cy="4480926"/>
            <a:chOff x="-7204" y="662571"/>
            <a:chExt cx="9161631" cy="4480926"/>
          </a:xfrm>
        </p:grpSpPr>
        <p:sp>
          <p:nvSpPr>
            <p:cNvPr id="965" name="Google Shape;965;p40"/>
            <p:cNvSpPr/>
            <p:nvPr/>
          </p:nvSpPr>
          <p:spPr>
            <a:xfrm>
              <a:off x="-7204" y="669775"/>
              <a:ext cx="6270279" cy="2582064"/>
            </a:xfrm>
            <a:custGeom>
              <a:avLst/>
              <a:gdLst/>
              <a:ahLst/>
              <a:cxnLst/>
              <a:rect l="l" t="t" r="r" b="b"/>
              <a:pathLst>
                <a:path w="38079" h="15711" extrusionOk="0">
                  <a:moveTo>
                    <a:pt x="9279" y="1"/>
                  </a:moveTo>
                  <a:cubicBezTo>
                    <a:pt x="8336" y="287"/>
                    <a:pt x="5430" y="1789"/>
                    <a:pt x="3120" y="3023"/>
                  </a:cubicBezTo>
                  <a:cubicBezTo>
                    <a:pt x="2020" y="3619"/>
                    <a:pt x="1040" y="4159"/>
                    <a:pt x="481" y="4446"/>
                  </a:cubicBezTo>
                  <a:cubicBezTo>
                    <a:pt x="172" y="4621"/>
                    <a:pt x="1" y="4718"/>
                    <a:pt x="1" y="4718"/>
                  </a:cubicBezTo>
                  <a:lnTo>
                    <a:pt x="1" y="15711"/>
                  </a:lnTo>
                  <a:cubicBezTo>
                    <a:pt x="1" y="15711"/>
                    <a:pt x="5753" y="14690"/>
                    <a:pt x="6276" y="14574"/>
                  </a:cubicBezTo>
                  <a:cubicBezTo>
                    <a:pt x="6775" y="14477"/>
                    <a:pt x="14532" y="13668"/>
                    <a:pt x="14532" y="13668"/>
                  </a:cubicBezTo>
                  <a:lnTo>
                    <a:pt x="17037" y="13571"/>
                  </a:lnTo>
                  <a:lnTo>
                    <a:pt x="21426" y="13359"/>
                  </a:lnTo>
                  <a:lnTo>
                    <a:pt x="22831" y="13303"/>
                  </a:lnTo>
                  <a:lnTo>
                    <a:pt x="24545" y="13225"/>
                  </a:lnTo>
                  <a:lnTo>
                    <a:pt x="33458" y="12379"/>
                  </a:lnTo>
                  <a:cubicBezTo>
                    <a:pt x="33458" y="12379"/>
                    <a:pt x="38079" y="10896"/>
                    <a:pt x="37039" y="9893"/>
                  </a:cubicBezTo>
                  <a:cubicBezTo>
                    <a:pt x="36850" y="9704"/>
                    <a:pt x="36577" y="9413"/>
                    <a:pt x="36272" y="9085"/>
                  </a:cubicBezTo>
                  <a:cubicBezTo>
                    <a:pt x="35616" y="8373"/>
                    <a:pt x="34808" y="7468"/>
                    <a:pt x="34151" y="6738"/>
                  </a:cubicBezTo>
                  <a:cubicBezTo>
                    <a:pt x="33537" y="6026"/>
                    <a:pt x="33075" y="5504"/>
                    <a:pt x="33075" y="5504"/>
                  </a:cubicBezTo>
                  <a:cubicBezTo>
                    <a:pt x="33075" y="5504"/>
                    <a:pt x="31998" y="5643"/>
                    <a:pt x="26837" y="5911"/>
                  </a:cubicBezTo>
                  <a:cubicBezTo>
                    <a:pt x="26393" y="5430"/>
                    <a:pt x="25834" y="4968"/>
                    <a:pt x="25257" y="4524"/>
                  </a:cubicBezTo>
                  <a:cubicBezTo>
                    <a:pt x="23815" y="3466"/>
                    <a:pt x="22253" y="2639"/>
                    <a:pt x="22198" y="2616"/>
                  </a:cubicBezTo>
                  <a:lnTo>
                    <a:pt x="14574" y="4621"/>
                  </a:lnTo>
                  <a:cubicBezTo>
                    <a:pt x="14574" y="4621"/>
                    <a:pt x="14094" y="4141"/>
                    <a:pt x="13359" y="3466"/>
                  </a:cubicBezTo>
                  <a:cubicBezTo>
                    <a:pt x="12282" y="2464"/>
                    <a:pt x="10684" y="1022"/>
                    <a:pt x="9279"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0"/>
            <p:cNvSpPr/>
            <p:nvPr/>
          </p:nvSpPr>
          <p:spPr>
            <a:xfrm>
              <a:off x="2392619" y="1092507"/>
              <a:ext cx="2019452" cy="541525"/>
            </a:xfrm>
            <a:custGeom>
              <a:avLst/>
              <a:gdLst/>
              <a:ahLst/>
              <a:cxnLst/>
              <a:rect l="l" t="t" r="r" b="b"/>
              <a:pathLst>
                <a:path w="12264" h="3295" extrusionOk="0">
                  <a:moveTo>
                    <a:pt x="7624" y="0"/>
                  </a:moveTo>
                  <a:lnTo>
                    <a:pt x="0" y="2005"/>
                  </a:lnTo>
                  <a:lnTo>
                    <a:pt x="6062" y="1294"/>
                  </a:lnTo>
                  <a:lnTo>
                    <a:pt x="5716" y="2310"/>
                  </a:lnTo>
                  <a:lnTo>
                    <a:pt x="7393" y="1294"/>
                  </a:lnTo>
                  <a:lnTo>
                    <a:pt x="7929" y="2620"/>
                  </a:lnTo>
                  <a:lnTo>
                    <a:pt x="8336" y="1294"/>
                  </a:lnTo>
                  <a:lnTo>
                    <a:pt x="12263" y="3295"/>
                  </a:lnTo>
                  <a:cubicBezTo>
                    <a:pt x="11819" y="2814"/>
                    <a:pt x="11260" y="2352"/>
                    <a:pt x="10683" y="1908"/>
                  </a:cubicBezTo>
                  <a:cubicBezTo>
                    <a:pt x="9241" y="850"/>
                    <a:pt x="7679" y="23"/>
                    <a:pt x="76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0"/>
            <p:cNvSpPr/>
            <p:nvPr/>
          </p:nvSpPr>
          <p:spPr>
            <a:xfrm>
              <a:off x="506385" y="662571"/>
              <a:ext cx="1686170" cy="569793"/>
            </a:xfrm>
            <a:custGeom>
              <a:avLst/>
              <a:gdLst/>
              <a:ahLst/>
              <a:cxnLst/>
              <a:rect l="l" t="t" r="r" b="b"/>
              <a:pathLst>
                <a:path w="10240" h="3467" extrusionOk="0">
                  <a:moveTo>
                    <a:pt x="6160" y="1"/>
                  </a:moveTo>
                  <a:cubicBezTo>
                    <a:pt x="5217" y="287"/>
                    <a:pt x="2311" y="1789"/>
                    <a:pt x="1" y="3023"/>
                  </a:cubicBezTo>
                  <a:lnTo>
                    <a:pt x="5254" y="1673"/>
                  </a:lnTo>
                  <a:lnTo>
                    <a:pt x="5545" y="3023"/>
                  </a:lnTo>
                  <a:lnTo>
                    <a:pt x="6793" y="1673"/>
                  </a:lnTo>
                  <a:lnTo>
                    <a:pt x="10240" y="3466"/>
                  </a:lnTo>
                  <a:cubicBezTo>
                    <a:pt x="9163" y="2464"/>
                    <a:pt x="7565" y="1022"/>
                    <a:pt x="6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0"/>
            <p:cNvSpPr/>
            <p:nvPr/>
          </p:nvSpPr>
          <p:spPr>
            <a:xfrm>
              <a:off x="2392619" y="1429229"/>
              <a:ext cx="1128449" cy="1471074"/>
            </a:xfrm>
            <a:custGeom>
              <a:avLst/>
              <a:gdLst/>
              <a:ahLst/>
              <a:cxnLst/>
              <a:rect l="l" t="t" r="r" b="b"/>
              <a:pathLst>
                <a:path w="6853" h="8951" extrusionOk="0">
                  <a:moveTo>
                    <a:pt x="0" y="0"/>
                  </a:moveTo>
                  <a:lnTo>
                    <a:pt x="2463" y="8950"/>
                  </a:lnTo>
                  <a:lnTo>
                    <a:pt x="6852" y="8738"/>
                  </a:lnTo>
                  <a:lnTo>
                    <a:pt x="0"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0"/>
            <p:cNvSpPr/>
            <p:nvPr/>
          </p:nvSpPr>
          <p:spPr>
            <a:xfrm>
              <a:off x="5616259" y="1308433"/>
              <a:ext cx="3538157" cy="1048208"/>
            </a:xfrm>
            <a:custGeom>
              <a:avLst/>
              <a:gdLst/>
              <a:ahLst/>
              <a:cxnLst/>
              <a:rect l="l" t="t" r="r" b="b"/>
              <a:pathLst>
                <a:path w="21487" h="6378" extrusionOk="0">
                  <a:moveTo>
                    <a:pt x="15285" y="0"/>
                  </a:moveTo>
                  <a:cubicBezTo>
                    <a:pt x="14267" y="0"/>
                    <a:pt x="12238" y="647"/>
                    <a:pt x="10397" y="1295"/>
                  </a:cubicBezTo>
                  <a:cubicBezTo>
                    <a:pt x="9283" y="1678"/>
                    <a:pt x="8244" y="2080"/>
                    <a:pt x="7550" y="2353"/>
                  </a:cubicBezTo>
                  <a:cubicBezTo>
                    <a:pt x="7065" y="2542"/>
                    <a:pt x="6760" y="2681"/>
                    <a:pt x="6760" y="2681"/>
                  </a:cubicBezTo>
                  <a:cubicBezTo>
                    <a:pt x="6742" y="2658"/>
                    <a:pt x="6603" y="2542"/>
                    <a:pt x="5490" y="1696"/>
                  </a:cubicBezTo>
                  <a:cubicBezTo>
                    <a:pt x="5102" y="1410"/>
                    <a:pt x="4566" y="1003"/>
                    <a:pt x="3872" y="463"/>
                  </a:cubicBezTo>
                  <a:cubicBezTo>
                    <a:pt x="3295" y="772"/>
                    <a:pt x="2676" y="1119"/>
                    <a:pt x="2024" y="1544"/>
                  </a:cubicBezTo>
                  <a:cubicBezTo>
                    <a:pt x="1387" y="1928"/>
                    <a:pt x="735" y="2353"/>
                    <a:pt x="0" y="2852"/>
                  </a:cubicBezTo>
                  <a:cubicBezTo>
                    <a:pt x="657" y="3582"/>
                    <a:pt x="1465" y="4487"/>
                    <a:pt x="2121" y="5199"/>
                  </a:cubicBezTo>
                  <a:cubicBezTo>
                    <a:pt x="2329" y="5180"/>
                    <a:pt x="2542" y="5180"/>
                    <a:pt x="2736" y="5162"/>
                  </a:cubicBezTo>
                  <a:cubicBezTo>
                    <a:pt x="2985" y="5143"/>
                    <a:pt x="3235" y="5125"/>
                    <a:pt x="3484" y="5125"/>
                  </a:cubicBezTo>
                  <a:cubicBezTo>
                    <a:pt x="3623" y="5106"/>
                    <a:pt x="3775" y="5106"/>
                    <a:pt x="3909" y="5106"/>
                  </a:cubicBezTo>
                  <a:cubicBezTo>
                    <a:pt x="4025" y="5083"/>
                    <a:pt x="4140" y="5083"/>
                    <a:pt x="4256" y="5083"/>
                  </a:cubicBezTo>
                  <a:cubicBezTo>
                    <a:pt x="4408" y="5083"/>
                    <a:pt x="4566" y="5065"/>
                    <a:pt x="4718" y="5065"/>
                  </a:cubicBezTo>
                  <a:lnTo>
                    <a:pt x="4778" y="5065"/>
                  </a:lnTo>
                  <a:cubicBezTo>
                    <a:pt x="5009" y="5046"/>
                    <a:pt x="5217" y="5046"/>
                    <a:pt x="5430" y="5028"/>
                  </a:cubicBezTo>
                  <a:lnTo>
                    <a:pt x="5776" y="5028"/>
                  </a:lnTo>
                  <a:cubicBezTo>
                    <a:pt x="6395" y="5009"/>
                    <a:pt x="6991" y="4991"/>
                    <a:pt x="7550" y="4991"/>
                  </a:cubicBezTo>
                  <a:lnTo>
                    <a:pt x="7684" y="4991"/>
                  </a:lnTo>
                  <a:cubicBezTo>
                    <a:pt x="7837" y="4991"/>
                    <a:pt x="7989" y="4968"/>
                    <a:pt x="8147" y="4968"/>
                  </a:cubicBezTo>
                  <a:lnTo>
                    <a:pt x="9454" y="4968"/>
                  </a:lnTo>
                  <a:cubicBezTo>
                    <a:pt x="10166" y="4968"/>
                    <a:pt x="10840" y="4991"/>
                    <a:pt x="11478" y="5009"/>
                  </a:cubicBezTo>
                  <a:lnTo>
                    <a:pt x="11515" y="5009"/>
                  </a:lnTo>
                  <a:cubicBezTo>
                    <a:pt x="11686" y="5009"/>
                    <a:pt x="11861" y="5028"/>
                    <a:pt x="12032" y="5028"/>
                  </a:cubicBezTo>
                  <a:lnTo>
                    <a:pt x="12226" y="5028"/>
                  </a:lnTo>
                  <a:cubicBezTo>
                    <a:pt x="12342" y="5046"/>
                    <a:pt x="12457" y="5046"/>
                    <a:pt x="12591" y="5046"/>
                  </a:cubicBezTo>
                  <a:lnTo>
                    <a:pt x="12767" y="5046"/>
                  </a:lnTo>
                  <a:cubicBezTo>
                    <a:pt x="12767" y="5046"/>
                    <a:pt x="12786" y="5065"/>
                    <a:pt x="12804" y="5065"/>
                  </a:cubicBezTo>
                  <a:cubicBezTo>
                    <a:pt x="13017" y="5065"/>
                    <a:pt x="13248" y="5083"/>
                    <a:pt x="13460" y="5083"/>
                  </a:cubicBezTo>
                  <a:cubicBezTo>
                    <a:pt x="13516" y="5083"/>
                    <a:pt x="13557" y="5106"/>
                    <a:pt x="13613" y="5106"/>
                  </a:cubicBezTo>
                  <a:cubicBezTo>
                    <a:pt x="13728" y="5106"/>
                    <a:pt x="13844" y="5125"/>
                    <a:pt x="13941" y="5125"/>
                  </a:cubicBezTo>
                  <a:cubicBezTo>
                    <a:pt x="14019" y="5125"/>
                    <a:pt x="14075" y="5125"/>
                    <a:pt x="14135" y="5143"/>
                  </a:cubicBezTo>
                  <a:cubicBezTo>
                    <a:pt x="14287" y="5143"/>
                    <a:pt x="14440" y="5162"/>
                    <a:pt x="14574" y="5162"/>
                  </a:cubicBezTo>
                  <a:cubicBezTo>
                    <a:pt x="14634" y="5162"/>
                    <a:pt x="14689" y="5180"/>
                    <a:pt x="14731" y="5180"/>
                  </a:cubicBezTo>
                  <a:lnTo>
                    <a:pt x="14883" y="5180"/>
                  </a:lnTo>
                  <a:cubicBezTo>
                    <a:pt x="14980" y="5199"/>
                    <a:pt x="15077" y="5199"/>
                    <a:pt x="15151" y="5222"/>
                  </a:cubicBezTo>
                  <a:cubicBezTo>
                    <a:pt x="15364" y="5240"/>
                    <a:pt x="15558" y="5259"/>
                    <a:pt x="15752" y="5277"/>
                  </a:cubicBezTo>
                  <a:lnTo>
                    <a:pt x="15886" y="5277"/>
                  </a:lnTo>
                  <a:cubicBezTo>
                    <a:pt x="15941" y="5277"/>
                    <a:pt x="15983" y="5296"/>
                    <a:pt x="16020" y="5296"/>
                  </a:cubicBezTo>
                  <a:cubicBezTo>
                    <a:pt x="16075" y="5296"/>
                    <a:pt x="16117" y="5296"/>
                    <a:pt x="16154" y="5314"/>
                  </a:cubicBezTo>
                  <a:lnTo>
                    <a:pt x="16172" y="5314"/>
                  </a:lnTo>
                  <a:cubicBezTo>
                    <a:pt x="16348" y="5338"/>
                    <a:pt x="16519" y="5356"/>
                    <a:pt x="16676" y="5374"/>
                  </a:cubicBezTo>
                  <a:cubicBezTo>
                    <a:pt x="17097" y="5411"/>
                    <a:pt x="17485" y="5471"/>
                    <a:pt x="17850" y="5527"/>
                  </a:cubicBezTo>
                  <a:cubicBezTo>
                    <a:pt x="18367" y="5605"/>
                    <a:pt x="18848" y="5684"/>
                    <a:pt x="19254" y="5758"/>
                  </a:cubicBezTo>
                  <a:lnTo>
                    <a:pt x="19254" y="5776"/>
                  </a:lnTo>
                  <a:lnTo>
                    <a:pt x="19333" y="5776"/>
                  </a:lnTo>
                  <a:cubicBezTo>
                    <a:pt x="19425" y="5800"/>
                    <a:pt x="19504" y="5818"/>
                    <a:pt x="19564" y="5837"/>
                  </a:cubicBezTo>
                  <a:cubicBezTo>
                    <a:pt x="19601" y="5837"/>
                    <a:pt x="19619" y="5837"/>
                    <a:pt x="19656" y="5855"/>
                  </a:cubicBezTo>
                  <a:cubicBezTo>
                    <a:pt x="19698" y="5855"/>
                    <a:pt x="19735" y="5873"/>
                    <a:pt x="19772" y="5873"/>
                  </a:cubicBezTo>
                  <a:lnTo>
                    <a:pt x="19795" y="5873"/>
                  </a:lnTo>
                  <a:cubicBezTo>
                    <a:pt x="19850" y="5892"/>
                    <a:pt x="19929" y="5915"/>
                    <a:pt x="19984" y="5934"/>
                  </a:cubicBezTo>
                  <a:cubicBezTo>
                    <a:pt x="20044" y="5934"/>
                    <a:pt x="20081" y="5952"/>
                    <a:pt x="20118" y="5952"/>
                  </a:cubicBezTo>
                  <a:cubicBezTo>
                    <a:pt x="20160" y="5971"/>
                    <a:pt x="20197" y="5971"/>
                    <a:pt x="20234" y="5989"/>
                  </a:cubicBezTo>
                  <a:cubicBezTo>
                    <a:pt x="20276" y="5989"/>
                    <a:pt x="20312" y="6007"/>
                    <a:pt x="20349" y="6007"/>
                  </a:cubicBezTo>
                  <a:cubicBezTo>
                    <a:pt x="20391" y="6031"/>
                    <a:pt x="20428" y="6031"/>
                    <a:pt x="20465" y="6049"/>
                  </a:cubicBezTo>
                  <a:cubicBezTo>
                    <a:pt x="20488" y="6049"/>
                    <a:pt x="20507" y="6049"/>
                    <a:pt x="20525" y="6068"/>
                  </a:cubicBezTo>
                  <a:cubicBezTo>
                    <a:pt x="20604" y="6086"/>
                    <a:pt x="20677" y="6105"/>
                    <a:pt x="20738" y="6123"/>
                  </a:cubicBezTo>
                  <a:cubicBezTo>
                    <a:pt x="20775" y="6123"/>
                    <a:pt x="20811" y="6146"/>
                    <a:pt x="20853" y="6146"/>
                  </a:cubicBezTo>
                  <a:cubicBezTo>
                    <a:pt x="20872" y="6165"/>
                    <a:pt x="20872" y="6165"/>
                    <a:pt x="20890" y="6165"/>
                  </a:cubicBezTo>
                  <a:cubicBezTo>
                    <a:pt x="20909" y="6165"/>
                    <a:pt x="20950" y="6183"/>
                    <a:pt x="20969" y="6183"/>
                  </a:cubicBezTo>
                  <a:cubicBezTo>
                    <a:pt x="20987" y="6202"/>
                    <a:pt x="21006" y="6202"/>
                    <a:pt x="21024" y="6202"/>
                  </a:cubicBezTo>
                  <a:cubicBezTo>
                    <a:pt x="21103" y="6220"/>
                    <a:pt x="21158" y="6262"/>
                    <a:pt x="21218" y="6280"/>
                  </a:cubicBezTo>
                  <a:lnTo>
                    <a:pt x="21255" y="6280"/>
                  </a:lnTo>
                  <a:cubicBezTo>
                    <a:pt x="21274" y="6299"/>
                    <a:pt x="21297" y="6299"/>
                    <a:pt x="21315" y="6299"/>
                  </a:cubicBezTo>
                  <a:lnTo>
                    <a:pt x="21334" y="6317"/>
                  </a:lnTo>
                  <a:cubicBezTo>
                    <a:pt x="21449" y="6354"/>
                    <a:pt x="21486" y="6377"/>
                    <a:pt x="21486" y="6377"/>
                  </a:cubicBezTo>
                  <a:lnTo>
                    <a:pt x="21486" y="4547"/>
                  </a:lnTo>
                  <a:cubicBezTo>
                    <a:pt x="20641" y="3951"/>
                    <a:pt x="19467" y="3120"/>
                    <a:pt x="18312" y="2274"/>
                  </a:cubicBezTo>
                  <a:cubicBezTo>
                    <a:pt x="17231" y="1484"/>
                    <a:pt x="16154" y="657"/>
                    <a:pt x="15327" y="1"/>
                  </a:cubicBezTo>
                  <a:cubicBezTo>
                    <a:pt x="15313" y="0"/>
                    <a:pt x="15299" y="0"/>
                    <a:pt x="15285" y="0"/>
                  </a:cubicBezTo>
                  <a:close/>
                </a:path>
              </a:pathLst>
            </a:custGeom>
            <a:solidFill>
              <a:srgbClr val="9B5C3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0"/>
            <p:cNvSpPr/>
            <p:nvPr/>
          </p:nvSpPr>
          <p:spPr>
            <a:xfrm>
              <a:off x="5616259" y="1384362"/>
              <a:ext cx="1113300" cy="778514"/>
            </a:xfrm>
            <a:custGeom>
              <a:avLst/>
              <a:gdLst/>
              <a:ahLst/>
              <a:cxnLst/>
              <a:rect l="l" t="t" r="r" b="b"/>
              <a:pathLst>
                <a:path w="6761" h="4737" extrusionOk="0">
                  <a:moveTo>
                    <a:pt x="3872" y="1"/>
                  </a:moveTo>
                  <a:cubicBezTo>
                    <a:pt x="3295" y="310"/>
                    <a:pt x="2676" y="657"/>
                    <a:pt x="2024" y="1082"/>
                  </a:cubicBezTo>
                  <a:cubicBezTo>
                    <a:pt x="1387" y="1466"/>
                    <a:pt x="735" y="1891"/>
                    <a:pt x="0" y="2390"/>
                  </a:cubicBezTo>
                  <a:cubicBezTo>
                    <a:pt x="657" y="3120"/>
                    <a:pt x="1465" y="4025"/>
                    <a:pt x="2121" y="4737"/>
                  </a:cubicBezTo>
                  <a:cubicBezTo>
                    <a:pt x="2329" y="4718"/>
                    <a:pt x="2542" y="4718"/>
                    <a:pt x="2736" y="4700"/>
                  </a:cubicBezTo>
                  <a:cubicBezTo>
                    <a:pt x="2985" y="4681"/>
                    <a:pt x="3235" y="4663"/>
                    <a:pt x="3484" y="4663"/>
                  </a:cubicBezTo>
                  <a:cubicBezTo>
                    <a:pt x="3623" y="4644"/>
                    <a:pt x="3775" y="4644"/>
                    <a:pt x="3909" y="4644"/>
                  </a:cubicBezTo>
                  <a:lnTo>
                    <a:pt x="4718" y="3951"/>
                  </a:lnTo>
                  <a:lnTo>
                    <a:pt x="6760" y="2219"/>
                  </a:lnTo>
                  <a:cubicBezTo>
                    <a:pt x="6760" y="2196"/>
                    <a:pt x="6742" y="2177"/>
                    <a:pt x="6663" y="2140"/>
                  </a:cubicBezTo>
                  <a:cubicBezTo>
                    <a:pt x="6663" y="2140"/>
                    <a:pt x="6663" y="2122"/>
                    <a:pt x="6645" y="2122"/>
                  </a:cubicBezTo>
                  <a:cubicBezTo>
                    <a:pt x="6645" y="2103"/>
                    <a:pt x="6626" y="2103"/>
                    <a:pt x="6603" y="2080"/>
                  </a:cubicBezTo>
                  <a:lnTo>
                    <a:pt x="6585" y="2080"/>
                  </a:lnTo>
                  <a:cubicBezTo>
                    <a:pt x="6566" y="2062"/>
                    <a:pt x="6548" y="2043"/>
                    <a:pt x="6548" y="2043"/>
                  </a:cubicBezTo>
                  <a:cubicBezTo>
                    <a:pt x="6529" y="2025"/>
                    <a:pt x="6511" y="2006"/>
                    <a:pt x="6488" y="2006"/>
                  </a:cubicBezTo>
                  <a:lnTo>
                    <a:pt x="6469" y="1988"/>
                  </a:lnTo>
                  <a:cubicBezTo>
                    <a:pt x="6451" y="1965"/>
                    <a:pt x="6432" y="1965"/>
                    <a:pt x="6432" y="1946"/>
                  </a:cubicBezTo>
                  <a:cubicBezTo>
                    <a:pt x="6414" y="1946"/>
                    <a:pt x="6414" y="1928"/>
                    <a:pt x="6395" y="1928"/>
                  </a:cubicBezTo>
                  <a:cubicBezTo>
                    <a:pt x="6354" y="1891"/>
                    <a:pt x="6298" y="1849"/>
                    <a:pt x="6257" y="1812"/>
                  </a:cubicBezTo>
                  <a:cubicBezTo>
                    <a:pt x="6220" y="1794"/>
                    <a:pt x="6201" y="1775"/>
                    <a:pt x="6183" y="1757"/>
                  </a:cubicBezTo>
                  <a:cubicBezTo>
                    <a:pt x="6164" y="1757"/>
                    <a:pt x="6141" y="1734"/>
                    <a:pt x="6123" y="1715"/>
                  </a:cubicBezTo>
                  <a:cubicBezTo>
                    <a:pt x="6067" y="1678"/>
                    <a:pt x="6007" y="1641"/>
                    <a:pt x="5952" y="1581"/>
                  </a:cubicBezTo>
                  <a:cubicBezTo>
                    <a:pt x="5933" y="1581"/>
                    <a:pt x="5933" y="1563"/>
                    <a:pt x="5910" y="1563"/>
                  </a:cubicBezTo>
                  <a:cubicBezTo>
                    <a:pt x="5873" y="1526"/>
                    <a:pt x="5836" y="1484"/>
                    <a:pt x="5776" y="1466"/>
                  </a:cubicBezTo>
                  <a:cubicBezTo>
                    <a:pt x="5776" y="1447"/>
                    <a:pt x="5758" y="1447"/>
                    <a:pt x="5739" y="1429"/>
                  </a:cubicBezTo>
                  <a:cubicBezTo>
                    <a:pt x="5721" y="1410"/>
                    <a:pt x="5702" y="1387"/>
                    <a:pt x="5661" y="1368"/>
                  </a:cubicBezTo>
                  <a:cubicBezTo>
                    <a:pt x="5642" y="1350"/>
                    <a:pt x="5624" y="1332"/>
                    <a:pt x="5605" y="1332"/>
                  </a:cubicBezTo>
                  <a:cubicBezTo>
                    <a:pt x="5564" y="1295"/>
                    <a:pt x="5527" y="1271"/>
                    <a:pt x="5490" y="1234"/>
                  </a:cubicBezTo>
                  <a:cubicBezTo>
                    <a:pt x="5102" y="948"/>
                    <a:pt x="4566" y="541"/>
                    <a:pt x="387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0"/>
            <p:cNvSpPr/>
            <p:nvPr/>
          </p:nvSpPr>
          <p:spPr>
            <a:xfrm>
              <a:off x="5949541" y="1369955"/>
              <a:ext cx="780018" cy="364687"/>
            </a:xfrm>
            <a:custGeom>
              <a:avLst/>
              <a:gdLst/>
              <a:ahLst/>
              <a:cxnLst/>
              <a:rect l="l" t="t" r="r" b="b"/>
              <a:pathLst>
                <a:path w="4737" h="2219" extrusionOk="0">
                  <a:moveTo>
                    <a:pt x="1848" y="1"/>
                  </a:moveTo>
                  <a:cubicBezTo>
                    <a:pt x="1271" y="310"/>
                    <a:pt x="652" y="657"/>
                    <a:pt x="0" y="1082"/>
                  </a:cubicBezTo>
                  <a:lnTo>
                    <a:pt x="1904" y="347"/>
                  </a:lnTo>
                  <a:lnTo>
                    <a:pt x="4736" y="2219"/>
                  </a:lnTo>
                  <a:cubicBezTo>
                    <a:pt x="4718" y="2196"/>
                    <a:pt x="4464" y="2006"/>
                    <a:pt x="18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0"/>
            <p:cNvSpPr/>
            <p:nvPr/>
          </p:nvSpPr>
          <p:spPr>
            <a:xfrm>
              <a:off x="7328113" y="1294026"/>
              <a:ext cx="1303488" cy="373891"/>
            </a:xfrm>
            <a:custGeom>
              <a:avLst/>
              <a:gdLst/>
              <a:ahLst/>
              <a:cxnLst/>
              <a:rect l="l" t="t" r="r" b="b"/>
              <a:pathLst>
                <a:path w="7916" h="2275" extrusionOk="0">
                  <a:moveTo>
                    <a:pt x="4889" y="0"/>
                  </a:moveTo>
                  <a:cubicBezTo>
                    <a:pt x="3871" y="0"/>
                    <a:pt x="1842" y="647"/>
                    <a:pt x="1" y="1295"/>
                  </a:cubicBezTo>
                  <a:lnTo>
                    <a:pt x="3508" y="809"/>
                  </a:lnTo>
                  <a:lnTo>
                    <a:pt x="3642" y="1562"/>
                  </a:lnTo>
                  <a:lnTo>
                    <a:pt x="4524" y="657"/>
                  </a:lnTo>
                  <a:lnTo>
                    <a:pt x="7916" y="2274"/>
                  </a:lnTo>
                  <a:cubicBezTo>
                    <a:pt x="6835" y="1484"/>
                    <a:pt x="5758" y="657"/>
                    <a:pt x="4931" y="1"/>
                  </a:cubicBezTo>
                  <a:cubicBezTo>
                    <a:pt x="4917" y="0"/>
                    <a:pt x="4903" y="0"/>
                    <a:pt x="48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0"/>
            <p:cNvSpPr/>
            <p:nvPr/>
          </p:nvSpPr>
          <p:spPr>
            <a:xfrm>
              <a:off x="-7204" y="2126724"/>
              <a:ext cx="9161631" cy="1396954"/>
            </a:xfrm>
            <a:custGeom>
              <a:avLst/>
              <a:gdLst/>
              <a:ahLst/>
              <a:cxnLst/>
              <a:rect l="l" t="t" r="r" b="b"/>
              <a:pathLst>
                <a:path w="55638" h="8500" extrusionOk="0">
                  <a:moveTo>
                    <a:pt x="43178" y="1"/>
                  </a:moveTo>
                  <a:cubicBezTo>
                    <a:pt x="40955" y="1"/>
                    <a:pt x="38383" y="81"/>
                    <a:pt x="35422" y="280"/>
                  </a:cubicBezTo>
                  <a:cubicBezTo>
                    <a:pt x="34577" y="335"/>
                    <a:pt x="33731" y="395"/>
                    <a:pt x="32862" y="474"/>
                  </a:cubicBezTo>
                  <a:cubicBezTo>
                    <a:pt x="28339" y="876"/>
                    <a:pt x="23658" y="1491"/>
                    <a:pt x="19310" y="2207"/>
                  </a:cubicBezTo>
                  <a:cubicBezTo>
                    <a:pt x="8701" y="3898"/>
                    <a:pt x="1" y="5996"/>
                    <a:pt x="1" y="5996"/>
                  </a:cubicBezTo>
                  <a:lnTo>
                    <a:pt x="1" y="8500"/>
                  </a:lnTo>
                  <a:lnTo>
                    <a:pt x="55637" y="8500"/>
                  </a:lnTo>
                  <a:lnTo>
                    <a:pt x="55637" y="1514"/>
                  </a:lnTo>
                  <a:lnTo>
                    <a:pt x="55637" y="1398"/>
                  </a:lnTo>
                  <a:cubicBezTo>
                    <a:pt x="55637" y="1398"/>
                    <a:pt x="55600" y="1375"/>
                    <a:pt x="55485" y="1338"/>
                  </a:cubicBezTo>
                  <a:cubicBezTo>
                    <a:pt x="54745" y="1066"/>
                    <a:pt x="51278" y="1"/>
                    <a:pt x="43178" y="1"/>
                  </a:cubicBezTo>
                  <a:close/>
                </a:path>
              </a:pathLst>
            </a:custGeom>
            <a:gradFill>
              <a:gsLst>
                <a:gs pos="0">
                  <a:schemeClr val="accent3"/>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0"/>
            <p:cNvSpPr/>
            <p:nvPr/>
          </p:nvSpPr>
          <p:spPr>
            <a:xfrm>
              <a:off x="6212675" y="2147596"/>
              <a:ext cx="47424" cy="164"/>
            </a:xfrm>
            <a:custGeom>
              <a:avLst/>
              <a:gdLst/>
              <a:ahLst/>
              <a:cxnLst/>
              <a:rect l="l" t="t" r="r" b="b"/>
              <a:pathLst>
                <a:path w="288" h="1" extrusionOk="0">
                  <a:moveTo>
                    <a:pt x="287" y="0"/>
                  </a:moveTo>
                  <a:lnTo>
                    <a:pt x="1" y="0"/>
                  </a:ln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0"/>
            <p:cNvSpPr/>
            <p:nvPr/>
          </p:nvSpPr>
          <p:spPr>
            <a:xfrm>
              <a:off x="-7204" y="2565206"/>
              <a:ext cx="7712909" cy="711789"/>
            </a:xfrm>
            <a:custGeom>
              <a:avLst/>
              <a:gdLst/>
              <a:ahLst/>
              <a:cxnLst/>
              <a:rect l="l" t="t" r="r" b="b"/>
              <a:pathLst>
                <a:path w="46840" h="4331" extrusionOk="0">
                  <a:moveTo>
                    <a:pt x="46493" y="306"/>
                  </a:moveTo>
                  <a:cubicBezTo>
                    <a:pt x="46608" y="306"/>
                    <a:pt x="46724" y="324"/>
                    <a:pt x="46840" y="324"/>
                  </a:cubicBezTo>
                  <a:cubicBezTo>
                    <a:pt x="46724" y="324"/>
                    <a:pt x="46608" y="306"/>
                    <a:pt x="46493" y="306"/>
                  </a:cubicBezTo>
                  <a:close/>
                  <a:moveTo>
                    <a:pt x="38042" y="1"/>
                  </a:moveTo>
                  <a:cubicBezTo>
                    <a:pt x="18575" y="1"/>
                    <a:pt x="1" y="4330"/>
                    <a:pt x="1" y="4330"/>
                  </a:cubicBezTo>
                  <a:lnTo>
                    <a:pt x="1" y="3328"/>
                  </a:lnTo>
                  <a:lnTo>
                    <a:pt x="1" y="3328"/>
                  </a:lnTo>
                  <a:lnTo>
                    <a:pt x="1" y="4330"/>
                  </a:lnTo>
                  <a:cubicBezTo>
                    <a:pt x="1" y="4330"/>
                    <a:pt x="18575" y="1"/>
                    <a:pt x="38042" y="1"/>
                  </a:cubicBezTo>
                  <a:cubicBezTo>
                    <a:pt x="40851" y="1"/>
                    <a:pt x="43684" y="93"/>
                    <a:pt x="46493" y="306"/>
                  </a:cubicBezTo>
                  <a:cubicBezTo>
                    <a:pt x="43684" y="93"/>
                    <a:pt x="40851" y="1"/>
                    <a:pt x="38042" y="1"/>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0"/>
            <p:cNvSpPr/>
            <p:nvPr/>
          </p:nvSpPr>
          <p:spPr>
            <a:xfrm>
              <a:off x="7096924" y="2124752"/>
              <a:ext cx="2032295" cy="222033"/>
            </a:xfrm>
            <a:custGeom>
              <a:avLst/>
              <a:gdLst/>
              <a:ahLst/>
              <a:cxnLst/>
              <a:rect l="l" t="t" r="r" b="b"/>
              <a:pathLst>
                <a:path w="12342" h="1351" extrusionOk="0">
                  <a:moveTo>
                    <a:pt x="12323" y="1332"/>
                  </a:moveTo>
                  <a:cubicBezTo>
                    <a:pt x="12323" y="1332"/>
                    <a:pt x="12342" y="1332"/>
                    <a:pt x="12342" y="1350"/>
                  </a:cubicBezTo>
                  <a:cubicBezTo>
                    <a:pt x="12342" y="1332"/>
                    <a:pt x="12323" y="1332"/>
                    <a:pt x="12323" y="1332"/>
                  </a:cubicBezTo>
                  <a:close/>
                  <a:moveTo>
                    <a:pt x="12323" y="1332"/>
                  </a:moveTo>
                  <a:lnTo>
                    <a:pt x="12323" y="1332"/>
                  </a:lnTo>
                  <a:lnTo>
                    <a:pt x="12323" y="1332"/>
                  </a:lnTo>
                  <a:close/>
                  <a:moveTo>
                    <a:pt x="37" y="1"/>
                  </a:moveTo>
                  <a:lnTo>
                    <a:pt x="0" y="1"/>
                  </a:lnTo>
                  <a:lnTo>
                    <a:pt x="60" y="1"/>
                  </a:ln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0"/>
            <p:cNvSpPr/>
            <p:nvPr/>
          </p:nvSpPr>
          <p:spPr>
            <a:xfrm>
              <a:off x="-7204" y="2996785"/>
              <a:ext cx="9161631" cy="2146707"/>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gradFill>
              <a:gsLst>
                <a:gs pos="0">
                  <a:schemeClr val="accent3"/>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0"/>
            <p:cNvSpPr/>
            <p:nvPr/>
          </p:nvSpPr>
          <p:spPr>
            <a:xfrm>
              <a:off x="-7204" y="3548667"/>
              <a:ext cx="9161631" cy="1594828"/>
            </a:xfrm>
            <a:custGeom>
              <a:avLst/>
              <a:gdLst/>
              <a:ahLst/>
              <a:cxnLst/>
              <a:rect l="l" t="t" r="r" b="b"/>
              <a:pathLst>
                <a:path w="55638" h="9704" extrusionOk="0">
                  <a:moveTo>
                    <a:pt x="47791" y="0"/>
                  </a:moveTo>
                  <a:cubicBezTo>
                    <a:pt x="42137" y="0"/>
                    <a:pt x="36555" y="1243"/>
                    <a:pt x="31014" y="2426"/>
                  </a:cubicBezTo>
                  <a:cubicBezTo>
                    <a:pt x="25825" y="3542"/>
                    <a:pt x="20552" y="4639"/>
                    <a:pt x="15243" y="4639"/>
                  </a:cubicBezTo>
                  <a:cubicBezTo>
                    <a:pt x="14860" y="4639"/>
                    <a:pt x="14477" y="4633"/>
                    <a:pt x="14094" y="4621"/>
                  </a:cubicBezTo>
                  <a:cubicBezTo>
                    <a:pt x="9126" y="4487"/>
                    <a:pt x="4062" y="3235"/>
                    <a:pt x="1" y="407"/>
                  </a:cubicBezTo>
                  <a:lnTo>
                    <a:pt x="1" y="9704"/>
                  </a:lnTo>
                  <a:lnTo>
                    <a:pt x="55637" y="9704"/>
                  </a:lnTo>
                  <a:lnTo>
                    <a:pt x="55637" y="1678"/>
                  </a:lnTo>
                  <a:cubicBezTo>
                    <a:pt x="53368" y="310"/>
                    <a:pt x="50596" y="0"/>
                    <a:pt x="47916" y="0"/>
                  </a:cubicBezTo>
                  <a:cubicBezTo>
                    <a:pt x="47875" y="0"/>
                    <a:pt x="47833" y="0"/>
                    <a:pt x="47791" y="0"/>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7204" y="3906782"/>
              <a:ext cx="9161631" cy="1236715"/>
            </a:xfrm>
            <a:custGeom>
              <a:avLst/>
              <a:gdLst/>
              <a:ahLst/>
              <a:cxnLst/>
              <a:rect l="l" t="t" r="r" b="b"/>
              <a:pathLst>
                <a:path w="55638" h="7525" extrusionOk="0">
                  <a:moveTo>
                    <a:pt x="14202" y="1"/>
                  </a:moveTo>
                  <a:cubicBezTo>
                    <a:pt x="5843" y="1"/>
                    <a:pt x="1" y="478"/>
                    <a:pt x="1" y="478"/>
                  </a:cubicBezTo>
                  <a:lnTo>
                    <a:pt x="1" y="7525"/>
                  </a:lnTo>
                  <a:lnTo>
                    <a:pt x="55637" y="7525"/>
                  </a:lnTo>
                  <a:lnTo>
                    <a:pt x="55637" y="5676"/>
                  </a:lnTo>
                  <a:cubicBezTo>
                    <a:pt x="43136" y="971"/>
                    <a:pt x="26114" y="1"/>
                    <a:pt x="14202" y="1"/>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7211212" y="3868495"/>
              <a:ext cx="1464860" cy="199189"/>
            </a:xfrm>
            <a:custGeom>
              <a:avLst/>
              <a:gdLst/>
              <a:ahLst/>
              <a:cxnLst/>
              <a:rect l="l" t="t" r="r" b="b"/>
              <a:pathLst>
                <a:path w="8896" h="1212" extrusionOk="0">
                  <a:moveTo>
                    <a:pt x="4450" y="1"/>
                  </a:moveTo>
                  <a:cubicBezTo>
                    <a:pt x="1983" y="1"/>
                    <a:pt x="1" y="287"/>
                    <a:pt x="1" y="615"/>
                  </a:cubicBezTo>
                  <a:cubicBezTo>
                    <a:pt x="1" y="943"/>
                    <a:pt x="1983" y="1211"/>
                    <a:pt x="4450" y="1211"/>
                  </a:cubicBezTo>
                  <a:cubicBezTo>
                    <a:pt x="6913" y="1211"/>
                    <a:pt x="8895" y="943"/>
                    <a:pt x="8895" y="615"/>
                  </a:cubicBezTo>
                  <a:cubicBezTo>
                    <a:pt x="8895" y="287"/>
                    <a:pt x="6913" y="1"/>
                    <a:pt x="4450"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1200282" y="4548727"/>
              <a:ext cx="7954143" cy="385888"/>
            </a:xfrm>
            <a:custGeom>
              <a:avLst/>
              <a:gdLst/>
              <a:ahLst/>
              <a:cxnLst/>
              <a:rect l="l" t="t" r="r" b="b"/>
              <a:pathLst>
                <a:path w="48305" h="2348" extrusionOk="0">
                  <a:moveTo>
                    <a:pt x="24162" y="1"/>
                  </a:moveTo>
                  <a:cubicBezTo>
                    <a:pt x="10822" y="1"/>
                    <a:pt x="1" y="523"/>
                    <a:pt x="1" y="1174"/>
                  </a:cubicBezTo>
                  <a:cubicBezTo>
                    <a:pt x="1" y="1830"/>
                    <a:pt x="10822" y="2348"/>
                    <a:pt x="24162" y="2348"/>
                  </a:cubicBezTo>
                  <a:cubicBezTo>
                    <a:pt x="37506" y="2348"/>
                    <a:pt x="48304" y="1830"/>
                    <a:pt x="48304" y="1174"/>
                  </a:cubicBezTo>
                  <a:cubicBezTo>
                    <a:pt x="48304" y="523"/>
                    <a:pt x="37506" y="1"/>
                    <a:pt x="24162"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7204" y="1876586"/>
              <a:ext cx="3179846" cy="1235565"/>
            </a:xfrm>
            <a:custGeom>
              <a:avLst/>
              <a:gdLst/>
              <a:ahLst/>
              <a:cxnLst/>
              <a:rect l="l" t="t" r="r" b="b"/>
              <a:pathLst>
                <a:path w="19311" h="7518" extrusionOk="0">
                  <a:moveTo>
                    <a:pt x="2368" y="1"/>
                  </a:moveTo>
                  <a:cubicBezTo>
                    <a:pt x="1773" y="1"/>
                    <a:pt x="1171" y="149"/>
                    <a:pt x="634" y="416"/>
                  </a:cubicBezTo>
                  <a:cubicBezTo>
                    <a:pt x="421" y="531"/>
                    <a:pt x="209" y="665"/>
                    <a:pt x="1" y="799"/>
                  </a:cubicBezTo>
                  <a:lnTo>
                    <a:pt x="1" y="7518"/>
                  </a:lnTo>
                  <a:cubicBezTo>
                    <a:pt x="1" y="7518"/>
                    <a:pt x="8701" y="5420"/>
                    <a:pt x="19310" y="3729"/>
                  </a:cubicBezTo>
                  <a:cubicBezTo>
                    <a:pt x="19116" y="3170"/>
                    <a:pt x="18575" y="2726"/>
                    <a:pt x="18021" y="2477"/>
                  </a:cubicBezTo>
                  <a:cubicBezTo>
                    <a:pt x="17539" y="2269"/>
                    <a:pt x="17017" y="2170"/>
                    <a:pt x="16494" y="2170"/>
                  </a:cubicBezTo>
                  <a:cubicBezTo>
                    <a:pt x="15363" y="2170"/>
                    <a:pt x="14226" y="2634"/>
                    <a:pt x="13474" y="3475"/>
                  </a:cubicBezTo>
                  <a:cubicBezTo>
                    <a:pt x="13105" y="2052"/>
                    <a:pt x="11578" y="1160"/>
                    <a:pt x="10088" y="1160"/>
                  </a:cubicBezTo>
                  <a:cubicBezTo>
                    <a:pt x="10029" y="1160"/>
                    <a:pt x="9971" y="1162"/>
                    <a:pt x="9912" y="1164"/>
                  </a:cubicBezTo>
                  <a:cubicBezTo>
                    <a:pt x="8392" y="1243"/>
                    <a:pt x="7006" y="2112"/>
                    <a:pt x="5892" y="3151"/>
                  </a:cubicBezTo>
                  <a:cubicBezTo>
                    <a:pt x="5698" y="1705"/>
                    <a:pt x="4561" y="434"/>
                    <a:pt x="3138" y="88"/>
                  </a:cubicBezTo>
                  <a:cubicBezTo>
                    <a:pt x="2887" y="29"/>
                    <a:pt x="2628" y="1"/>
                    <a:pt x="2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7204" y="2750427"/>
              <a:ext cx="9161631" cy="555330"/>
            </a:xfrm>
            <a:custGeom>
              <a:avLst/>
              <a:gdLst/>
              <a:ahLst/>
              <a:cxnLst/>
              <a:rect l="l" t="t" r="r" b="b"/>
              <a:pathLst>
                <a:path w="55638" h="3379" extrusionOk="0">
                  <a:moveTo>
                    <a:pt x="15264" y="1"/>
                  </a:moveTo>
                  <a:cubicBezTo>
                    <a:pt x="13174" y="1"/>
                    <a:pt x="11723" y="759"/>
                    <a:pt x="11723" y="759"/>
                  </a:cubicBezTo>
                  <a:cubicBezTo>
                    <a:pt x="11309" y="618"/>
                    <a:pt x="10916" y="561"/>
                    <a:pt x="10551" y="561"/>
                  </a:cubicBezTo>
                  <a:cubicBezTo>
                    <a:pt x="8908" y="561"/>
                    <a:pt x="7814" y="1720"/>
                    <a:pt x="7814" y="1720"/>
                  </a:cubicBezTo>
                  <a:cubicBezTo>
                    <a:pt x="7814" y="1720"/>
                    <a:pt x="7278" y="181"/>
                    <a:pt x="5735" y="84"/>
                  </a:cubicBezTo>
                  <a:cubicBezTo>
                    <a:pt x="5668" y="79"/>
                    <a:pt x="5601" y="77"/>
                    <a:pt x="5533" y="77"/>
                  </a:cubicBezTo>
                  <a:cubicBezTo>
                    <a:pt x="4050" y="77"/>
                    <a:pt x="2482" y="1240"/>
                    <a:pt x="2482" y="1240"/>
                  </a:cubicBezTo>
                  <a:lnTo>
                    <a:pt x="1692" y="814"/>
                  </a:lnTo>
                  <a:cubicBezTo>
                    <a:pt x="1544" y="738"/>
                    <a:pt x="1395" y="706"/>
                    <a:pt x="1248" y="706"/>
                  </a:cubicBezTo>
                  <a:cubicBezTo>
                    <a:pt x="591" y="706"/>
                    <a:pt x="1" y="1337"/>
                    <a:pt x="1" y="1337"/>
                  </a:cubicBezTo>
                  <a:lnTo>
                    <a:pt x="1" y="3337"/>
                  </a:lnTo>
                  <a:cubicBezTo>
                    <a:pt x="1" y="3337"/>
                    <a:pt x="9728" y="1499"/>
                    <a:pt x="18328" y="1499"/>
                  </a:cubicBezTo>
                  <a:cubicBezTo>
                    <a:pt x="20254" y="1499"/>
                    <a:pt x="22124" y="1591"/>
                    <a:pt x="23815" y="1817"/>
                  </a:cubicBezTo>
                  <a:cubicBezTo>
                    <a:pt x="33846" y="3166"/>
                    <a:pt x="45241" y="3379"/>
                    <a:pt x="51308" y="3379"/>
                  </a:cubicBezTo>
                  <a:lnTo>
                    <a:pt x="51326" y="3379"/>
                  </a:lnTo>
                  <a:lnTo>
                    <a:pt x="55637" y="3337"/>
                  </a:lnTo>
                  <a:lnTo>
                    <a:pt x="55637" y="1489"/>
                  </a:lnTo>
                  <a:cubicBezTo>
                    <a:pt x="55050" y="1456"/>
                    <a:pt x="54471" y="1441"/>
                    <a:pt x="53905" y="1441"/>
                  </a:cubicBezTo>
                  <a:cubicBezTo>
                    <a:pt x="48848" y="1441"/>
                    <a:pt x="44797" y="2626"/>
                    <a:pt x="44797" y="2626"/>
                  </a:cubicBezTo>
                  <a:cubicBezTo>
                    <a:pt x="44797" y="2626"/>
                    <a:pt x="44201" y="1720"/>
                    <a:pt x="42450" y="1489"/>
                  </a:cubicBezTo>
                  <a:cubicBezTo>
                    <a:pt x="42301" y="1471"/>
                    <a:pt x="42124" y="1463"/>
                    <a:pt x="41924" y="1463"/>
                  </a:cubicBezTo>
                  <a:cubicBezTo>
                    <a:pt x="39754" y="1463"/>
                    <a:pt x="34942" y="2432"/>
                    <a:pt x="34942" y="2432"/>
                  </a:cubicBezTo>
                  <a:cubicBezTo>
                    <a:pt x="34942" y="2432"/>
                    <a:pt x="34577" y="1914"/>
                    <a:pt x="33823" y="1877"/>
                  </a:cubicBezTo>
                  <a:cubicBezTo>
                    <a:pt x="33790" y="1875"/>
                    <a:pt x="33754" y="1874"/>
                    <a:pt x="33716" y="1874"/>
                  </a:cubicBezTo>
                  <a:cubicBezTo>
                    <a:pt x="32908" y="1874"/>
                    <a:pt x="31167" y="2279"/>
                    <a:pt x="31167" y="2279"/>
                  </a:cubicBezTo>
                  <a:cubicBezTo>
                    <a:pt x="31167" y="2279"/>
                    <a:pt x="27609" y="1434"/>
                    <a:pt x="25335" y="759"/>
                  </a:cubicBezTo>
                  <a:cubicBezTo>
                    <a:pt x="24815" y="605"/>
                    <a:pt x="24217" y="545"/>
                    <a:pt x="23605" y="545"/>
                  </a:cubicBezTo>
                  <a:cubicBezTo>
                    <a:pt x="21541" y="545"/>
                    <a:pt x="19310" y="1221"/>
                    <a:pt x="19310" y="1221"/>
                  </a:cubicBezTo>
                  <a:cubicBezTo>
                    <a:pt x="19310" y="1221"/>
                    <a:pt x="19195" y="468"/>
                    <a:pt x="16459" y="84"/>
                  </a:cubicBezTo>
                  <a:cubicBezTo>
                    <a:pt x="16043" y="26"/>
                    <a:pt x="15643" y="1"/>
                    <a:pt x="15264"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3533745" y="4564669"/>
              <a:ext cx="5383228" cy="300920"/>
            </a:xfrm>
            <a:custGeom>
              <a:avLst/>
              <a:gdLst/>
              <a:ahLst/>
              <a:cxnLst/>
              <a:rect l="l" t="t" r="r" b="b"/>
              <a:pathLst>
                <a:path w="32692" h="1831" extrusionOk="0">
                  <a:moveTo>
                    <a:pt x="16344" y="1"/>
                  </a:moveTo>
                  <a:cubicBezTo>
                    <a:pt x="7315" y="1"/>
                    <a:pt x="1" y="426"/>
                    <a:pt x="1" y="925"/>
                  </a:cubicBezTo>
                  <a:cubicBezTo>
                    <a:pt x="1" y="1424"/>
                    <a:pt x="7315" y="1830"/>
                    <a:pt x="16344" y="1830"/>
                  </a:cubicBezTo>
                  <a:cubicBezTo>
                    <a:pt x="25372" y="1830"/>
                    <a:pt x="32691" y="1424"/>
                    <a:pt x="32691" y="925"/>
                  </a:cubicBezTo>
                  <a:cubicBezTo>
                    <a:pt x="32691" y="426"/>
                    <a:pt x="25372" y="1"/>
                    <a:pt x="16344"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5569001" y="4336882"/>
              <a:ext cx="3071826" cy="199189"/>
            </a:xfrm>
            <a:custGeom>
              <a:avLst/>
              <a:gdLst/>
              <a:ahLst/>
              <a:cxnLst/>
              <a:rect l="l" t="t" r="r" b="b"/>
              <a:pathLst>
                <a:path w="18655" h="1212" extrusionOk="0">
                  <a:moveTo>
                    <a:pt x="9339" y="1"/>
                  </a:moveTo>
                  <a:cubicBezTo>
                    <a:pt x="4178" y="1"/>
                    <a:pt x="1" y="269"/>
                    <a:pt x="1" y="615"/>
                  </a:cubicBezTo>
                  <a:cubicBezTo>
                    <a:pt x="1" y="943"/>
                    <a:pt x="4178" y="1211"/>
                    <a:pt x="9339" y="1211"/>
                  </a:cubicBezTo>
                  <a:cubicBezTo>
                    <a:pt x="14477" y="1211"/>
                    <a:pt x="18654" y="943"/>
                    <a:pt x="18654" y="615"/>
                  </a:cubicBezTo>
                  <a:cubicBezTo>
                    <a:pt x="18654" y="269"/>
                    <a:pt x="14477" y="1"/>
                    <a:pt x="9339"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3469855" y="3837263"/>
              <a:ext cx="146223" cy="31226"/>
            </a:xfrm>
            <a:custGeom>
              <a:avLst/>
              <a:gdLst/>
              <a:ahLst/>
              <a:cxnLst/>
              <a:rect l="l" t="t" r="r" b="b"/>
              <a:pathLst>
                <a:path w="888" h="190" extrusionOk="0">
                  <a:moveTo>
                    <a:pt x="444" y="0"/>
                  </a:moveTo>
                  <a:cubicBezTo>
                    <a:pt x="195" y="0"/>
                    <a:pt x="1" y="37"/>
                    <a:pt x="1" y="93"/>
                  </a:cubicBezTo>
                  <a:cubicBezTo>
                    <a:pt x="1" y="153"/>
                    <a:pt x="195" y="190"/>
                    <a:pt x="444" y="190"/>
                  </a:cubicBezTo>
                  <a:cubicBezTo>
                    <a:pt x="694" y="190"/>
                    <a:pt x="888" y="153"/>
                    <a:pt x="888" y="93"/>
                  </a:cubicBezTo>
                  <a:cubicBezTo>
                    <a:pt x="888" y="37"/>
                    <a:pt x="694" y="0"/>
                    <a:pt x="444"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4313762" y="4362028"/>
              <a:ext cx="133214" cy="35006"/>
            </a:xfrm>
            <a:custGeom>
              <a:avLst/>
              <a:gdLst/>
              <a:ahLst/>
              <a:cxnLst/>
              <a:rect l="l" t="t" r="r" b="b"/>
              <a:pathLst>
                <a:path w="809" h="213" extrusionOk="0">
                  <a:moveTo>
                    <a:pt x="402" y="0"/>
                  </a:moveTo>
                  <a:cubicBezTo>
                    <a:pt x="171" y="0"/>
                    <a:pt x="0" y="60"/>
                    <a:pt x="0" y="116"/>
                  </a:cubicBezTo>
                  <a:cubicBezTo>
                    <a:pt x="0" y="176"/>
                    <a:pt x="171" y="213"/>
                    <a:pt x="402" y="213"/>
                  </a:cubicBezTo>
                  <a:cubicBezTo>
                    <a:pt x="615" y="213"/>
                    <a:pt x="809" y="176"/>
                    <a:pt x="809" y="116"/>
                  </a:cubicBezTo>
                  <a:cubicBezTo>
                    <a:pt x="809" y="60"/>
                    <a:pt x="615" y="0"/>
                    <a:pt x="40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5200810" y="3491638"/>
              <a:ext cx="140130" cy="32048"/>
            </a:xfrm>
            <a:custGeom>
              <a:avLst/>
              <a:gdLst/>
              <a:ahLst/>
              <a:cxnLst/>
              <a:rect l="l" t="t" r="r" b="b"/>
              <a:pathLst>
                <a:path w="851" h="195" extrusionOk="0">
                  <a:moveTo>
                    <a:pt x="426" y="1"/>
                  </a:moveTo>
                  <a:cubicBezTo>
                    <a:pt x="195" y="1"/>
                    <a:pt x="1" y="42"/>
                    <a:pt x="1" y="98"/>
                  </a:cubicBezTo>
                  <a:cubicBezTo>
                    <a:pt x="1" y="158"/>
                    <a:pt x="195" y="195"/>
                    <a:pt x="426" y="195"/>
                  </a:cubicBezTo>
                  <a:cubicBezTo>
                    <a:pt x="657" y="195"/>
                    <a:pt x="851" y="158"/>
                    <a:pt x="851" y="98"/>
                  </a:cubicBezTo>
                  <a:cubicBezTo>
                    <a:pt x="851" y="42"/>
                    <a:pt x="657" y="1"/>
                    <a:pt x="426"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1520555" y="3422612"/>
              <a:ext cx="101434" cy="28268"/>
            </a:xfrm>
            <a:custGeom>
              <a:avLst/>
              <a:gdLst/>
              <a:ahLst/>
              <a:cxnLst/>
              <a:rect l="l" t="t" r="r" b="b"/>
              <a:pathLst>
                <a:path w="616" h="172" extrusionOk="0">
                  <a:moveTo>
                    <a:pt x="310" y="0"/>
                  </a:moveTo>
                  <a:cubicBezTo>
                    <a:pt x="135" y="0"/>
                    <a:pt x="1" y="37"/>
                    <a:pt x="1" y="74"/>
                  </a:cubicBezTo>
                  <a:cubicBezTo>
                    <a:pt x="1" y="134"/>
                    <a:pt x="135" y="171"/>
                    <a:pt x="310" y="171"/>
                  </a:cubicBezTo>
                  <a:cubicBezTo>
                    <a:pt x="481" y="171"/>
                    <a:pt x="615" y="134"/>
                    <a:pt x="615" y="74"/>
                  </a:cubicBezTo>
                  <a:cubicBezTo>
                    <a:pt x="615" y="37"/>
                    <a:pt x="481" y="0"/>
                    <a:pt x="310"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3583968" y="3232789"/>
              <a:ext cx="76240" cy="25145"/>
            </a:xfrm>
            <a:custGeom>
              <a:avLst/>
              <a:gdLst/>
              <a:ahLst/>
              <a:cxnLst/>
              <a:rect l="l" t="t" r="r" b="b"/>
              <a:pathLst>
                <a:path w="463" h="153" extrusionOk="0">
                  <a:moveTo>
                    <a:pt x="232" y="0"/>
                  </a:moveTo>
                  <a:cubicBezTo>
                    <a:pt x="98" y="0"/>
                    <a:pt x="1" y="37"/>
                    <a:pt x="1" y="74"/>
                  </a:cubicBezTo>
                  <a:cubicBezTo>
                    <a:pt x="1" y="116"/>
                    <a:pt x="98" y="153"/>
                    <a:pt x="232" y="153"/>
                  </a:cubicBezTo>
                  <a:cubicBezTo>
                    <a:pt x="347" y="153"/>
                    <a:pt x="463" y="116"/>
                    <a:pt x="463" y="74"/>
                  </a:cubicBezTo>
                  <a:cubicBezTo>
                    <a:pt x="463" y="37"/>
                    <a:pt x="347" y="0"/>
                    <a:pt x="23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7068767" y="4336882"/>
              <a:ext cx="79204" cy="13148"/>
            </a:xfrm>
            <a:custGeom>
              <a:avLst/>
              <a:gdLst/>
              <a:ahLst/>
              <a:cxnLst/>
              <a:rect l="l" t="t" r="r" b="b"/>
              <a:pathLst>
                <a:path w="481" h="80" extrusionOk="0">
                  <a:moveTo>
                    <a:pt x="250" y="1"/>
                  </a:moveTo>
                  <a:cubicBezTo>
                    <a:pt x="116" y="1"/>
                    <a:pt x="0" y="19"/>
                    <a:pt x="0" y="38"/>
                  </a:cubicBezTo>
                  <a:cubicBezTo>
                    <a:pt x="0" y="56"/>
                    <a:pt x="116" y="79"/>
                    <a:pt x="250" y="79"/>
                  </a:cubicBezTo>
                  <a:cubicBezTo>
                    <a:pt x="384" y="79"/>
                    <a:pt x="481" y="56"/>
                    <a:pt x="481" y="38"/>
                  </a:cubicBezTo>
                  <a:cubicBezTo>
                    <a:pt x="481" y="19"/>
                    <a:pt x="384" y="1"/>
                    <a:pt x="250"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7109768" y="5004466"/>
              <a:ext cx="101434" cy="28925"/>
            </a:xfrm>
            <a:custGeom>
              <a:avLst/>
              <a:gdLst/>
              <a:ahLst/>
              <a:cxnLst/>
              <a:rect l="l" t="t" r="r" b="b"/>
              <a:pathLst>
                <a:path w="616" h="176" extrusionOk="0">
                  <a:moveTo>
                    <a:pt x="306" y="0"/>
                  </a:moveTo>
                  <a:cubicBezTo>
                    <a:pt x="135" y="0"/>
                    <a:pt x="1" y="37"/>
                    <a:pt x="1" y="79"/>
                  </a:cubicBezTo>
                  <a:cubicBezTo>
                    <a:pt x="1" y="134"/>
                    <a:pt x="135" y="176"/>
                    <a:pt x="306" y="176"/>
                  </a:cubicBezTo>
                  <a:cubicBezTo>
                    <a:pt x="481" y="176"/>
                    <a:pt x="615" y="134"/>
                    <a:pt x="615" y="79"/>
                  </a:cubicBezTo>
                  <a:cubicBezTo>
                    <a:pt x="615" y="37"/>
                    <a:pt x="481" y="0"/>
                    <a:pt x="306"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5261736" y="5055249"/>
              <a:ext cx="120370" cy="44209"/>
            </a:xfrm>
            <a:custGeom>
              <a:avLst/>
              <a:gdLst/>
              <a:ahLst/>
              <a:cxnLst/>
              <a:rect l="l" t="t" r="r" b="b"/>
              <a:pathLst>
                <a:path w="731" h="269" extrusionOk="0">
                  <a:moveTo>
                    <a:pt x="365" y="1"/>
                  </a:moveTo>
                  <a:cubicBezTo>
                    <a:pt x="171" y="1"/>
                    <a:pt x="0" y="56"/>
                    <a:pt x="0" y="135"/>
                  </a:cubicBezTo>
                  <a:cubicBezTo>
                    <a:pt x="0" y="213"/>
                    <a:pt x="171" y="269"/>
                    <a:pt x="365" y="269"/>
                  </a:cubicBezTo>
                  <a:cubicBezTo>
                    <a:pt x="578" y="269"/>
                    <a:pt x="730" y="213"/>
                    <a:pt x="730" y="135"/>
                  </a:cubicBezTo>
                  <a:cubicBezTo>
                    <a:pt x="730" y="56"/>
                    <a:pt x="578" y="1"/>
                    <a:pt x="365"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5200810" y="4090031"/>
              <a:ext cx="99128" cy="32048"/>
            </a:xfrm>
            <a:custGeom>
              <a:avLst/>
              <a:gdLst/>
              <a:ahLst/>
              <a:cxnLst/>
              <a:rect l="l" t="t" r="r" b="b"/>
              <a:pathLst>
                <a:path w="602" h="195" extrusionOk="0">
                  <a:moveTo>
                    <a:pt x="292" y="1"/>
                  </a:moveTo>
                  <a:cubicBezTo>
                    <a:pt x="139" y="1"/>
                    <a:pt x="1" y="38"/>
                    <a:pt x="1" y="98"/>
                  </a:cubicBezTo>
                  <a:cubicBezTo>
                    <a:pt x="1" y="135"/>
                    <a:pt x="139" y="195"/>
                    <a:pt x="292" y="195"/>
                  </a:cubicBezTo>
                  <a:cubicBezTo>
                    <a:pt x="463" y="195"/>
                    <a:pt x="601" y="135"/>
                    <a:pt x="601" y="98"/>
                  </a:cubicBezTo>
                  <a:cubicBezTo>
                    <a:pt x="601" y="38"/>
                    <a:pt x="463" y="1"/>
                    <a:pt x="292"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4449940" y="3441512"/>
              <a:ext cx="89084" cy="28268"/>
            </a:xfrm>
            <a:custGeom>
              <a:avLst/>
              <a:gdLst/>
              <a:ahLst/>
              <a:cxnLst/>
              <a:rect l="l" t="t" r="r" b="b"/>
              <a:pathLst>
                <a:path w="541" h="172" extrusionOk="0">
                  <a:moveTo>
                    <a:pt x="268" y="1"/>
                  </a:moveTo>
                  <a:cubicBezTo>
                    <a:pt x="116" y="1"/>
                    <a:pt x="0" y="38"/>
                    <a:pt x="0" y="98"/>
                  </a:cubicBezTo>
                  <a:cubicBezTo>
                    <a:pt x="0" y="135"/>
                    <a:pt x="116" y="172"/>
                    <a:pt x="268" y="172"/>
                  </a:cubicBezTo>
                  <a:cubicBezTo>
                    <a:pt x="425" y="172"/>
                    <a:pt x="541" y="135"/>
                    <a:pt x="541" y="98"/>
                  </a:cubicBezTo>
                  <a:cubicBezTo>
                    <a:pt x="541" y="38"/>
                    <a:pt x="425" y="1"/>
                    <a:pt x="268"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1609639" y="3143877"/>
              <a:ext cx="50387" cy="22187"/>
            </a:xfrm>
            <a:custGeom>
              <a:avLst/>
              <a:gdLst/>
              <a:ahLst/>
              <a:cxnLst/>
              <a:rect l="l" t="t" r="r" b="b"/>
              <a:pathLst>
                <a:path w="306" h="135" extrusionOk="0">
                  <a:moveTo>
                    <a:pt x="153" y="1"/>
                  </a:moveTo>
                  <a:cubicBezTo>
                    <a:pt x="56" y="1"/>
                    <a:pt x="1" y="38"/>
                    <a:pt x="1" y="61"/>
                  </a:cubicBezTo>
                  <a:cubicBezTo>
                    <a:pt x="1" y="98"/>
                    <a:pt x="56" y="135"/>
                    <a:pt x="153" y="135"/>
                  </a:cubicBezTo>
                  <a:cubicBezTo>
                    <a:pt x="232" y="135"/>
                    <a:pt x="305" y="98"/>
                    <a:pt x="305" y="61"/>
                  </a:cubicBezTo>
                  <a:cubicBezTo>
                    <a:pt x="305" y="38"/>
                    <a:pt x="232" y="1"/>
                    <a:pt x="153"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7087703" y="3830360"/>
              <a:ext cx="101434" cy="29090"/>
            </a:xfrm>
            <a:custGeom>
              <a:avLst/>
              <a:gdLst/>
              <a:ahLst/>
              <a:cxnLst/>
              <a:rect l="l" t="t" r="r" b="b"/>
              <a:pathLst>
                <a:path w="616" h="177" extrusionOk="0">
                  <a:moveTo>
                    <a:pt x="306" y="1"/>
                  </a:moveTo>
                  <a:cubicBezTo>
                    <a:pt x="135" y="1"/>
                    <a:pt x="1" y="42"/>
                    <a:pt x="1" y="79"/>
                  </a:cubicBezTo>
                  <a:cubicBezTo>
                    <a:pt x="1" y="135"/>
                    <a:pt x="135" y="176"/>
                    <a:pt x="306" y="176"/>
                  </a:cubicBezTo>
                  <a:cubicBezTo>
                    <a:pt x="481" y="176"/>
                    <a:pt x="615" y="135"/>
                    <a:pt x="615" y="79"/>
                  </a:cubicBezTo>
                  <a:cubicBezTo>
                    <a:pt x="615" y="42"/>
                    <a:pt x="481" y="1"/>
                    <a:pt x="306"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3"/>
        <p:cNvGrpSpPr/>
        <p:nvPr/>
      </p:nvGrpSpPr>
      <p:grpSpPr>
        <a:xfrm>
          <a:off x="0" y="0"/>
          <a:ext cx="0" cy="0"/>
          <a:chOff x="0" y="0"/>
          <a:chExt cx="0" cy="0"/>
        </a:xfrm>
      </p:grpSpPr>
      <p:grpSp>
        <p:nvGrpSpPr>
          <p:cNvPr id="224" name="Google Shape;224;p3"/>
          <p:cNvGrpSpPr/>
          <p:nvPr/>
        </p:nvGrpSpPr>
        <p:grpSpPr>
          <a:xfrm>
            <a:off x="-150" y="2955667"/>
            <a:ext cx="9143966" cy="2187785"/>
            <a:chOff x="-150" y="2955667"/>
            <a:chExt cx="9143966" cy="2187785"/>
          </a:xfrm>
        </p:grpSpPr>
        <p:sp>
          <p:nvSpPr>
            <p:cNvPr id="225" name="Google Shape;225;p3"/>
            <p:cNvSpPr/>
            <p:nvPr/>
          </p:nvSpPr>
          <p:spPr>
            <a:xfrm flipH="1">
              <a:off x="-139" y="3209921"/>
              <a:ext cx="7172155" cy="774310"/>
            </a:xfrm>
            <a:custGeom>
              <a:avLst/>
              <a:gdLst/>
              <a:ahLst/>
              <a:cxnLst/>
              <a:rect l="l" t="t" r="r" b="b"/>
              <a:pathLst>
                <a:path w="55638" h="8504" extrusionOk="0">
                  <a:moveTo>
                    <a:pt x="43164" y="0"/>
                  </a:moveTo>
                  <a:cubicBezTo>
                    <a:pt x="40944" y="0"/>
                    <a:pt x="38377" y="80"/>
                    <a:pt x="35422" y="279"/>
                  </a:cubicBezTo>
                  <a:cubicBezTo>
                    <a:pt x="34577" y="339"/>
                    <a:pt x="33731" y="394"/>
                    <a:pt x="32862" y="473"/>
                  </a:cubicBezTo>
                  <a:cubicBezTo>
                    <a:pt x="28339" y="880"/>
                    <a:pt x="23658" y="1494"/>
                    <a:pt x="19310" y="2206"/>
                  </a:cubicBezTo>
                  <a:cubicBezTo>
                    <a:pt x="8701" y="3901"/>
                    <a:pt x="1" y="5999"/>
                    <a:pt x="1" y="5999"/>
                  </a:cubicBezTo>
                  <a:lnTo>
                    <a:pt x="1" y="8503"/>
                  </a:lnTo>
                  <a:lnTo>
                    <a:pt x="55637" y="8503"/>
                  </a:lnTo>
                  <a:lnTo>
                    <a:pt x="55637" y="1513"/>
                  </a:lnTo>
                  <a:lnTo>
                    <a:pt x="55637" y="1397"/>
                  </a:lnTo>
                  <a:cubicBezTo>
                    <a:pt x="55637" y="1397"/>
                    <a:pt x="55600" y="1379"/>
                    <a:pt x="55485" y="1342"/>
                  </a:cubicBezTo>
                  <a:cubicBezTo>
                    <a:pt x="54745" y="1070"/>
                    <a:pt x="51274" y="0"/>
                    <a:pt x="43164" y="0"/>
                  </a:cubicBezTo>
                  <a:close/>
                </a:path>
              </a:pathLst>
            </a:custGeom>
            <a:gradFill>
              <a:gsLst>
                <a:gs pos="0">
                  <a:srgbClr val="47CC23"/>
                </a:gs>
                <a:gs pos="100000">
                  <a:srgbClr val="23581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flipH="1">
              <a:off x="-150" y="3678376"/>
              <a:ext cx="9143966" cy="1465048"/>
            </a:xfrm>
            <a:custGeom>
              <a:avLst/>
              <a:gdLst/>
              <a:ahLst/>
              <a:cxnLst/>
              <a:rect l="l" t="t" r="r" b="b"/>
              <a:pathLst>
                <a:path w="55638" h="13063" extrusionOk="0">
                  <a:moveTo>
                    <a:pt x="18328" y="1"/>
                  </a:moveTo>
                  <a:cubicBezTo>
                    <a:pt x="9728" y="1"/>
                    <a:pt x="1" y="1839"/>
                    <a:pt x="1" y="1839"/>
                  </a:cubicBezTo>
                  <a:lnTo>
                    <a:pt x="1" y="13062"/>
                  </a:lnTo>
                  <a:lnTo>
                    <a:pt x="55637" y="13062"/>
                  </a:lnTo>
                  <a:lnTo>
                    <a:pt x="55637" y="1839"/>
                  </a:lnTo>
                  <a:cubicBezTo>
                    <a:pt x="55637" y="1839"/>
                    <a:pt x="54001" y="1876"/>
                    <a:pt x="51326" y="1876"/>
                  </a:cubicBezTo>
                  <a:lnTo>
                    <a:pt x="51308" y="1876"/>
                  </a:lnTo>
                  <a:cubicBezTo>
                    <a:pt x="45241" y="1876"/>
                    <a:pt x="33846" y="1663"/>
                    <a:pt x="23815" y="319"/>
                  </a:cubicBezTo>
                  <a:cubicBezTo>
                    <a:pt x="22124" y="93"/>
                    <a:pt x="20254" y="1"/>
                    <a:pt x="18328" y="1"/>
                  </a:cubicBezTo>
                  <a:close/>
                </a:path>
              </a:pathLst>
            </a:cu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flipH="1">
              <a:off x="-150" y="3978731"/>
              <a:ext cx="9143966" cy="1164721"/>
            </a:xfrm>
            <a:custGeom>
              <a:avLst/>
              <a:gdLst/>
              <a:ahLst/>
              <a:cxnLst/>
              <a:rect l="l" t="t" r="r" b="b"/>
              <a:pathLst>
                <a:path w="55638" h="9705" extrusionOk="0">
                  <a:moveTo>
                    <a:pt x="47791" y="1"/>
                  </a:moveTo>
                  <a:cubicBezTo>
                    <a:pt x="42137" y="1"/>
                    <a:pt x="36555" y="1243"/>
                    <a:pt x="31014" y="2427"/>
                  </a:cubicBezTo>
                  <a:cubicBezTo>
                    <a:pt x="25816" y="3541"/>
                    <a:pt x="20534" y="4638"/>
                    <a:pt x="15216" y="4638"/>
                  </a:cubicBezTo>
                  <a:cubicBezTo>
                    <a:pt x="14842" y="4638"/>
                    <a:pt x="14468" y="4633"/>
                    <a:pt x="14094" y="4622"/>
                  </a:cubicBezTo>
                  <a:cubicBezTo>
                    <a:pt x="9126" y="4488"/>
                    <a:pt x="4062" y="3235"/>
                    <a:pt x="1" y="403"/>
                  </a:cubicBezTo>
                  <a:lnTo>
                    <a:pt x="1" y="9704"/>
                  </a:lnTo>
                  <a:lnTo>
                    <a:pt x="55637" y="9704"/>
                  </a:lnTo>
                  <a:lnTo>
                    <a:pt x="55637" y="1674"/>
                  </a:lnTo>
                  <a:cubicBezTo>
                    <a:pt x="53368" y="311"/>
                    <a:pt x="50596" y="1"/>
                    <a:pt x="47916" y="1"/>
                  </a:cubicBezTo>
                  <a:cubicBezTo>
                    <a:pt x="47875" y="1"/>
                    <a:pt x="47833" y="1"/>
                    <a:pt x="47791" y="1"/>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flipH="1">
              <a:off x="351964" y="4656575"/>
              <a:ext cx="6820062" cy="315900"/>
            </a:xfrm>
            <a:custGeom>
              <a:avLst/>
              <a:gdLst/>
              <a:ahLst/>
              <a:cxnLst/>
              <a:rect l="l" t="t" r="r" b="b"/>
              <a:pathLst>
                <a:path w="48305" h="2348" extrusionOk="0">
                  <a:moveTo>
                    <a:pt x="24162" y="0"/>
                  </a:moveTo>
                  <a:cubicBezTo>
                    <a:pt x="10822" y="0"/>
                    <a:pt x="1" y="518"/>
                    <a:pt x="1" y="1174"/>
                  </a:cubicBezTo>
                  <a:cubicBezTo>
                    <a:pt x="1" y="1825"/>
                    <a:pt x="10822" y="2347"/>
                    <a:pt x="24162" y="2347"/>
                  </a:cubicBezTo>
                  <a:cubicBezTo>
                    <a:pt x="37506" y="2347"/>
                    <a:pt x="48304" y="1825"/>
                    <a:pt x="48304" y="1174"/>
                  </a:cubicBezTo>
                  <a:cubicBezTo>
                    <a:pt x="48304" y="518"/>
                    <a:pt x="37506" y="0"/>
                    <a:pt x="2416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flipH="1">
              <a:off x="5554334" y="2955667"/>
              <a:ext cx="3589480" cy="1144072"/>
            </a:xfrm>
            <a:custGeom>
              <a:avLst/>
              <a:gdLst/>
              <a:ahLst/>
              <a:cxnLst/>
              <a:rect l="l" t="t" r="r" b="b"/>
              <a:pathLst>
                <a:path w="19311" h="7519" extrusionOk="0">
                  <a:moveTo>
                    <a:pt x="2360" y="0"/>
                  </a:moveTo>
                  <a:cubicBezTo>
                    <a:pt x="1768" y="0"/>
                    <a:pt x="1169" y="146"/>
                    <a:pt x="634" y="412"/>
                  </a:cubicBezTo>
                  <a:cubicBezTo>
                    <a:pt x="421" y="527"/>
                    <a:pt x="209" y="666"/>
                    <a:pt x="1" y="800"/>
                  </a:cubicBezTo>
                  <a:lnTo>
                    <a:pt x="1" y="7518"/>
                  </a:lnTo>
                  <a:cubicBezTo>
                    <a:pt x="1" y="7518"/>
                    <a:pt x="8701" y="5420"/>
                    <a:pt x="19310" y="3725"/>
                  </a:cubicBezTo>
                  <a:cubicBezTo>
                    <a:pt x="19116" y="3166"/>
                    <a:pt x="18575" y="2722"/>
                    <a:pt x="18021" y="2473"/>
                  </a:cubicBezTo>
                  <a:cubicBezTo>
                    <a:pt x="17539" y="2267"/>
                    <a:pt x="17018" y="2168"/>
                    <a:pt x="16495" y="2168"/>
                  </a:cubicBezTo>
                  <a:cubicBezTo>
                    <a:pt x="15364" y="2168"/>
                    <a:pt x="14227" y="2631"/>
                    <a:pt x="13474" y="3475"/>
                  </a:cubicBezTo>
                  <a:cubicBezTo>
                    <a:pt x="13106" y="2052"/>
                    <a:pt x="11585" y="1160"/>
                    <a:pt x="10099" y="1160"/>
                  </a:cubicBezTo>
                  <a:cubicBezTo>
                    <a:pt x="10036" y="1160"/>
                    <a:pt x="9974" y="1162"/>
                    <a:pt x="9912" y="1165"/>
                  </a:cubicBezTo>
                  <a:cubicBezTo>
                    <a:pt x="8392" y="1243"/>
                    <a:pt x="7006" y="2107"/>
                    <a:pt x="5892" y="3147"/>
                  </a:cubicBezTo>
                  <a:cubicBezTo>
                    <a:pt x="5698" y="1706"/>
                    <a:pt x="4561" y="435"/>
                    <a:pt x="3138" y="88"/>
                  </a:cubicBezTo>
                  <a:cubicBezTo>
                    <a:pt x="2884" y="29"/>
                    <a:pt x="2623" y="0"/>
                    <a:pt x="236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flipH="1">
              <a:off x="512439" y="4338925"/>
              <a:ext cx="2526260" cy="193475"/>
            </a:xfrm>
            <a:custGeom>
              <a:avLst/>
              <a:gdLst/>
              <a:ahLst/>
              <a:cxnLst/>
              <a:rect l="l" t="t" r="r" b="b"/>
              <a:pathLst>
                <a:path w="18655" h="1216" extrusionOk="0">
                  <a:moveTo>
                    <a:pt x="9339" y="0"/>
                  </a:moveTo>
                  <a:cubicBezTo>
                    <a:pt x="4178" y="0"/>
                    <a:pt x="1" y="273"/>
                    <a:pt x="1" y="620"/>
                  </a:cubicBezTo>
                  <a:cubicBezTo>
                    <a:pt x="1" y="948"/>
                    <a:pt x="4178" y="1216"/>
                    <a:pt x="9339" y="1216"/>
                  </a:cubicBezTo>
                  <a:cubicBezTo>
                    <a:pt x="14477" y="1216"/>
                    <a:pt x="18654" y="948"/>
                    <a:pt x="18654" y="620"/>
                  </a:cubicBezTo>
                  <a:cubicBezTo>
                    <a:pt x="18654" y="273"/>
                    <a:pt x="14477" y="0"/>
                    <a:pt x="9339"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flipH="1">
              <a:off x="5527524" y="4073516"/>
              <a:ext cx="145941" cy="26234"/>
            </a:xfrm>
            <a:custGeom>
              <a:avLst/>
              <a:gdLst/>
              <a:ahLst/>
              <a:cxnLst/>
              <a:rect l="l" t="t" r="r" b="b"/>
              <a:pathLst>
                <a:path w="888" h="195" extrusionOk="0">
                  <a:moveTo>
                    <a:pt x="444" y="0"/>
                  </a:moveTo>
                  <a:cubicBezTo>
                    <a:pt x="195" y="0"/>
                    <a:pt x="1" y="37"/>
                    <a:pt x="1" y="97"/>
                  </a:cubicBezTo>
                  <a:cubicBezTo>
                    <a:pt x="1" y="153"/>
                    <a:pt x="195" y="194"/>
                    <a:pt x="444" y="194"/>
                  </a:cubicBezTo>
                  <a:cubicBezTo>
                    <a:pt x="694" y="194"/>
                    <a:pt x="888" y="153"/>
                    <a:pt x="888" y="97"/>
                  </a:cubicBezTo>
                  <a:cubicBezTo>
                    <a:pt x="888" y="37"/>
                    <a:pt x="694" y="0"/>
                    <a:pt x="444"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flipH="1">
              <a:off x="4698226" y="4503617"/>
              <a:ext cx="132957" cy="28790"/>
            </a:xfrm>
            <a:custGeom>
              <a:avLst/>
              <a:gdLst/>
              <a:ahLst/>
              <a:cxnLst/>
              <a:rect l="l" t="t" r="r" b="b"/>
              <a:pathLst>
                <a:path w="809" h="214" extrusionOk="0">
                  <a:moveTo>
                    <a:pt x="402" y="1"/>
                  </a:moveTo>
                  <a:cubicBezTo>
                    <a:pt x="171" y="1"/>
                    <a:pt x="0" y="56"/>
                    <a:pt x="0" y="116"/>
                  </a:cubicBezTo>
                  <a:cubicBezTo>
                    <a:pt x="0" y="172"/>
                    <a:pt x="171" y="213"/>
                    <a:pt x="402" y="213"/>
                  </a:cubicBezTo>
                  <a:cubicBezTo>
                    <a:pt x="615" y="213"/>
                    <a:pt x="809" y="172"/>
                    <a:pt x="809" y="116"/>
                  </a:cubicBezTo>
                  <a:cubicBezTo>
                    <a:pt x="809" y="56"/>
                    <a:pt x="615" y="1"/>
                    <a:pt x="402"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flipH="1">
              <a:off x="4344759" y="3982942"/>
              <a:ext cx="139860" cy="26234"/>
            </a:xfrm>
            <a:custGeom>
              <a:avLst/>
              <a:gdLst/>
              <a:ahLst/>
              <a:cxnLst/>
              <a:rect l="l" t="t" r="r" b="b"/>
              <a:pathLst>
                <a:path w="851" h="195" extrusionOk="0">
                  <a:moveTo>
                    <a:pt x="426" y="0"/>
                  </a:moveTo>
                  <a:cubicBezTo>
                    <a:pt x="195" y="0"/>
                    <a:pt x="1" y="37"/>
                    <a:pt x="1" y="97"/>
                  </a:cubicBezTo>
                  <a:cubicBezTo>
                    <a:pt x="1" y="153"/>
                    <a:pt x="195" y="194"/>
                    <a:pt x="426" y="194"/>
                  </a:cubicBezTo>
                  <a:cubicBezTo>
                    <a:pt x="657" y="194"/>
                    <a:pt x="851" y="153"/>
                    <a:pt x="851" y="97"/>
                  </a:cubicBezTo>
                  <a:cubicBezTo>
                    <a:pt x="851" y="37"/>
                    <a:pt x="657" y="0"/>
                    <a:pt x="426"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flipH="1">
              <a:off x="7517772" y="3984216"/>
              <a:ext cx="101238" cy="23678"/>
            </a:xfrm>
            <a:custGeom>
              <a:avLst/>
              <a:gdLst/>
              <a:ahLst/>
              <a:cxnLst/>
              <a:rect l="l" t="t" r="r" b="b"/>
              <a:pathLst>
                <a:path w="616" h="176" extrusionOk="0">
                  <a:moveTo>
                    <a:pt x="310" y="0"/>
                  </a:moveTo>
                  <a:cubicBezTo>
                    <a:pt x="135" y="0"/>
                    <a:pt x="1" y="42"/>
                    <a:pt x="1" y="79"/>
                  </a:cubicBezTo>
                  <a:cubicBezTo>
                    <a:pt x="1" y="134"/>
                    <a:pt x="135" y="176"/>
                    <a:pt x="310" y="176"/>
                  </a:cubicBezTo>
                  <a:cubicBezTo>
                    <a:pt x="481" y="176"/>
                    <a:pt x="615" y="134"/>
                    <a:pt x="615" y="79"/>
                  </a:cubicBezTo>
                  <a:cubicBezTo>
                    <a:pt x="615" y="42"/>
                    <a:pt x="481" y="0"/>
                    <a:pt x="310"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flipH="1">
              <a:off x="2002434" y="4482495"/>
              <a:ext cx="79051" cy="10763"/>
            </a:xfrm>
            <a:custGeom>
              <a:avLst/>
              <a:gdLst/>
              <a:ahLst/>
              <a:cxnLst/>
              <a:rect l="l" t="t" r="r" b="b"/>
              <a:pathLst>
                <a:path w="481" h="80" extrusionOk="0">
                  <a:moveTo>
                    <a:pt x="250" y="0"/>
                  </a:moveTo>
                  <a:cubicBezTo>
                    <a:pt x="116" y="0"/>
                    <a:pt x="0" y="24"/>
                    <a:pt x="0" y="42"/>
                  </a:cubicBezTo>
                  <a:cubicBezTo>
                    <a:pt x="0" y="61"/>
                    <a:pt x="116" y="79"/>
                    <a:pt x="250" y="79"/>
                  </a:cubicBezTo>
                  <a:cubicBezTo>
                    <a:pt x="384" y="79"/>
                    <a:pt x="481" y="61"/>
                    <a:pt x="481" y="42"/>
                  </a:cubicBezTo>
                  <a:cubicBezTo>
                    <a:pt x="481" y="24"/>
                    <a:pt x="384" y="0"/>
                    <a:pt x="250"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flipH="1">
              <a:off x="1939325" y="5029504"/>
              <a:ext cx="101238" cy="23140"/>
            </a:xfrm>
            <a:custGeom>
              <a:avLst/>
              <a:gdLst/>
              <a:ahLst/>
              <a:cxnLst/>
              <a:rect l="l" t="t" r="r" b="b"/>
              <a:pathLst>
                <a:path w="616" h="172" extrusionOk="0">
                  <a:moveTo>
                    <a:pt x="306" y="1"/>
                  </a:moveTo>
                  <a:cubicBezTo>
                    <a:pt x="135" y="1"/>
                    <a:pt x="1" y="38"/>
                    <a:pt x="1" y="75"/>
                  </a:cubicBezTo>
                  <a:cubicBezTo>
                    <a:pt x="1" y="135"/>
                    <a:pt x="135" y="172"/>
                    <a:pt x="306" y="172"/>
                  </a:cubicBezTo>
                  <a:cubicBezTo>
                    <a:pt x="481" y="172"/>
                    <a:pt x="615" y="135"/>
                    <a:pt x="615" y="75"/>
                  </a:cubicBezTo>
                  <a:cubicBezTo>
                    <a:pt x="615" y="38"/>
                    <a:pt x="481" y="1"/>
                    <a:pt x="306"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flipH="1">
              <a:off x="3764897" y="5070537"/>
              <a:ext cx="120138" cy="36862"/>
            </a:xfrm>
            <a:custGeom>
              <a:avLst/>
              <a:gdLst/>
              <a:ahLst/>
              <a:cxnLst/>
              <a:rect l="l" t="t" r="r" b="b"/>
              <a:pathLst>
                <a:path w="731" h="274" extrusionOk="0">
                  <a:moveTo>
                    <a:pt x="365" y="1"/>
                  </a:moveTo>
                  <a:cubicBezTo>
                    <a:pt x="171" y="1"/>
                    <a:pt x="0" y="61"/>
                    <a:pt x="0" y="135"/>
                  </a:cubicBezTo>
                  <a:cubicBezTo>
                    <a:pt x="0" y="213"/>
                    <a:pt x="171" y="273"/>
                    <a:pt x="365" y="273"/>
                  </a:cubicBezTo>
                  <a:cubicBezTo>
                    <a:pt x="578" y="273"/>
                    <a:pt x="730" y="213"/>
                    <a:pt x="730" y="135"/>
                  </a:cubicBezTo>
                  <a:cubicBezTo>
                    <a:pt x="730" y="61"/>
                    <a:pt x="578" y="1"/>
                    <a:pt x="365"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flipH="1">
              <a:off x="3846906" y="4280427"/>
              <a:ext cx="98937" cy="26234"/>
            </a:xfrm>
            <a:custGeom>
              <a:avLst/>
              <a:gdLst/>
              <a:ahLst/>
              <a:cxnLst/>
              <a:rect l="l" t="t" r="r" b="b"/>
              <a:pathLst>
                <a:path w="602" h="195" extrusionOk="0">
                  <a:moveTo>
                    <a:pt x="292" y="1"/>
                  </a:moveTo>
                  <a:cubicBezTo>
                    <a:pt x="139" y="1"/>
                    <a:pt x="1" y="42"/>
                    <a:pt x="1" y="98"/>
                  </a:cubicBezTo>
                  <a:cubicBezTo>
                    <a:pt x="1" y="139"/>
                    <a:pt x="139" y="195"/>
                    <a:pt x="292" y="195"/>
                  </a:cubicBezTo>
                  <a:cubicBezTo>
                    <a:pt x="463" y="195"/>
                    <a:pt x="601" y="139"/>
                    <a:pt x="601" y="98"/>
                  </a:cubicBezTo>
                  <a:cubicBezTo>
                    <a:pt x="601" y="42"/>
                    <a:pt x="463" y="1"/>
                    <a:pt x="292"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flipH="1">
              <a:off x="6136481" y="4144687"/>
              <a:ext cx="88912" cy="23812"/>
            </a:xfrm>
            <a:custGeom>
              <a:avLst/>
              <a:gdLst/>
              <a:ahLst/>
              <a:cxnLst/>
              <a:rect l="l" t="t" r="r" b="b"/>
              <a:pathLst>
                <a:path w="541" h="177" extrusionOk="0">
                  <a:moveTo>
                    <a:pt x="268" y="1"/>
                  </a:moveTo>
                  <a:cubicBezTo>
                    <a:pt x="116" y="1"/>
                    <a:pt x="0" y="42"/>
                    <a:pt x="0" y="98"/>
                  </a:cubicBezTo>
                  <a:cubicBezTo>
                    <a:pt x="0" y="135"/>
                    <a:pt x="116" y="176"/>
                    <a:pt x="268" y="176"/>
                  </a:cubicBezTo>
                  <a:cubicBezTo>
                    <a:pt x="425" y="176"/>
                    <a:pt x="541" y="135"/>
                    <a:pt x="541" y="98"/>
                  </a:cubicBezTo>
                  <a:cubicBezTo>
                    <a:pt x="541" y="42"/>
                    <a:pt x="425" y="1"/>
                    <a:pt x="268"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flipH="1">
              <a:off x="1961347" y="4068539"/>
              <a:ext cx="101238" cy="23140"/>
            </a:xfrm>
            <a:custGeom>
              <a:avLst/>
              <a:gdLst/>
              <a:ahLst/>
              <a:cxnLst/>
              <a:rect l="l" t="t" r="r" b="b"/>
              <a:pathLst>
                <a:path w="616" h="172" extrusionOk="0">
                  <a:moveTo>
                    <a:pt x="306" y="0"/>
                  </a:moveTo>
                  <a:cubicBezTo>
                    <a:pt x="135" y="0"/>
                    <a:pt x="1" y="37"/>
                    <a:pt x="1" y="74"/>
                  </a:cubicBezTo>
                  <a:cubicBezTo>
                    <a:pt x="1" y="134"/>
                    <a:pt x="135" y="171"/>
                    <a:pt x="306" y="171"/>
                  </a:cubicBezTo>
                  <a:cubicBezTo>
                    <a:pt x="481" y="171"/>
                    <a:pt x="615" y="134"/>
                    <a:pt x="615" y="74"/>
                  </a:cubicBezTo>
                  <a:cubicBezTo>
                    <a:pt x="615" y="37"/>
                    <a:pt x="481" y="0"/>
                    <a:pt x="306"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3"/>
          <p:cNvSpPr/>
          <p:nvPr/>
        </p:nvSpPr>
        <p:spPr>
          <a:xfrm>
            <a:off x="5076875" y="794603"/>
            <a:ext cx="3167000" cy="4986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1854241" y="2434425"/>
            <a:ext cx="3499868" cy="585910"/>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7164149" y="2076625"/>
            <a:ext cx="1461968" cy="242908"/>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txBox="1">
            <a:spLocks noGrp="1"/>
          </p:cNvSpPr>
          <p:nvPr>
            <p:ph type="title"/>
          </p:nvPr>
        </p:nvSpPr>
        <p:spPr>
          <a:xfrm>
            <a:off x="912075" y="1410625"/>
            <a:ext cx="3556200" cy="561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6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5" name="Google Shape;245;p3"/>
          <p:cNvSpPr txBox="1">
            <a:spLocks noGrp="1"/>
          </p:cNvSpPr>
          <p:nvPr>
            <p:ph type="body" idx="1"/>
          </p:nvPr>
        </p:nvSpPr>
        <p:spPr>
          <a:xfrm>
            <a:off x="912075" y="1971625"/>
            <a:ext cx="4093200" cy="40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600">
                <a:solidFill>
                  <a:schemeClr val="dk1"/>
                </a:solidFill>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46" name="Google Shape;246;p3"/>
          <p:cNvSpPr txBox="1">
            <a:spLocks noGrp="1"/>
          </p:cNvSpPr>
          <p:nvPr>
            <p:ph type="title" idx="2" hasCustomPrompt="1"/>
          </p:nvPr>
        </p:nvSpPr>
        <p:spPr>
          <a:xfrm>
            <a:off x="912075" y="540000"/>
            <a:ext cx="2808000" cy="870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6000">
                <a:solidFill>
                  <a:schemeClr val="lt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4"/>
        <p:cNvGrpSpPr/>
        <p:nvPr/>
      </p:nvGrpSpPr>
      <p:grpSpPr>
        <a:xfrm>
          <a:off x="0" y="0"/>
          <a:ext cx="0" cy="0"/>
          <a:chOff x="0" y="0"/>
          <a:chExt cx="0" cy="0"/>
        </a:xfrm>
      </p:grpSpPr>
      <p:sp>
        <p:nvSpPr>
          <p:cNvPr id="265" name="Google Shape;265;p6"/>
          <p:cNvSpPr/>
          <p:nvPr/>
        </p:nvSpPr>
        <p:spPr>
          <a:xfrm>
            <a:off x="0" y="3230148"/>
            <a:ext cx="9143994" cy="1917193"/>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7192325" y="340728"/>
            <a:ext cx="3167000" cy="4986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2062266" y="98475"/>
            <a:ext cx="3499868" cy="585910"/>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8579224" y="2926325"/>
            <a:ext cx="1461968" cy="242908"/>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6" y="4561449"/>
            <a:ext cx="9143994" cy="585887"/>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gradFill>
            <a:gsLst>
              <a:gs pos="0">
                <a:srgbClr val="47CC23"/>
              </a:gs>
              <a:gs pos="100000">
                <a:srgbClr val="23581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1"/>
        <p:cNvGrpSpPr/>
        <p:nvPr/>
      </p:nvGrpSpPr>
      <p:grpSpPr>
        <a:xfrm>
          <a:off x="0" y="0"/>
          <a:ext cx="0" cy="0"/>
          <a:chOff x="0" y="0"/>
          <a:chExt cx="0" cy="0"/>
        </a:xfrm>
      </p:grpSpPr>
      <p:pic>
        <p:nvPicPr>
          <p:cNvPr id="272" name="Google Shape;272;p7"/>
          <p:cNvPicPr preferRelativeResize="0"/>
          <p:nvPr/>
        </p:nvPicPr>
        <p:blipFill>
          <a:blip r:embed="rId2">
            <a:alphaModFix/>
          </a:blip>
          <a:stretch>
            <a:fillRect/>
          </a:stretch>
        </p:blipFill>
        <p:spPr>
          <a:xfrm>
            <a:off x="0" y="0"/>
            <a:ext cx="9144003" cy="5143501"/>
          </a:xfrm>
          <a:prstGeom prst="rect">
            <a:avLst/>
          </a:prstGeom>
          <a:noFill/>
          <a:ln>
            <a:noFill/>
          </a:ln>
        </p:spPr>
      </p:pic>
      <p:sp>
        <p:nvSpPr>
          <p:cNvPr id="273" name="Google Shape;273;p7"/>
          <p:cNvSpPr txBox="1">
            <a:spLocks noGrp="1"/>
          </p:cNvSpPr>
          <p:nvPr>
            <p:ph type="title"/>
          </p:nvPr>
        </p:nvSpPr>
        <p:spPr>
          <a:xfrm>
            <a:off x="4072900" y="529477"/>
            <a:ext cx="4021800" cy="971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74" name="Google Shape;274;p7"/>
          <p:cNvSpPr txBox="1">
            <a:spLocks noGrp="1"/>
          </p:cNvSpPr>
          <p:nvPr>
            <p:ph type="subTitle" idx="1"/>
          </p:nvPr>
        </p:nvSpPr>
        <p:spPr>
          <a:xfrm>
            <a:off x="4072900" y="1615125"/>
            <a:ext cx="4335300" cy="2029800"/>
          </a:xfrm>
          <a:prstGeom prst="rect">
            <a:avLst/>
          </a:prstGeom>
        </p:spPr>
        <p:txBody>
          <a:bodyPr spcFirstLastPara="1" wrap="square" lIns="91425" tIns="91425" rIns="91425" bIns="91425" anchor="t" anchorCtr="0">
            <a:noAutofit/>
          </a:bodyPr>
          <a:lstStyle>
            <a:lvl1pPr marR="245595" lvl="0" rtl="0">
              <a:lnSpc>
                <a:spcPct val="100000"/>
              </a:lnSpc>
              <a:spcBef>
                <a:spcPts val="0"/>
              </a:spcBef>
              <a:spcAft>
                <a:spcPts val="0"/>
              </a:spcAft>
              <a:buSzPts val="1400"/>
              <a:buChar char="●"/>
              <a:defRPr/>
            </a:lvl1pPr>
            <a:lvl2pPr lvl="1" algn="r" rtl="0">
              <a:lnSpc>
                <a:spcPct val="100000"/>
              </a:lnSpc>
              <a:spcBef>
                <a:spcPts val="1600"/>
              </a:spcBef>
              <a:spcAft>
                <a:spcPts val="0"/>
              </a:spcAft>
              <a:buSzPts val="1400"/>
              <a:buChar char="○"/>
              <a:defRPr sz="2100"/>
            </a:lvl2pPr>
            <a:lvl3pPr lvl="2" algn="r" rtl="0">
              <a:lnSpc>
                <a:spcPct val="100000"/>
              </a:lnSpc>
              <a:spcBef>
                <a:spcPts val="0"/>
              </a:spcBef>
              <a:spcAft>
                <a:spcPts val="0"/>
              </a:spcAft>
              <a:buSzPts val="1400"/>
              <a:buChar char="■"/>
              <a:defRPr sz="2100"/>
            </a:lvl3pPr>
            <a:lvl4pPr lvl="3" algn="r" rtl="0">
              <a:lnSpc>
                <a:spcPct val="100000"/>
              </a:lnSpc>
              <a:spcBef>
                <a:spcPts val="0"/>
              </a:spcBef>
              <a:spcAft>
                <a:spcPts val="0"/>
              </a:spcAft>
              <a:buSzPts val="1400"/>
              <a:buChar char="●"/>
              <a:defRPr sz="2100"/>
            </a:lvl4pPr>
            <a:lvl5pPr lvl="4" algn="r" rtl="0">
              <a:lnSpc>
                <a:spcPct val="100000"/>
              </a:lnSpc>
              <a:spcBef>
                <a:spcPts val="0"/>
              </a:spcBef>
              <a:spcAft>
                <a:spcPts val="0"/>
              </a:spcAft>
              <a:buSzPts val="1400"/>
              <a:buChar char="○"/>
              <a:defRPr sz="2100"/>
            </a:lvl5pPr>
            <a:lvl6pPr lvl="5" algn="r" rtl="0">
              <a:lnSpc>
                <a:spcPct val="100000"/>
              </a:lnSpc>
              <a:spcBef>
                <a:spcPts val="0"/>
              </a:spcBef>
              <a:spcAft>
                <a:spcPts val="0"/>
              </a:spcAft>
              <a:buSzPts val="1400"/>
              <a:buChar char="■"/>
              <a:defRPr sz="2100"/>
            </a:lvl6pPr>
            <a:lvl7pPr lvl="6" algn="r" rtl="0">
              <a:lnSpc>
                <a:spcPct val="100000"/>
              </a:lnSpc>
              <a:spcBef>
                <a:spcPts val="0"/>
              </a:spcBef>
              <a:spcAft>
                <a:spcPts val="0"/>
              </a:spcAft>
              <a:buSzPts val="1400"/>
              <a:buChar char="●"/>
              <a:defRPr sz="2100"/>
            </a:lvl7pPr>
            <a:lvl8pPr lvl="7" algn="r" rtl="0">
              <a:lnSpc>
                <a:spcPct val="100000"/>
              </a:lnSpc>
              <a:spcBef>
                <a:spcPts val="0"/>
              </a:spcBef>
              <a:spcAft>
                <a:spcPts val="0"/>
              </a:spcAft>
              <a:buSzPts val="1400"/>
              <a:buChar char="○"/>
              <a:defRPr sz="2100"/>
            </a:lvl8pPr>
            <a:lvl9pPr lvl="8" algn="r" rtl="0">
              <a:lnSpc>
                <a:spcPct val="100000"/>
              </a:lnSpc>
              <a:spcBef>
                <a:spcPts val="0"/>
              </a:spcBef>
              <a:spcAft>
                <a:spcPts val="0"/>
              </a:spcAft>
              <a:buSzPts val="1400"/>
              <a:buChar char="■"/>
              <a:defRPr sz="2100"/>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05"/>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306"/>
        <p:cNvGrpSpPr/>
        <p:nvPr/>
      </p:nvGrpSpPr>
      <p:grpSpPr>
        <a:xfrm>
          <a:off x="0" y="0"/>
          <a:ext cx="0" cy="0"/>
          <a:chOff x="0" y="0"/>
          <a:chExt cx="0" cy="0"/>
        </a:xfrm>
      </p:grpSpPr>
      <p:sp>
        <p:nvSpPr>
          <p:cNvPr id="307" name="Google Shape;307;p13"/>
          <p:cNvSpPr/>
          <p:nvPr/>
        </p:nvSpPr>
        <p:spPr>
          <a:xfrm>
            <a:off x="-1392041" y="928800"/>
            <a:ext cx="3499868" cy="585910"/>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0" y="2509397"/>
            <a:ext cx="9143994" cy="2637946"/>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7194900" y="348503"/>
            <a:ext cx="3167000" cy="4986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txBox="1">
            <a:spLocks noGrp="1"/>
          </p:cNvSpPr>
          <p:nvPr>
            <p:ph type="title"/>
          </p:nvPr>
        </p:nvSpPr>
        <p:spPr>
          <a:xfrm>
            <a:off x="1949100" y="540000"/>
            <a:ext cx="52458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a:endParaRPr/>
          </a:p>
        </p:txBody>
      </p:sp>
      <p:sp>
        <p:nvSpPr>
          <p:cNvPr id="311" name="Google Shape;311;p13"/>
          <p:cNvSpPr txBox="1">
            <a:spLocks noGrp="1"/>
          </p:cNvSpPr>
          <p:nvPr>
            <p:ph type="subTitle" idx="1"/>
          </p:nvPr>
        </p:nvSpPr>
        <p:spPr>
          <a:xfrm>
            <a:off x="2068950" y="2345900"/>
            <a:ext cx="2316000" cy="5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12" name="Google Shape;312;p13"/>
          <p:cNvSpPr txBox="1">
            <a:spLocks noGrp="1"/>
          </p:cNvSpPr>
          <p:nvPr>
            <p:ph type="title" idx="2"/>
          </p:nvPr>
        </p:nvSpPr>
        <p:spPr>
          <a:xfrm>
            <a:off x="2069050" y="1970200"/>
            <a:ext cx="23160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313" name="Google Shape;313;p13"/>
          <p:cNvSpPr txBox="1">
            <a:spLocks noGrp="1"/>
          </p:cNvSpPr>
          <p:nvPr>
            <p:ph type="title" idx="3" hasCustomPrompt="1"/>
          </p:nvPr>
        </p:nvSpPr>
        <p:spPr>
          <a:xfrm>
            <a:off x="2745473" y="1470675"/>
            <a:ext cx="9630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lt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314" name="Google Shape;314;p13"/>
          <p:cNvSpPr txBox="1">
            <a:spLocks noGrp="1"/>
          </p:cNvSpPr>
          <p:nvPr>
            <p:ph type="subTitle" idx="4"/>
          </p:nvPr>
        </p:nvSpPr>
        <p:spPr>
          <a:xfrm>
            <a:off x="4758829" y="2345900"/>
            <a:ext cx="2316000" cy="5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15" name="Google Shape;315;p13"/>
          <p:cNvSpPr txBox="1">
            <a:spLocks noGrp="1"/>
          </p:cNvSpPr>
          <p:nvPr>
            <p:ph type="title" idx="5"/>
          </p:nvPr>
        </p:nvSpPr>
        <p:spPr>
          <a:xfrm>
            <a:off x="4758965" y="1970200"/>
            <a:ext cx="23160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316" name="Google Shape;316;p13"/>
          <p:cNvSpPr txBox="1">
            <a:spLocks noGrp="1"/>
          </p:cNvSpPr>
          <p:nvPr>
            <p:ph type="title" idx="6" hasCustomPrompt="1"/>
          </p:nvPr>
        </p:nvSpPr>
        <p:spPr>
          <a:xfrm>
            <a:off x="5435350" y="1470625"/>
            <a:ext cx="9630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lt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317" name="Google Shape;317;p13"/>
          <p:cNvSpPr txBox="1">
            <a:spLocks noGrp="1"/>
          </p:cNvSpPr>
          <p:nvPr>
            <p:ph type="subTitle" idx="7"/>
          </p:nvPr>
        </p:nvSpPr>
        <p:spPr>
          <a:xfrm>
            <a:off x="2068950" y="4057102"/>
            <a:ext cx="2316000" cy="5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18" name="Google Shape;318;p13"/>
          <p:cNvSpPr txBox="1">
            <a:spLocks noGrp="1"/>
          </p:cNvSpPr>
          <p:nvPr>
            <p:ph type="title" idx="8"/>
          </p:nvPr>
        </p:nvSpPr>
        <p:spPr>
          <a:xfrm>
            <a:off x="2069050" y="3683925"/>
            <a:ext cx="23160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319" name="Google Shape;319;p13"/>
          <p:cNvSpPr txBox="1">
            <a:spLocks noGrp="1"/>
          </p:cNvSpPr>
          <p:nvPr>
            <p:ph type="title" idx="9" hasCustomPrompt="1"/>
          </p:nvPr>
        </p:nvSpPr>
        <p:spPr>
          <a:xfrm>
            <a:off x="2745462" y="3184371"/>
            <a:ext cx="9630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lt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320" name="Google Shape;320;p13"/>
          <p:cNvSpPr txBox="1">
            <a:spLocks noGrp="1"/>
          </p:cNvSpPr>
          <p:nvPr>
            <p:ph type="subTitle" idx="13"/>
          </p:nvPr>
        </p:nvSpPr>
        <p:spPr>
          <a:xfrm>
            <a:off x="4758810" y="4057102"/>
            <a:ext cx="2316000" cy="5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21" name="Google Shape;321;p13"/>
          <p:cNvSpPr txBox="1">
            <a:spLocks noGrp="1"/>
          </p:cNvSpPr>
          <p:nvPr>
            <p:ph type="title" idx="14"/>
          </p:nvPr>
        </p:nvSpPr>
        <p:spPr>
          <a:xfrm>
            <a:off x="4758937" y="3683925"/>
            <a:ext cx="23160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322" name="Google Shape;322;p13"/>
          <p:cNvSpPr txBox="1">
            <a:spLocks noGrp="1"/>
          </p:cNvSpPr>
          <p:nvPr>
            <p:ph type="title" idx="15" hasCustomPrompt="1"/>
          </p:nvPr>
        </p:nvSpPr>
        <p:spPr>
          <a:xfrm>
            <a:off x="5435350" y="3184375"/>
            <a:ext cx="9630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lt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342"/>
        <p:cNvGrpSpPr/>
        <p:nvPr/>
      </p:nvGrpSpPr>
      <p:grpSpPr>
        <a:xfrm>
          <a:off x="0" y="0"/>
          <a:ext cx="0" cy="0"/>
          <a:chOff x="0" y="0"/>
          <a:chExt cx="0" cy="0"/>
        </a:xfrm>
      </p:grpSpPr>
      <p:sp>
        <p:nvSpPr>
          <p:cNvPr id="343" name="Google Shape;343;p16"/>
          <p:cNvSpPr/>
          <p:nvPr/>
        </p:nvSpPr>
        <p:spPr>
          <a:xfrm>
            <a:off x="0" y="3404427"/>
            <a:ext cx="9143994" cy="1742909"/>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gradFill>
            <a:gsLst>
              <a:gs pos="0">
                <a:srgbClr val="47CC23"/>
              </a:gs>
              <a:gs pos="100000">
                <a:srgbClr val="23581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6"/>
          <p:cNvSpPr/>
          <p:nvPr/>
        </p:nvSpPr>
        <p:spPr>
          <a:xfrm>
            <a:off x="6130825" y="135028"/>
            <a:ext cx="3167000" cy="4986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6"/>
          <p:cNvSpPr/>
          <p:nvPr/>
        </p:nvSpPr>
        <p:spPr>
          <a:xfrm>
            <a:off x="-1328941" y="135025"/>
            <a:ext cx="3499868" cy="585910"/>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6"/>
          <p:cNvSpPr/>
          <p:nvPr/>
        </p:nvSpPr>
        <p:spPr>
          <a:xfrm>
            <a:off x="8093136" y="1233275"/>
            <a:ext cx="1461968" cy="242908"/>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6"/>
          <p:cNvSpPr txBox="1">
            <a:spLocks noGrp="1"/>
          </p:cNvSpPr>
          <p:nvPr>
            <p:ph type="title"/>
          </p:nvPr>
        </p:nvSpPr>
        <p:spPr>
          <a:xfrm>
            <a:off x="713100" y="2875363"/>
            <a:ext cx="3848700" cy="3981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2"/>
              </a:buClr>
              <a:buSzPts val="1400"/>
              <a:buNone/>
              <a:defRPr sz="1800">
                <a:solidFill>
                  <a:schemeClr val="dk2"/>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348" name="Google Shape;348;p16"/>
          <p:cNvSpPr txBox="1">
            <a:spLocks noGrp="1"/>
          </p:cNvSpPr>
          <p:nvPr>
            <p:ph type="subTitle" idx="1"/>
          </p:nvPr>
        </p:nvSpPr>
        <p:spPr>
          <a:xfrm>
            <a:off x="713100" y="974125"/>
            <a:ext cx="5014200" cy="1930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5">
    <p:spTree>
      <p:nvGrpSpPr>
        <p:cNvPr id="1" name="Shape 368"/>
        <p:cNvGrpSpPr/>
        <p:nvPr/>
      </p:nvGrpSpPr>
      <p:grpSpPr>
        <a:xfrm>
          <a:off x="0" y="0"/>
          <a:ext cx="0" cy="0"/>
          <a:chOff x="0" y="0"/>
          <a:chExt cx="0" cy="0"/>
        </a:xfrm>
      </p:grpSpPr>
      <p:sp>
        <p:nvSpPr>
          <p:cNvPr id="369" name="Google Shape;369;p18"/>
          <p:cNvSpPr/>
          <p:nvPr/>
        </p:nvSpPr>
        <p:spPr>
          <a:xfrm>
            <a:off x="6613475" y="96078"/>
            <a:ext cx="3167000" cy="4986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0" y="2509397"/>
            <a:ext cx="9143994" cy="2637946"/>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1537841" y="671175"/>
            <a:ext cx="3499868" cy="585910"/>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3" name="Google Shape;373;p18"/>
          <p:cNvSpPr/>
          <p:nvPr/>
        </p:nvSpPr>
        <p:spPr>
          <a:xfrm>
            <a:off x="0" y="4740100"/>
            <a:ext cx="9143966" cy="404759"/>
          </a:xfrm>
          <a:custGeom>
            <a:avLst/>
            <a:gdLst/>
            <a:ahLst/>
            <a:cxnLst/>
            <a:rect l="l" t="t" r="r" b="b"/>
            <a:pathLst>
              <a:path w="55638" h="13062" extrusionOk="0">
                <a:moveTo>
                  <a:pt x="18328" y="0"/>
                </a:moveTo>
                <a:cubicBezTo>
                  <a:pt x="9728" y="0"/>
                  <a:pt x="1" y="1838"/>
                  <a:pt x="1" y="1838"/>
                </a:cubicBezTo>
                <a:lnTo>
                  <a:pt x="1" y="13062"/>
                </a:lnTo>
                <a:lnTo>
                  <a:pt x="55637" y="13062"/>
                </a:lnTo>
                <a:lnTo>
                  <a:pt x="55637" y="1838"/>
                </a:lnTo>
                <a:cubicBezTo>
                  <a:pt x="55637" y="1838"/>
                  <a:pt x="54001" y="1880"/>
                  <a:pt x="51326" y="1880"/>
                </a:cubicBezTo>
                <a:lnTo>
                  <a:pt x="51308" y="1880"/>
                </a:lnTo>
                <a:cubicBezTo>
                  <a:pt x="45241" y="1880"/>
                  <a:pt x="33846" y="1667"/>
                  <a:pt x="23815" y="318"/>
                </a:cubicBezTo>
                <a:cubicBezTo>
                  <a:pt x="22124" y="92"/>
                  <a:pt x="20254" y="0"/>
                  <a:pt x="18328" y="0"/>
                </a:cubicBezTo>
                <a:close/>
              </a:path>
            </a:pathLst>
          </a:custGeom>
          <a:gradFill>
            <a:gsLst>
              <a:gs pos="0">
                <a:srgbClr val="47CC23"/>
              </a:gs>
              <a:gs pos="100000">
                <a:srgbClr val="23581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_5_2_1_1_1_1">
    <p:spTree>
      <p:nvGrpSpPr>
        <p:cNvPr id="1" name="Shape 519"/>
        <p:cNvGrpSpPr/>
        <p:nvPr/>
      </p:nvGrpSpPr>
      <p:grpSpPr>
        <a:xfrm>
          <a:off x="0" y="0"/>
          <a:ext cx="0" cy="0"/>
          <a:chOff x="0" y="0"/>
          <a:chExt cx="0" cy="0"/>
        </a:xfrm>
      </p:grpSpPr>
      <p:sp>
        <p:nvSpPr>
          <p:cNvPr id="520" name="Google Shape;520;p29"/>
          <p:cNvSpPr/>
          <p:nvPr/>
        </p:nvSpPr>
        <p:spPr>
          <a:xfrm>
            <a:off x="-1" y="3037275"/>
            <a:ext cx="9143994" cy="2110086"/>
          </a:xfrm>
          <a:custGeom>
            <a:avLst/>
            <a:gdLst/>
            <a:ahLst/>
            <a:cxnLst/>
            <a:rect l="l" t="t" r="r" b="b"/>
            <a:pathLst>
              <a:path w="54177" h="13534" extrusionOk="0">
                <a:moveTo>
                  <a:pt x="54177" y="0"/>
                </a:moveTo>
                <a:cubicBezTo>
                  <a:pt x="50268" y="735"/>
                  <a:pt x="46729" y="2967"/>
                  <a:pt x="42954" y="4353"/>
                </a:cubicBezTo>
                <a:cubicBezTo>
                  <a:pt x="38370" y="6025"/>
                  <a:pt x="33421" y="6413"/>
                  <a:pt x="28533" y="6797"/>
                </a:cubicBezTo>
                <a:cubicBezTo>
                  <a:pt x="27244" y="6892"/>
                  <a:pt x="25938" y="6992"/>
                  <a:pt x="24641" y="6992"/>
                </a:cubicBezTo>
                <a:cubicBezTo>
                  <a:pt x="23049" y="6992"/>
                  <a:pt x="21473" y="6842"/>
                  <a:pt x="19966" y="6353"/>
                </a:cubicBezTo>
                <a:cubicBezTo>
                  <a:pt x="16482" y="5258"/>
                  <a:pt x="13728" y="2523"/>
                  <a:pt x="10319" y="1197"/>
                </a:cubicBezTo>
                <a:cubicBezTo>
                  <a:pt x="8840" y="596"/>
                  <a:pt x="7223" y="310"/>
                  <a:pt x="5624" y="310"/>
                </a:cubicBezTo>
                <a:cubicBezTo>
                  <a:pt x="3947" y="310"/>
                  <a:pt x="1655" y="559"/>
                  <a:pt x="1" y="1446"/>
                </a:cubicBezTo>
                <a:lnTo>
                  <a:pt x="1" y="13534"/>
                </a:lnTo>
                <a:lnTo>
                  <a:pt x="54177" y="13534"/>
                </a:lnTo>
                <a:lnTo>
                  <a:pt x="54177" y="0"/>
                </a:lnTo>
                <a:close/>
              </a:path>
            </a:pathLst>
          </a:custGeom>
          <a:gradFill>
            <a:gsLst>
              <a:gs pos="0">
                <a:srgbClr val="47CC23"/>
              </a:gs>
              <a:gs pos="100000">
                <a:srgbClr val="23581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9"/>
          <p:cNvSpPr/>
          <p:nvPr/>
        </p:nvSpPr>
        <p:spPr>
          <a:xfrm flipH="1">
            <a:off x="461684" y="1717703"/>
            <a:ext cx="3167000" cy="498600"/>
          </a:xfrm>
          <a:custGeom>
            <a:avLst/>
            <a:gdLst/>
            <a:ahLst/>
            <a:cxnLst/>
            <a:rect l="l" t="t" r="r" b="b"/>
            <a:pathLst>
              <a:path w="20313" h="3198" extrusionOk="0">
                <a:moveTo>
                  <a:pt x="14325" y="0"/>
                </a:moveTo>
                <a:cubicBezTo>
                  <a:pt x="13054" y="0"/>
                  <a:pt x="11959" y="656"/>
                  <a:pt x="11552" y="1580"/>
                </a:cubicBezTo>
                <a:cubicBezTo>
                  <a:pt x="11363" y="1539"/>
                  <a:pt x="11150" y="1502"/>
                  <a:pt x="10956" y="1502"/>
                </a:cubicBezTo>
                <a:cubicBezTo>
                  <a:pt x="10725" y="1502"/>
                  <a:pt x="10513" y="1539"/>
                  <a:pt x="10323" y="1599"/>
                </a:cubicBezTo>
                <a:cubicBezTo>
                  <a:pt x="9843" y="906"/>
                  <a:pt x="8955" y="425"/>
                  <a:pt x="7953" y="425"/>
                </a:cubicBezTo>
                <a:cubicBezTo>
                  <a:pt x="6858" y="425"/>
                  <a:pt x="5915" y="980"/>
                  <a:pt x="5453" y="1770"/>
                </a:cubicBezTo>
                <a:cubicBezTo>
                  <a:pt x="4931" y="1964"/>
                  <a:pt x="4529" y="2366"/>
                  <a:pt x="4372" y="2906"/>
                </a:cubicBezTo>
                <a:cubicBezTo>
                  <a:pt x="3739" y="2620"/>
                  <a:pt x="2870" y="2426"/>
                  <a:pt x="1891" y="2426"/>
                </a:cubicBezTo>
                <a:cubicBezTo>
                  <a:pt x="791" y="2426"/>
                  <a:pt x="1" y="2638"/>
                  <a:pt x="426" y="3198"/>
                </a:cubicBezTo>
                <a:lnTo>
                  <a:pt x="20313" y="3198"/>
                </a:lnTo>
                <a:cubicBezTo>
                  <a:pt x="20257" y="2481"/>
                  <a:pt x="19814" y="1927"/>
                  <a:pt x="18525" y="1927"/>
                </a:cubicBezTo>
                <a:cubicBezTo>
                  <a:pt x="18118" y="1927"/>
                  <a:pt x="17674" y="1982"/>
                  <a:pt x="17254" y="2079"/>
                </a:cubicBezTo>
                <a:cubicBezTo>
                  <a:pt x="17041" y="906"/>
                  <a:pt x="15808" y="0"/>
                  <a:pt x="143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9"/>
          <p:cNvSpPr/>
          <p:nvPr/>
        </p:nvSpPr>
        <p:spPr>
          <a:xfrm flipH="1">
            <a:off x="3041482" y="609675"/>
            <a:ext cx="3499868" cy="585910"/>
          </a:xfrm>
          <a:custGeom>
            <a:avLst/>
            <a:gdLst/>
            <a:ahLst/>
            <a:cxnLst/>
            <a:rect l="l" t="t" r="r" b="b"/>
            <a:pathLst>
              <a:path w="22448" h="3758" extrusionOk="0">
                <a:moveTo>
                  <a:pt x="5911" y="1"/>
                </a:moveTo>
                <a:cubicBezTo>
                  <a:pt x="4312" y="1"/>
                  <a:pt x="2944" y="1004"/>
                  <a:pt x="2404" y="2408"/>
                </a:cubicBezTo>
                <a:cubicBezTo>
                  <a:pt x="2251" y="2371"/>
                  <a:pt x="2099" y="2371"/>
                  <a:pt x="1923" y="2371"/>
                </a:cubicBezTo>
                <a:cubicBezTo>
                  <a:pt x="865" y="2371"/>
                  <a:pt x="1" y="2986"/>
                  <a:pt x="1" y="3758"/>
                </a:cubicBezTo>
                <a:lnTo>
                  <a:pt x="22448" y="3758"/>
                </a:lnTo>
                <a:cubicBezTo>
                  <a:pt x="22369" y="2870"/>
                  <a:pt x="21773" y="2371"/>
                  <a:pt x="20059" y="2371"/>
                </a:cubicBezTo>
                <a:cubicBezTo>
                  <a:pt x="19250" y="2371"/>
                  <a:pt x="18368" y="2464"/>
                  <a:pt x="17596" y="2676"/>
                </a:cubicBezTo>
                <a:cubicBezTo>
                  <a:pt x="17420" y="1350"/>
                  <a:pt x="16288" y="311"/>
                  <a:pt x="14921" y="311"/>
                </a:cubicBezTo>
                <a:cubicBezTo>
                  <a:pt x="13955" y="311"/>
                  <a:pt x="13091" y="828"/>
                  <a:pt x="12629" y="1600"/>
                </a:cubicBezTo>
                <a:lnTo>
                  <a:pt x="12592" y="1600"/>
                </a:lnTo>
                <a:cubicBezTo>
                  <a:pt x="12167" y="1600"/>
                  <a:pt x="11783" y="1678"/>
                  <a:pt x="11437" y="1849"/>
                </a:cubicBezTo>
                <a:cubicBezTo>
                  <a:pt x="10975" y="962"/>
                  <a:pt x="10028" y="366"/>
                  <a:pt x="8932" y="366"/>
                </a:cubicBezTo>
                <a:cubicBezTo>
                  <a:pt x="8567" y="366"/>
                  <a:pt x="8202" y="445"/>
                  <a:pt x="7874" y="560"/>
                </a:cubicBezTo>
                <a:cubicBezTo>
                  <a:pt x="7315" y="214"/>
                  <a:pt x="6622" y="1"/>
                  <a:pt x="59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9"/>
          <p:cNvSpPr/>
          <p:nvPr/>
        </p:nvSpPr>
        <p:spPr>
          <a:xfrm flipH="1">
            <a:off x="3110043" y="3067550"/>
            <a:ext cx="1461968" cy="242908"/>
          </a:xfrm>
          <a:custGeom>
            <a:avLst/>
            <a:gdLst/>
            <a:ahLst/>
            <a:cxnLst/>
            <a:rect l="l" t="t" r="r" b="b"/>
            <a:pathLst>
              <a:path w="9377" h="1558" extrusionOk="0">
                <a:moveTo>
                  <a:pt x="6909" y="0"/>
                </a:moveTo>
                <a:cubicBezTo>
                  <a:pt x="6604" y="0"/>
                  <a:pt x="6331" y="74"/>
                  <a:pt x="6082" y="231"/>
                </a:cubicBezTo>
                <a:cubicBezTo>
                  <a:pt x="5948" y="171"/>
                  <a:pt x="5814" y="152"/>
                  <a:pt x="5638" y="152"/>
                </a:cubicBezTo>
                <a:cubicBezTo>
                  <a:pt x="5199" y="152"/>
                  <a:pt x="4792" y="402"/>
                  <a:pt x="4598" y="767"/>
                </a:cubicBezTo>
                <a:cubicBezTo>
                  <a:pt x="4464" y="693"/>
                  <a:pt x="4293" y="652"/>
                  <a:pt x="4118" y="652"/>
                </a:cubicBezTo>
                <a:lnTo>
                  <a:pt x="4099" y="652"/>
                </a:lnTo>
                <a:cubicBezTo>
                  <a:pt x="3905" y="347"/>
                  <a:pt x="3559" y="116"/>
                  <a:pt x="3157" y="116"/>
                </a:cubicBezTo>
                <a:cubicBezTo>
                  <a:pt x="2579" y="116"/>
                  <a:pt x="2099" y="554"/>
                  <a:pt x="2039" y="1114"/>
                </a:cubicBezTo>
                <a:cubicBezTo>
                  <a:pt x="1710" y="1017"/>
                  <a:pt x="1327" y="980"/>
                  <a:pt x="999" y="980"/>
                </a:cubicBezTo>
                <a:cubicBezTo>
                  <a:pt x="287" y="980"/>
                  <a:pt x="38" y="1192"/>
                  <a:pt x="1" y="1557"/>
                </a:cubicBezTo>
                <a:lnTo>
                  <a:pt x="9376" y="1557"/>
                </a:lnTo>
                <a:cubicBezTo>
                  <a:pt x="9376" y="1229"/>
                  <a:pt x="9029" y="980"/>
                  <a:pt x="8586" y="980"/>
                </a:cubicBezTo>
                <a:cubicBezTo>
                  <a:pt x="8507" y="980"/>
                  <a:pt x="8433" y="980"/>
                  <a:pt x="8373" y="998"/>
                </a:cubicBezTo>
                <a:cubicBezTo>
                  <a:pt x="8142" y="402"/>
                  <a:pt x="7583" y="0"/>
                  <a:pt x="69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9"/>
          <p:cNvSpPr txBox="1">
            <a:spLocks noGrp="1"/>
          </p:cNvSpPr>
          <p:nvPr>
            <p:ph type="title"/>
          </p:nvPr>
        </p:nvSpPr>
        <p:spPr>
          <a:xfrm>
            <a:off x="5616000" y="1915275"/>
            <a:ext cx="2808000" cy="561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6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25" name="Google Shape;525;p29"/>
          <p:cNvSpPr txBox="1">
            <a:spLocks noGrp="1"/>
          </p:cNvSpPr>
          <p:nvPr>
            <p:ph type="body" idx="1"/>
          </p:nvPr>
        </p:nvSpPr>
        <p:spPr>
          <a:xfrm>
            <a:off x="4452375" y="2476275"/>
            <a:ext cx="3971700" cy="406200"/>
          </a:xfrm>
          <a:prstGeom prst="rect">
            <a:avLst/>
          </a:prstGeom>
        </p:spPr>
        <p:txBody>
          <a:bodyPr spcFirstLastPara="1" wrap="square" lIns="91425" tIns="91425" rIns="91425" bIns="91425" anchor="t" anchorCtr="0">
            <a:noAutofit/>
          </a:bodyPr>
          <a:lstStyle>
            <a:lvl1pPr marL="457200" lvl="0" indent="-317500" algn="r" rtl="0">
              <a:spcBef>
                <a:spcPts val="0"/>
              </a:spcBef>
              <a:spcAft>
                <a:spcPts val="0"/>
              </a:spcAft>
              <a:buSzPts val="1400"/>
              <a:buChar char="●"/>
              <a:defRPr sz="1600">
                <a:solidFill>
                  <a:schemeClr val="dk1"/>
                </a:solidFill>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26" name="Google Shape;526;p29"/>
          <p:cNvSpPr txBox="1">
            <a:spLocks noGrp="1"/>
          </p:cNvSpPr>
          <p:nvPr>
            <p:ph type="title" idx="2" hasCustomPrompt="1"/>
          </p:nvPr>
        </p:nvSpPr>
        <p:spPr>
          <a:xfrm>
            <a:off x="5616000" y="1195575"/>
            <a:ext cx="2808000" cy="719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6000">
                <a:solidFill>
                  <a:schemeClr val="lt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B2EBFF"/>
            </a:gs>
            <a:gs pos="100000">
              <a:schemeClr val="lt1"/>
            </a:gs>
          </a:gsLst>
          <a:lin ang="54007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8" r:id="rId5"/>
    <p:sldLayoutId id="2147483659" r:id="rId6"/>
    <p:sldLayoutId id="2147483662" r:id="rId7"/>
    <p:sldLayoutId id="2147483664" r:id="rId8"/>
    <p:sldLayoutId id="2147483675" r:id="rId9"/>
    <p:sldLayoutId id="2147483684" r:id="rId10"/>
    <p:sldLayoutId id="2147483685" r:id="rId11"/>
    <p:sldLayoutId id="2147483686" r:id="rId12"/>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B2EBFF"/>
            </a:gs>
            <a:gs pos="100000">
              <a:schemeClr val="lt1"/>
            </a:gs>
          </a:gsLst>
          <a:lin ang="5400700" scaled="0"/>
        </a:gradFill>
        <a:effectLst/>
      </p:bgPr>
    </p:bg>
    <p:spTree>
      <p:nvGrpSpPr>
        <p:cNvPr id="1" name="Shape 1005"/>
        <p:cNvGrpSpPr/>
        <p:nvPr/>
      </p:nvGrpSpPr>
      <p:grpSpPr>
        <a:xfrm>
          <a:off x="0" y="0"/>
          <a:ext cx="0" cy="0"/>
          <a:chOff x="0" y="0"/>
          <a:chExt cx="0" cy="0"/>
        </a:xfrm>
      </p:grpSpPr>
      <p:sp>
        <p:nvSpPr>
          <p:cNvPr id="1006" name="Google Shape;1006;p43"/>
          <p:cNvSpPr txBox="1">
            <a:spLocks noGrp="1"/>
          </p:cNvSpPr>
          <p:nvPr>
            <p:ph type="ctrTitle"/>
          </p:nvPr>
        </p:nvSpPr>
        <p:spPr>
          <a:xfrm>
            <a:off x="1051172" y="870392"/>
            <a:ext cx="7253560" cy="117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smtClean="0">
                <a:solidFill>
                  <a:schemeClr val="dk1"/>
                </a:solidFill>
              </a:rPr>
              <a:t>La Giornata Internazionale delle </a:t>
            </a:r>
            <a:r>
              <a:rPr lang="en" sz="4000" dirty="0" smtClean="0">
                <a:solidFill>
                  <a:schemeClr val="lt2"/>
                </a:solidFill>
              </a:rPr>
              <a:t>Api</a:t>
            </a:r>
            <a:endParaRPr sz="4000" dirty="0">
              <a:solidFill>
                <a:schemeClr val="lt2"/>
              </a:solidFill>
            </a:endParaRPr>
          </a:p>
        </p:txBody>
      </p:sp>
      <p:grpSp>
        <p:nvGrpSpPr>
          <p:cNvPr id="1008" name="Google Shape;1008;p43"/>
          <p:cNvGrpSpPr/>
          <p:nvPr/>
        </p:nvGrpSpPr>
        <p:grpSpPr>
          <a:xfrm>
            <a:off x="7446058" y="3321226"/>
            <a:ext cx="646520" cy="727991"/>
            <a:chOff x="-845867" y="3211089"/>
            <a:chExt cx="646520" cy="727991"/>
          </a:xfrm>
        </p:grpSpPr>
        <p:sp>
          <p:nvSpPr>
            <p:cNvPr id="1009" name="Google Shape;1009;p43"/>
            <p:cNvSpPr/>
            <p:nvPr/>
          </p:nvSpPr>
          <p:spPr>
            <a:xfrm>
              <a:off x="-780623" y="3578950"/>
              <a:ext cx="288284" cy="360127"/>
            </a:xfrm>
            <a:custGeom>
              <a:avLst/>
              <a:gdLst/>
              <a:ahLst/>
              <a:cxnLst/>
              <a:rect l="l" t="t" r="r" b="b"/>
              <a:pathLst>
                <a:path w="2386" h="2981" extrusionOk="0">
                  <a:moveTo>
                    <a:pt x="2038" y="0"/>
                  </a:moveTo>
                  <a:cubicBezTo>
                    <a:pt x="2002" y="0"/>
                    <a:pt x="1941" y="19"/>
                    <a:pt x="1904" y="19"/>
                  </a:cubicBezTo>
                  <a:cubicBezTo>
                    <a:pt x="1886" y="19"/>
                    <a:pt x="1886" y="19"/>
                    <a:pt x="1868" y="37"/>
                  </a:cubicBezTo>
                  <a:cubicBezTo>
                    <a:pt x="1734" y="56"/>
                    <a:pt x="1618" y="74"/>
                    <a:pt x="1479" y="116"/>
                  </a:cubicBezTo>
                  <a:cubicBezTo>
                    <a:pt x="1345" y="153"/>
                    <a:pt x="1230" y="190"/>
                    <a:pt x="1114" y="250"/>
                  </a:cubicBezTo>
                  <a:cubicBezTo>
                    <a:pt x="1059" y="268"/>
                    <a:pt x="1017" y="287"/>
                    <a:pt x="962" y="305"/>
                  </a:cubicBezTo>
                  <a:cubicBezTo>
                    <a:pt x="865" y="365"/>
                    <a:pt x="768" y="402"/>
                    <a:pt x="694" y="462"/>
                  </a:cubicBezTo>
                  <a:cubicBezTo>
                    <a:pt x="597" y="536"/>
                    <a:pt x="500" y="615"/>
                    <a:pt x="421" y="693"/>
                  </a:cubicBezTo>
                  <a:cubicBezTo>
                    <a:pt x="384" y="730"/>
                    <a:pt x="347" y="786"/>
                    <a:pt x="306" y="827"/>
                  </a:cubicBezTo>
                  <a:cubicBezTo>
                    <a:pt x="250" y="924"/>
                    <a:pt x="172" y="1017"/>
                    <a:pt x="135" y="1114"/>
                  </a:cubicBezTo>
                  <a:cubicBezTo>
                    <a:pt x="93" y="1229"/>
                    <a:pt x="56" y="1345"/>
                    <a:pt x="38" y="1460"/>
                  </a:cubicBezTo>
                  <a:cubicBezTo>
                    <a:pt x="1" y="1636"/>
                    <a:pt x="1" y="1825"/>
                    <a:pt x="19" y="2019"/>
                  </a:cubicBezTo>
                  <a:cubicBezTo>
                    <a:pt x="19" y="2098"/>
                    <a:pt x="38" y="2172"/>
                    <a:pt x="38" y="2251"/>
                  </a:cubicBezTo>
                  <a:cubicBezTo>
                    <a:pt x="56" y="2329"/>
                    <a:pt x="75" y="2385"/>
                    <a:pt x="93" y="2463"/>
                  </a:cubicBezTo>
                  <a:cubicBezTo>
                    <a:pt x="135" y="2634"/>
                    <a:pt x="190" y="2810"/>
                    <a:pt x="250" y="2981"/>
                  </a:cubicBezTo>
                  <a:cubicBezTo>
                    <a:pt x="578" y="2907"/>
                    <a:pt x="846" y="2810"/>
                    <a:pt x="1059" y="2694"/>
                  </a:cubicBezTo>
                  <a:cubicBezTo>
                    <a:pt x="1174" y="2634"/>
                    <a:pt x="1271" y="2579"/>
                    <a:pt x="1345" y="2519"/>
                  </a:cubicBezTo>
                  <a:cubicBezTo>
                    <a:pt x="1442" y="2445"/>
                    <a:pt x="1521" y="2385"/>
                    <a:pt x="1595" y="2311"/>
                  </a:cubicBezTo>
                  <a:cubicBezTo>
                    <a:pt x="1618" y="2287"/>
                    <a:pt x="1636" y="2251"/>
                    <a:pt x="1655" y="2232"/>
                  </a:cubicBezTo>
                  <a:cubicBezTo>
                    <a:pt x="1710" y="2153"/>
                    <a:pt x="1770" y="2080"/>
                    <a:pt x="1826" y="2001"/>
                  </a:cubicBezTo>
                  <a:cubicBezTo>
                    <a:pt x="1826" y="1964"/>
                    <a:pt x="1849" y="1941"/>
                    <a:pt x="1868" y="1904"/>
                  </a:cubicBezTo>
                  <a:cubicBezTo>
                    <a:pt x="1904" y="1849"/>
                    <a:pt x="1923" y="1788"/>
                    <a:pt x="1941" y="1733"/>
                  </a:cubicBezTo>
                  <a:cubicBezTo>
                    <a:pt x="2002" y="1618"/>
                    <a:pt x="2038" y="1479"/>
                    <a:pt x="2080" y="1363"/>
                  </a:cubicBezTo>
                  <a:cubicBezTo>
                    <a:pt x="2099" y="1308"/>
                    <a:pt x="2117" y="1248"/>
                    <a:pt x="2136" y="1192"/>
                  </a:cubicBezTo>
                  <a:cubicBezTo>
                    <a:pt x="2154" y="1155"/>
                    <a:pt x="2154" y="1114"/>
                    <a:pt x="2172" y="1058"/>
                  </a:cubicBezTo>
                  <a:cubicBezTo>
                    <a:pt x="2214" y="961"/>
                    <a:pt x="2270" y="846"/>
                    <a:pt x="2330" y="767"/>
                  </a:cubicBezTo>
                  <a:lnTo>
                    <a:pt x="2385" y="578"/>
                  </a:lnTo>
                  <a:lnTo>
                    <a:pt x="2080" y="56"/>
                  </a:lnTo>
                  <a:lnTo>
                    <a:pt x="2038"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3"/>
            <p:cNvSpPr/>
            <p:nvPr/>
          </p:nvSpPr>
          <p:spPr>
            <a:xfrm>
              <a:off x="-729757" y="3609032"/>
              <a:ext cx="200566" cy="179399"/>
            </a:xfrm>
            <a:custGeom>
              <a:avLst/>
              <a:gdLst/>
              <a:ahLst/>
              <a:cxnLst/>
              <a:rect l="l" t="t" r="r" b="b"/>
              <a:pathLst>
                <a:path w="1660" h="1485" extrusionOk="0">
                  <a:moveTo>
                    <a:pt x="693" y="1"/>
                  </a:moveTo>
                  <a:cubicBezTo>
                    <a:pt x="638" y="19"/>
                    <a:pt x="596" y="38"/>
                    <a:pt x="541" y="56"/>
                  </a:cubicBezTo>
                  <a:cubicBezTo>
                    <a:pt x="444" y="116"/>
                    <a:pt x="347" y="153"/>
                    <a:pt x="273" y="213"/>
                  </a:cubicBezTo>
                  <a:cubicBezTo>
                    <a:pt x="176" y="287"/>
                    <a:pt x="79" y="366"/>
                    <a:pt x="0" y="444"/>
                  </a:cubicBezTo>
                  <a:cubicBezTo>
                    <a:pt x="60" y="518"/>
                    <a:pt x="116" y="597"/>
                    <a:pt x="176" y="675"/>
                  </a:cubicBezTo>
                  <a:cubicBezTo>
                    <a:pt x="273" y="768"/>
                    <a:pt x="365" y="883"/>
                    <a:pt x="462" y="962"/>
                  </a:cubicBezTo>
                  <a:cubicBezTo>
                    <a:pt x="578" y="1059"/>
                    <a:pt x="693" y="1137"/>
                    <a:pt x="809" y="1211"/>
                  </a:cubicBezTo>
                  <a:lnTo>
                    <a:pt x="850" y="1230"/>
                  </a:lnTo>
                  <a:lnTo>
                    <a:pt x="869" y="1253"/>
                  </a:lnTo>
                  <a:cubicBezTo>
                    <a:pt x="887" y="1253"/>
                    <a:pt x="887" y="1253"/>
                    <a:pt x="887" y="1271"/>
                  </a:cubicBezTo>
                  <a:lnTo>
                    <a:pt x="984" y="1308"/>
                  </a:lnTo>
                  <a:cubicBezTo>
                    <a:pt x="1021" y="1327"/>
                    <a:pt x="1040" y="1327"/>
                    <a:pt x="1082" y="1345"/>
                  </a:cubicBezTo>
                  <a:cubicBezTo>
                    <a:pt x="1118" y="1369"/>
                    <a:pt x="1137" y="1369"/>
                    <a:pt x="1174" y="1387"/>
                  </a:cubicBezTo>
                  <a:lnTo>
                    <a:pt x="1215" y="1405"/>
                  </a:lnTo>
                  <a:lnTo>
                    <a:pt x="1234" y="1405"/>
                  </a:lnTo>
                  <a:lnTo>
                    <a:pt x="1271" y="1424"/>
                  </a:lnTo>
                  <a:lnTo>
                    <a:pt x="1368" y="1442"/>
                  </a:lnTo>
                  <a:cubicBezTo>
                    <a:pt x="1386" y="1461"/>
                    <a:pt x="1386" y="1461"/>
                    <a:pt x="1405" y="1461"/>
                  </a:cubicBezTo>
                  <a:lnTo>
                    <a:pt x="1465" y="1484"/>
                  </a:lnTo>
                  <a:lnTo>
                    <a:pt x="1520" y="1484"/>
                  </a:lnTo>
                  <a:cubicBezTo>
                    <a:pt x="1581" y="1369"/>
                    <a:pt x="1617" y="1230"/>
                    <a:pt x="1659" y="1114"/>
                  </a:cubicBezTo>
                  <a:cubicBezTo>
                    <a:pt x="1636" y="1114"/>
                    <a:pt x="1617" y="1096"/>
                    <a:pt x="1599" y="1096"/>
                  </a:cubicBezTo>
                  <a:lnTo>
                    <a:pt x="1562" y="1077"/>
                  </a:lnTo>
                  <a:cubicBezTo>
                    <a:pt x="1544" y="1059"/>
                    <a:pt x="1544" y="1059"/>
                    <a:pt x="1520" y="1059"/>
                  </a:cubicBezTo>
                  <a:lnTo>
                    <a:pt x="1447" y="999"/>
                  </a:lnTo>
                  <a:lnTo>
                    <a:pt x="1428" y="999"/>
                  </a:lnTo>
                  <a:lnTo>
                    <a:pt x="1428" y="980"/>
                  </a:lnTo>
                  <a:lnTo>
                    <a:pt x="1386" y="962"/>
                  </a:lnTo>
                  <a:cubicBezTo>
                    <a:pt x="1368" y="943"/>
                    <a:pt x="1349" y="943"/>
                    <a:pt x="1331" y="925"/>
                  </a:cubicBezTo>
                  <a:cubicBezTo>
                    <a:pt x="1289" y="906"/>
                    <a:pt x="1271" y="883"/>
                    <a:pt x="1252" y="865"/>
                  </a:cubicBezTo>
                  <a:lnTo>
                    <a:pt x="1197" y="809"/>
                  </a:lnTo>
                  <a:lnTo>
                    <a:pt x="1174" y="809"/>
                  </a:lnTo>
                  <a:lnTo>
                    <a:pt x="1174" y="791"/>
                  </a:lnTo>
                  <a:lnTo>
                    <a:pt x="1137" y="768"/>
                  </a:lnTo>
                  <a:cubicBezTo>
                    <a:pt x="1058" y="694"/>
                    <a:pt x="1003" y="615"/>
                    <a:pt x="943" y="518"/>
                  </a:cubicBezTo>
                  <a:cubicBezTo>
                    <a:pt x="887" y="444"/>
                    <a:pt x="827" y="347"/>
                    <a:pt x="790" y="250"/>
                  </a:cubicBezTo>
                  <a:cubicBezTo>
                    <a:pt x="753" y="172"/>
                    <a:pt x="712" y="75"/>
                    <a:pt x="693"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3"/>
            <p:cNvSpPr/>
            <p:nvPr/>
          </p:nvSpPr>
          <p:spPr>
            <a:xfrm>
              <a:off x="-780623" y="3713410"/>
              <a:ext cx="220623" cy="149197"/>
            </a:xfrm>
            <a:custGeom>
              <a:avLst/>
              <a:gdLst/>
              <a:ahLst/>
              <a:cxnLst/>
              <a:rect l="l" t="t" r="r" b="b"/>
              <a:pathLst>
                <a:path w="1826" h="1235" extrusionOk="0">
                  <a:moveTo>
                    <a:pt x="135" y="1"/>
                  </a:moveTo>
                  <a:cubicBezTo>
                    <a:pt x="93" y="116"/>
                    <a:pt x="56" y="232"/>
                    <a:pt x="38" y="347"/>
                  </a:cubicBezTo>
                  <a:cubicBezTo>
                    <a:pt x="1" y="523"/>
                    <a:pt x="1" y="712"/>
                    <a:pt x="19" y="906"/>
                  </a:cubicBezTo>
                  <a:cubicBezTo>
                    <a:pt x="38" y="925"/>
                    <a:pt x="75" y="943"/>
                    <a:pt x="116" y="967"/>
                  </a:cubicBezTo>
                  <a:cubicBezTo>
                    <a:pt x="232" y="1022"/>
                    <a:pt x="366" y="1082"/>
                    <a:pt x="500" y="1119"/>
                  </a:cubicBezTo>
                  <a:lnTo>
                    <a:pt x="537" y="1138"/>
                  </a:lnTo>
                  <a:cubicBezTo>
                    <a:pt x="555" y="1138"/>
                    <a:pt x="578" y="1138"/>
                    <a:pt x="597" y="1156"/>
                  </a:cubicBezTo>
                  <a:lnTo>
                    <a:pt x="694" y="1174"/>
                  </a:lnTo>
                  <a:cubicBezTo>
                    <a:pt x="768" y="1198"/>
                    <a:pt x="828" y="1198"/>
                    <a:pt x="902" y="1216"/>
                  </a:cubicBezTo>
                  <a:lnTo>
                    <a:pt x="999" y="1216"/>
                  </a:lnTo>
                  <a:cubicBezTo>
                    <a:pt x="1040" y="1216"/>
                    <a:pt x="1077" y="1235"/>
                    <a:pt x="1096" y="1235"/>
                  </a:cubicBezTo>
                  <a:lnTo>
                    <a:pt x="1308" y="1235"/>
                  </a:lnTo>
                  <a:lnTo>
                    <a:pt x="1364" y="1216"/>
                  </a:lnTo>
                  <a:lnTo>
                    <a:pt x="1405" y="1216"/>
                  </a:lnTo>
                  <a:lnTo>
                    <a:pt x="1521" y="1198"/>
                  </a:lnTo>
                  <a:lnTo>
                    <a:pt x="1595" y="1198"/>
                  </a:lnTo>
                  <a:cubicBezTo>
                    <a:pt x="1618" y="1174"/>
                    <a:pt x="1636" y="1138"/>
                    <a:pt x="1655" y="1119"/>
                  </a:cubicBezTo>
                  <a:cubicBezTo>
                    <a:pt x="1710" y="1040"/>
                    <a:pt x="1770" y="967"/>
                    <a:pt x="1826" y="888"/>
                  </a:cubicBezTo>
                  <a:lnTo>
                    <a:pt x="1576" y="888"/>
                  </a:lnTo>
                  <a:lnTo>
                    <a:pt x="1503" y="870"/>
                  </a:lnTo>
                  <a:lnTo>
                    <a:pt x="1424" y="870"/>
                  </a:lnTo>
                  <a:cubicBezTo>
                    <a:pt x="1405" y="870"/>
                    <a:pt x="1387" y="851"/>
                    <a:pt x="1387" y="851"/>
                  </a:cubicBezTo>
                  <a:lnTo>
                    <a:pt x="1327" y="851"/>
                  </a:lnTo>
                  <a:lnTo>
                    <a:pt x="1290" y="828"/>
                  </a:lnTo>
                  <a:lnTo>
                    <a:pt x="1248" y="828"/>
                  </a:lnTo>
                  <a:lnTo>
                    <a:pt x="1174" y="809"/>
                  </a:lnTo>
                  <a:cubicBezTo>
                    <a:pt x="1156" y="791"/>
                    <a:pt x="1114" y="791"/>
                    <a:pt x="1096" y="772"/>
                  </a:cubicBezTo>
                  <a:cubicBezTo>
                    <a:pt x="1077" y="772"/>
                    <a:pt x="1040" y="754"/>
                    <a:pt x="1017" y="736"/>
                  </a:cubicBezTo>
                  <a:cubicBezTo>
                    <a:pt x="980" y="712"/>
                    <a:pt x="925" y="694"/>
                    <a:pt x="883" y="675"/>
                  </a:cubicBezTo>
                  <a:lnTo>
                    <a:pt x="809" y="638"/>
                  </a:lnTo>
                  <a:cubicBezTo>
                    <a:pt x="786" y="620"/>
                    <a:pt x="786" y="620"/>
                    <a:pt x="768" y="620"/>
                  </a:cubicBezTo>
                  <a:lnTo>
                    <a:pt x="731" y="578"/>
                  </a:lnTo>
                  <a:cubicBezTo>
                    <a:pt x="652" y="523"/>
                    <a:pt x="555" y="463"/>
                    <a:pt x="481" y="389"/>
                  </a:cubicBezTo>
                  <a:cubicBezTo>
                    <a:pt x="403" y="310"/>
                    <a:pt x="324" y="232"/>
                    <a:pt x="250" y="158"/>
                  </a:cubicBezTo>
                  <a:cubicBezTo>
                    <a:pt x="209" y="98"/>
                    <a:pt x="172" y="61"/>
                    <a:pt x="135"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3"/>
            <p:cNvSpPr/>
            <p:nvPr/>
          </p:nvSpPr>
          <p:spPr>
            <a:xfrm>
              <a:off x="-769387" y="3876502"/>
              <a:ext cx="151391" cy="62578"/>
            </a:xfrm>
            <a:custGeom>
              <a:avLst/>
              <a:gdLst/>
              <a:ahLst/>
              <a:cxnLst/>
              <a:rect l="l" t="t" r="r" b="b"/>
              <a:pathLst>
                <a:path w="1253" h="518" extrusionOk="0">
                  <a:moveTo>
                    <a:pt x="0" y="0"/>
                  </a:moveTo>
                  <a:lnTo>
                    <a:pt x="0" y="0"/>
                  </a:lnTo>
                  <a:cubicBezTo>
                    <a:pt x="42" y="171"/>
                    <a:pt x="97" y="347"/>
                    <a:pt x="157" y="518"/>
                  </a:cubicBezTo>
                  <a:cubicBezTo>
                    <a:pt x="485" y="444"/>
                    <a:pt x="753" y="347"/>
                    <a:pt x="966" y="231"/>
                  </a:cubicBezTo>
                  <a:cubicBezTo>
                    <a:pt x="1081" y="171"/>
                    <a:pt x="1178" y="116"/>
                    <a:pt x="1252" y="56"/>
                  </a:cubicBezTo>
                  <a:lnTo>
                    <a:pt x="1252" y="56"/>
                  </a:lnTo>
                  <a:cubicBezTo>
                    <a:pt x="1006" y="136"/>
                    <a:pt x="795" y="167"/>
                    <a:pt x="617" y="167"/>
                  </a:cubicBezTo>
                  <a:cubicBezTo>
                    <a:pt x="324" y="167"/>
                    <a:pt x="121" y="83"/>
                    <a:pt x="0"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3"/>
            <p:cNvSpPr/>
            <p:nvPr/>
          </p:nvSpPr>
          <p:spPr>
            <a:xfrm>
              <a:off x="-752713" y="3211089"/>
              <a:ext cx="321148" cy="388638"/>
            </a:xfrm>
            <a:custGeom>
              <a:avLst/>
              <a:gdLst/>
              <a:ahLst/>
              <a:cxnLst/>
              <a:rect l="l" t="t" r="r" b="b"/>
              <a:pathLst>
                <a:path w="2658" h="3217" extrusionOk="0">
                  <a:moveTo>
                    <a:pt x="677" y="1"/>
                  </a:moveTo>
                  <a:cubicBezTo>
                    <a:pt x="582" y="1"/>
                    <a:pt x="508" y="34"/>
                    <a:pt x="440" y="79"/>
                  </a:cubicBezTo>
                  <a:cubicBezTo>
                    <a:pt x="250" y="194"/>
                    <a:pt x="172" y="481"/>
                    <a:pt x="324" y="735"/>
                  </a:cubicBezTo>
                  <a:cubicBezTo>
                    <a:pt x="1" y="1058"/>
                    <a:pt x="287" y="1678"/>
                    <a:pt x="555" y="1983"/>
                  </a:cubicBezTo>
                  <a:cubicBezTo>
                    <a:pt x="943" y="2408"/>
                    <a:pt x="2311" y="3216"/>
                    <a:pt x="2311" y="3216"/>
                  </a:cubicBezTo>
                  <a:cubicBezTo>
                    <a:pt x="2311" y="3216"/>
                    <a:pt x="2330" y="3045"/>
                    <a:pt x="2427" y="2948"/>
                  </a:cubicBezTo>
                  <a:cubicBezTo>
                    <a:pt x="2454" y="2891"/>
                    <a:pt x="2503" y="2855"/>
                    <a:pt x="2574" y="2855"/>
                  </a:cubicBezTo>
                  <a:cubicBezTo>
                    <a:pt x="2599" y="2855"/>
                    <a:pt x="2627" y="2860"/>
                    <a:pt x="2658" y="2870"/>
                  </a:cubicBezTo>
                  <a:cubicBezTo>
                    <a:pt x="2658" y="2870"/>
                    <a:pt x="2616" y="1331"/>
                    <a:pt x="1345" y="328"/>
                  </a:cubicBezTo>
                  <a:cubicBezTo>
                    <a:pt x="1029" y="83"/>
                    <a:pt x="827" y="1"/>
                    <a:pt x="677"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3"/>
            <p:cNvSpPr/>
            <p:nvPr/>
          </p:nvSpPr>
          <p:spPr>
            <a:xfrm>
              <a:off x="-732053" y="3211089"/>
              <a:ext cx="300487" cy="356261"/>
            </a:xfrm>
            <a:custGeom>
              <a:avLst/>
              <a:gdLst/>
              <a:ahLst/>
              <a:cxnLst/>
              <a:rect l="l" t="t" r="r" b="b"/>
              <a:pathLst>
                <a:path w="2487" h="2949" extrusionOk="0">
                  <a:moveTo>
                    <a:pt x="506" y="1"/>
                  </a:moveTo>
                  <a:cubicBezTo>
                    <a:pt x="411" y="1"/>
                    <a:pt x="337" y="34"/>
                    <a:pt x="269" y="79"/>
                  </a:cubicBezTo>
                  <a:cubicBezTo>
                    <a:pt x="79" y="194"/>
                    <a:pt x="1" y="481"/>
                    <a:pt x="153" y="735"/>
                  </a:cubicBezTo>
                  <a:cubicBezTo>
                    <a:pt x="153" y="735"/>
                    <a:pt x="828" y="2043"/>
                    <a:pt x="2256" y="2948"/>
                  </a:cubicBezTo>
                  <a:cubicBezTo>
                    <a:pt x="2283" y="2891"/>
                    <a:pt x="2332" y="2855"/>
                    <a:pt x="2403" y="2855"/>
                  </a:cubicBezTo>
                  <a:cubicBezTo>
                    <a:pt x="2428" y="2855"/>
                    <a:pt x="2456" y="2860"/>
                    <a:pt x="2487" y="2870"/>
                  </a:cubicBezTo>
                  <a:cubicBezTo>
                    <a:pt x="2487" y="2870"/>
                    <a:pt x="2464" y="1909"/>
                    <a:pt x="1831" y="1021"/>
                  </a:cubicBezTo>
                  <a:lnTo>
                    <a:pt x="1831" y="1003"/>
                  </a:lnTo>
                  <a:cubicBezTo>
                    <a:pt x="1655" y="772"/>
                    <a:pt x="1447" y="541"/>
                    <a:pt x="1174" y="328"/>
                  </a:cubicBezTo>
                  <a:cubicBezTo>
                    <a:pt x="858" y="83"/>
                    <a:pt x="656" y="1"/>
                    <a:pt x="5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3"/>
            <p:cNvSpPr/>
            <p:nvPr/>
          </p:nvSpPr>
          <p:spPr>
            <a:xfrm>
              <a:off x="-660043" y="3380825"/>
              <a:ext cx="91221" cy="158620"/>
            </a:xfrm>
            <a:custGeom>
              <a:avLst/>
              <a:gdLst/>
              <a:ahLst/>
              <a:cxnLst/>
              <a:rect l="l" t="t" r="r" b="b"/>
              <a:pathLst>
                <a:path w="755" h="1313" extrusionOk="0">
                  <a:moveTo>
                    <a:pt x="1" y="0"/>
                  </a:moveTo>
                  <a:cubicBezTo>
                    <a:pt x="1" y="79"/>
                    <a:pt x="1" y="139"/>
                    <a:pt x="19" y="194"/>
                  </a:cubicBezTo>
                  <a:cubicBezTo>
                    <a:pt x="19" y="273"/>
                    <a:pt x="42" y="328"/>
                    <a:pt x="61" y="388"/>
                  </a:cubicBezTo>
                  <a:cubicBezTo>
                    <a:pt x="98" y="504"/>
                    <a:pt x="158" y="638"/>
                    <a:pt x="232" y="735"/>
                  </a:cubicBezTo>
                  <a:cubicBezTo>
                    <a:pt x="292" y="850"/>
                    <a:pt x="366" y="947"/>
                    <a:pt x="463" y="1040"/>
                  </a:cubicBezTo>
                  <a:cubicBezTo>
                    <a:pt x="541" y="1137"/>
                    <a:pt x="638" y="1234"/>
                    <a:pt x="754" y="1312"/>
                  </a:cubicBezTo>
                  <a:cubicBezTo>
                    <a:pt x="694" y="1271"/>
                    <a:pt x="657" y="1215"/>
                    <a:pt x="597" y="1178"/>
                  </a:cubicBezTo>
                  <a:cubicBezTo>
                    <a:pt x="560" y="1118"/>
                    <a:pt x="523" y="1081"/>
                    <a:pt x="481" y="1021"/>
                  </a:cubicBezTo>
                  <a:cubicBezTo>
                    <a:pt x="407" y="924"/>
                    <a:pt x="310" y="832"/>
                    <a:pt x="250" y="716"/>
                  </a:cubicBezTo>
                  <a:cubicBezTo>
                    <a:pt x="176" y="619"/>
                    <a:pt x="116" y="504"/>
                    <a:pt x="79" y="388"/>
                  </a:cubicBezTo>
                  <a:cubicBezTo>
                    <a:pt x="42" y="273"/>
                    <a:pt x="1" y="139"/>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3"/>
            <p:cNvSpPr/>
            <p:nvPr/>
          </p:nvSpPr>
          <p:spPr>
            <a:xfrm>
              <a:off x="-729757" y="3346153"/>
              <a:ext cx="97746" cy="123465"/>
            </a:xfrm>
            <a:custGeom>
              <a:avLst/>
              <a:gdLst/>
              <a:ahLst/>
              <a:cxnLst/>
              <a:rect l="l" t="t" r="r" b="b"/>
              <a:pathLst>
                <a:path w="809" h="1022" extrusionOk="0">
                  <a:moveTo>
                    <a:pt x="0" y="1"/>
                  </a:moveTo>
                  <a:cubicBezTo>
                    <a:pt x="19" y="56"/>
                    <a:pt x="42" y="116"/>
                    <a:pt x="60" y="171"/>
                  </a:cubicBezTo>
                  <a:lnTo>
                    <a:pt x="97" y="250"/>
                  </a:lnTo>
                  <a:lnTo>
                    <a:pt x="116" y="287"/>
                  </a:lnTo>
                  <a:lnTo>
                    <a:pt x="134" y="329"/>
                  </a:lnTo>
                  <a:cubicBezTo>
                    <a:pt x="134" y="347"/>
                    <a:pt x="157" y="366"/>
                    <a:pt x="157" y="384"/>
                  </a:cubicBezTo>
                  <a:cubicBezTo>
                    <a:pt x="176" y="426"/>
                    <a:pt x="194" y="444"/>
                    <a:pt x="213" y="463"/>
                  </a:cubicBezTo>
                  <a:lnTo>
                    <a:pt x="231" y="500"/>
                  </a:lnTo>
                  <a:cubicBezTo>
                    <a:pt x="231" y="518"/>
                    <a:pt x="250" y="518"/>
                    <a:pt x="250" y="541"/>
                  </a:cubicBezTo>
                  <a:cubicBezTo>
                    <a:pt x="273" y="560"/>
                    <a:pt x="291" y="578"/>
                    <a:pt x="310" y="597"/>
                  </a:cubicBezTo>
                  <a:cubicBezTo>
                    <a:pt x="365" y="694"/>
                    <a:pt x="444" y="772"/>
                    <a:pt x="541" y="846"/>
                  </a:cubicBezTo>
                  <a:cubicBezTo>
                    <a:pt x="619" y="906"/>
                    <a:pt x="712" y="980"/>
                    <a:pt x="809" y="1022"/>
                  </a:cubicBezTo>
                  <a:cubicBezTo>
                    <a:pt x="772" y="980"/>
                    <a:pt x="712" y="962"/>
                    <a:pt x="675" y="925"/>
                  </a:cubicBezTo>
                  <a:cubicBezTo>
                    <a:pt x="656" y="906"/>
                    <a:pt x="638" y="906"/>
                    <a:pt x="619" y="888"/>
                  </a:cubicBezTo>
                  <a:cubicBezTo>
                    <a:pt x="578" y="865"/>
                    <a:pt x="559" y="846"/>
                    <a:pt x="541" y="828"/>
                  </a:cubicBezTo>
                  <a:cubicBezTo>
                    <a:pt x="462" y="749"/>
                    <a:pt x="388" y="675"/>
                    <a:pt x="328" y="578"/>
                  </a:cubicBezTo>
                  <a:cubicBezTo>
                    <a:pt x="310" y="560"/>
                    <a:pt x="291" y="541"/>
                    <a:pt x="273" y="518"/>
                  </a:cubicBezTo>
                  <a:cubicBezTo>
                    <a:pt x="273" y="500"/>
                    <a:pt x="250" y="500"/>
                    <a:pt x="250" y="481"/>
                  </a:cubicBezTo>
                  <a:lnTo>
                    <a:pt x="231" y="444"/>
                  </a:lnTo>
                  <a:cubicBezTo>
                    <a:pt x="213" y="426"/>
                    <a:pt x="194" y="403"/>
                    <a:pt x="194" y="384"/>
                  </a:cubicBezTo>
                  <a:cubicBezTo>
                    <a:pt x="176" y="366"/>
                    <a:pt x="157" y="329"/>
                    <a:pt x="157" y="310"/>
                  </a:cubicBezTo>
                  <a:lnTo>
                    <a:pt x="116" y="269"/>
                  </a:lnTo>
                  <a:lnTo>
                    <a:pt x="116" y="232"/>
                  </a:lnTo>
                  <a:lnTo>
                    <a:pt x="79" y="153"/>
                  </a:lnTo>
                  <a:cubicBezTo>
                    <a:pt x="60" y="116"/>
                    <a:pt x="42" y="56"/>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3"/>
            <p:cNvSpPr/>
            <p:nvPr/>
          </p:nvSpPr>
          <p:spPr>
            <a:xfrm>
              <a:off x="-555049" y="3883146"/>
              <a:ext cx="11841" cy="21383"/>
            </a:xfrm>
            <a:custGeom>
              <a:avLst/>
              <a:gdLst/>
              <a:ahLst/>
              <a:cxnLst/>
              <a:rect l="l" t="t" r="r" b="b"/>
              <a:pathLst>
                <a:path w="98" h="177" extrusionOk="0">
                  <a:moveTo>
                    <a:pt x="19" y="1"/>
                  </a:moveTo>
                  <a:lnTo>
                    <a:pt x="19" y="42"/>
                  </a:lnTo>
                  <a:cubicBezTo>
                    <a:pt x="19" y="61"/>
                    <a:pt x="1" y="79"/>
                    <a:pt x="1" y="98"/>
                  </a:cubicBezTo>
                  <a:lnTo>
                    <a:pt x="1" y="176"/>
                  </a:lnTo>
                  <a:cubicBezTo>
                    <a:pt x="1" y="158"/>
                    <a:pt x="19" y="139"/>
                    <a:pt x="19" y="116"/>
                  </a:cubicBezTo>
                  <a:cubicBezTo>
                    <a:pt x="19" y="98"/>
                    <a:pt x="37" y="79"/>
                    <a:pt x="37" y="79"/>
                  </a:cubicBezTo>
                  <a:cubicBezTo>
                    <a:pt x="37" y="98"/>
                    <a:pt x="56" y="98"/>
                    <a:pt x="56" y="116"/>
                  </a:cubicBezTo>
                  <a:lnTo>
                    <a:pt x="74" y="139"/>
                  </a:lnTo>
                  <a:cubicBezTo>
                    <a:pt x="98" y="139"/>
                    <a:pt x="98" y="158"/>
                    <a:pt x="98" y="158"/>
                  </a:cubicBezTo>
                  <a:lnTo>
                    <a:pt x="98" y="139"/>
                  </a:lnTo>
                  <a:cubicBezTo>
                    <a:pt x="74" y="116"/>
                    <a:pt x="74" y="98"/>
                    <a:pt x="74" y="98"/>
                  </a:cubicBezTo>
                  <a:cubicBezTo>
                    <a:pt x="74" y="79"/>
                    <a:pt x="56" y="79"/>
                    <a:pt x="56" y="61"/>
                  </a:cubicBezTo>
                  <a:lnTo>
                    <a:pt x="37" y="42"/>
                  </a:lnTo>
                  <a:lnTo>
                    <a:pt x="19"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3"/>
            <p:cNvSpPr/>
            <p:nvPr/>
          </p:nvSpPr>
          <p:spPr>
            <a:xfrm>
              <a:off x="-588033" y="3816701"/>
              <a:ext cx="42046" cy="75505"/>
            </a:xfrm>
            <a:custGeom>
              <a:avLst/>
              <a:gdLst/>
              <a:ahLst/>
              <a:cxnLst/>
              <a:rect l="l" t="t" r="r" b="b"/>
              <a:pathLst>
                <a:path w="348" h="625" extrusionOk="0">
                  <a:moveTo>
                    <a:pt x="59" y="1"/>
                  </a:moveTo>
                  <a:cubicBezTo>
                    <a:pt x="47" y="1"/>
                    <a:pt x="33" y="5"/>
                    <a:pt x="24" y="15"/>
                  </a:cubicBezTo>
                  <a:cubicBezTo>
                    <a:pt x="1" y="15"/>
                    <a:pt x="1" y="33"/>
                    <a:pt x="1" y="51"/>
                  </a:cubicBezTo>
                  <a:cubicBezTo>
                    <a:pt x="24" y="112"/>
                    <a:pt x="42" y="149"/>
                    <a:pt x="61" y="204"/>
                  </a:cubicBezTo>
                  <a:cubicBezTo>
                    <a:pt x="61" y="246"/>
                    <a:pt x="79" y="301"/>
                    <a:pt x="98" y="343"/>
                  </a:cubicBezTo>
                  <a:cubicBezTo>
                    <a:pt x="116" y="398"/>
                    <a:pt x="140" y="435"/>
                    <a:pt x="176" y="495"/>
                  </a:cubicBezTo>
                  <a:cubicBezTo>
                    <a:pt x="176" y="514"/>
                    <a:pt x="195" y="532"/>
                    <a:pt x="213" y="551"/>
                  </a:cubicBezTo>
                  <a:cubicBezTo>
                    <a:pt x="213" y="574"/>
                    <a:pt x="232" y="592"/>
                    <a:pt x="255" y="611"/>
                  </a:cubicBezTo>
                  <a:cubicBezTo>
                    <a:pt x="264" y="620"/>
                    <a:pt x="278" y="624"/>
                    <a:pt x="292" y="624"/>
                  </a:cubicBezTo>
                  <a:cubicBezTo>
                    <a:pt x="306" y="624"/>
                    <a:pt x="320" y="620"/>
                    <a:pt x="329" y="611"/>
                  </a:cubicBezTo>
                  <a:cubicBezTo>
                    <a:pt x="347" y="611"/>
                    <a:pt x="347" y="592"/>
                    <a:pt x="347" y="574"/>
                  </a:cubicBezTo>
                  <a:cubicBezTo>
                    <a:pt x="347" y="551"/>
                    <a:pt x="329" y="514"/>
                    <a:pt x="329" y="495"/>
                  </a:cubicBezTo>
                  <a:cubicBezTo>
                    <a:pt x="329" y="477"/>
                    <a:pt x="310" y="458"/>
                    <a:pt x="310" y="417"/>
                  </a:cubicBezTo>
                  <a:cubicBezTo>
                    <a:pt x="292" y="380"/>
                    <a:pt x="274" y="343"/>
                    <a:pt x="232" y="283"/>
                  </a:cubicBezTo>
                  <a:cubicBezTo>
                    <a:pt x="213" y="246"/>
                    <a:pt x="195" y="185"/>
                    <a:pt x="176" y="149"/>
                  </a:cubicBezTo>
                  <a:cubicBezTo>
                    <a:pt x="140" y="112"/>
                    <a:pt x="116" y="70"/>
                    <a:pt x="79" y="15"/>
                  </a:cubicBezTo>
                  <a:cubicBezTo>
                    <a:pt x="79" y="5"/>
                    <a:pt x="70" y="1"/>
                    <a:pt x="59" y="1"/>
                  </a:cubicBez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3"/>
            <p:cNvSpPr/>
            <p:nvPr/>
          </p:nvSpPr>
          <p:spPr>
            <a:xfrm>
              <a:off x="-618118" y="3645878"/>
              <a:ext cx="86026" cy="200057"/>
            </a:xfrm>
            <a:custGeom>
              <a:avLst/>
              <a:gdLst/>
              <a:ahLst/>
              <a:cxnLst/>
              <a:rect l="l" t="t" r="r" b="b"/>
              <a:pathLst>
                <a:path w="712" h="1656" extrusionOk="0">
                  <a:moveTo>
                    <a:pt x="657" y="1"/>
                  </a:moveTo>
                  <a:cubicBezTo>
                    <a:pt x="638" y="1"/>
                    <a:pt x="596" y="24"/>
                    <a:pt x="596" y="42"/>
                  </a:cubicBezTo>
                  <a:lnTo>
                    <a:pt x="596" y="61"/>
                  </a:lnTo>
                  <a:cubicBezTo>
                    <a:pt x="596" y="79"/>
                    <a:pt x="596" y="79"/>
                    <a:pt x="578" y="79"/>
                  </a:cubicBezTo>
                  <a:cubicBezTo>
                    <a:pt x="578" y="98"/>
                    <a:pt x="578" y="116"/>
                    <a:pt x="559" y="139"/>
                  </a:cubicBezTo>
                  <a:cubicBezTo>
                    <a:pt x="541" y="158"/>
                    <a:pt x="541" y="176"/>
                    <a:pt x="523" y="213"/>
                  </a:cubicBezTo>
                  <a:cubicBezTo>
                    <a:pt x="481" y="273"/>
                    <a:pt x="425" y="310"/>
                    <a:pt x="389" y="347"/>
                  </a:cubicBezTo>
                  <a:cubicBezTo>
                    <a:pt x="291" y="444"/>
                    <a:pt x="176" y="523"/>
                    <a:pt x="60" y="578"/>
                  </a:cubicBezTo>
                  <a:cubicBezTo>
                    <a:pt x="19" y="578"/>
                    <a:pt x="0" y="620"/>
                    <a:pt x="0" y="657"/>
                  </a:cubicBezTo>
                  <a:lnTo>
                    <a:pt x="0" y="694"/>
                  </a:lnTo>
                  <a:lnTo>
                    <a:pt x="0" y="717"/>
                  </a:lnTo>
                  <a:lnTo>
                    <a:pt x="0" y="772"/>
                  </a:lnTo>
                  <a:cubicBezTo>
                    <a:pt x="0" y="809"/>
                    <a:pt x="19" y="851"/>
                    <a:pt x="19" y="888"/>
                  </a:cubicBezTo>
                  <a:cubicBezTo>
                    <a:pt x="19" y="966"/>
                    <a:pt x="42" y="1040"/>
                    <a:pt x="60" y="1119"/>
                  </a:cubicBezTo>
                  <a:cubicBezTo>
                    <a:pt x="60" y="1197"/>
                    <a:pt x="79" y="1271"/>
                    <a:pt x="97" y="1331"/>
                  </a:cubicBezTo>
                  <a:cubicBezTo>
                    <a:pt x="116" y="1410"/>
                    <a:pt x="158" y="1484"/>
                    <a:pt x="176" y="1563"/>
                  </a:cubicBezTo>
                  <a:cubicBezTo>
                    <a:pt x="203" y="1620"/>
                    <a:pt x="253" y="1655"/>
                    <a:pt x="306" y="1655"/>
                  </a:cubicBezTo>
                  <a:cubicBezTo>
                    <a:pt x="326" y="1655"/>
                    <a:pt x="346" y="1651"/>
                    <a:pt x="365" y="1641"/>
                  </a:cubicBezTo>
                  <a:cubicBezTo>
                    <a:pt x="444" y="1618"/>
                    <a:pt x="481" y="1526"/>
                    <a:pt x="462" y="1447"/>
                  </a:cubicBezTo>
                  <a:lnTo>
                    <a:pt x="462" y="1429"/>
                  </a:lnTo>
                  <a:lnTo>
                    <a:pt x="444" y="1429"/>
                  </a:lnTo>
                  <a:cubicBezTo>
                    <a:pt x="425" y="1368"/>
                    <a:pt x="389" y="1313"/>
                    <a:pt x="365" y="1253"/>
                  </a:cubicBezTo>
                  <a:cubicBezTo>
                    <a:pt x="347" y="1179"/>
                    <a:pt x="310" y="1119"/>
                    <a:pt x="291" y="1064"/>
                  </a:cubicBezTo>
                  <a:cubicBezTo>
                    <a:pt x="273" y="985"/>
                    <a:pt x="250" y="925"/>
                    <a:pt x="250" y="851"/>
                  </a:cubicBezTo>
                  <a:cubicBezTo>
                    <a:pt x="231" y="832"/>
                    <a:pt x="231" y="791"/>
                    <a:pt x="231" y="754"/>
                  </a:cubicBezTo>
                  <a:cubicBezTo>
                    <a:pt x="213" y="735"/>
                    <a:pt x="213" y="735"/>
                    <a:pt x="213" y="717"/>
                  </a:cubicBezTo>
                  <a:cubicBezTo>
                    <a:pt x="310" y="638"/>
                    <a:pt x="407" y="560"/>
                    <a:pt x="504" y="463"/>
                  </a:cubicBezTo>
                  <a:cubicBezTo>
                    <a:pt x="541" y="407"/>
                    <a:pt x="578" y="347"/>
                    <a:pt x="620" y="273"/>
                  </a:cubicBezTo>
                  <a:cubicBezTo>
                    <a:pt x="638" y="255"/>
                    <a:pt x="657" y="213"/>
                    <a:pt x="675" y="176"/>
                  </a:cubicBezTo>
                  <a:cubicBezTo>
                    <a:pt x="675" y="158"/>
                    <a:pt x="675" y="139"/>
                    <a:pt x="693" y="116"/>
                  </a:cubicBezTo>
                  <a:lnTo>
                    <a:pt x="693" y="98"/>
                  </a:lnTo>
                  <a:lnTo>
                    <a:pt x="693" y="79"/>
                  </a:lnTo>
                  <a:lnTo>
                    <a:pt x="712" y="61"/>
                  </a:lnTo>
                  <a:cubicBezTo>
                    <a:pt x="712" y="42"/>
                    <a:pt x="693" y="1"/>
                    <a:pt x="657"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3"/>
            <p:cNvSpPr/>
            <p:nvPr/>
          </p:nvSpPr>
          <p:spPr>
            <a:xfrm>
              <a:off x="-562298" y="3513593"/>
              <a:ext cx="246842" cy="213950"/>
            </a:xfrm>
            <a:custGeom>
              <a:avLst/>
              <a:gdLst/>
              <a:ahLst/>
              <a:cxnLst/>
              <a:rect l="l" t="t" r="r" b="b"/>
              <a:pathLst>
                <a:path w="2043" h="1771" extrusionOk="0">
                  <a:moveTo>
                    <a:pt x="869" y="1"/>
                  </a:moveTo>
                  <a:cubicBezTo>
                    <a:pt x="828" y="1"/>
                    <a:pt x="791" y="19"/>
                    <a:pt x="754" y="19"/>
                  </a:cubicBezTo>
                  <a:cubicBezTo>
                    <a:pt x="735" y="38"/>
                    <a:pt x="694" y="56"/>
                    <a:pt x="657" y="56"/>
                  </a:cubicBezTo>
                  <a:cubicBezTo>
                    <a:pt x="620" y="79"/>
                    <a:pt x="578" y="79"/>
                    <a:pt x="541" y="98"/>
                  </a:cubicBezTo>
                  <a:cubicBezTo>
                    <a:pt x="523" y="116"/>
                    <a:pt x="481" y="135"/>
                    <a:pt x="444" y="153"/>
                  </a:cubicBezTo>
                  <a:cubicBezTo>
                    <a:pt x="426" y="172"/>
                    <a:pt x="389" y="195"/>
                    <a:pt x="347" y="213"/>
                  </a:cubicBezTo>
                  <a:cubicBezTo>
                    <a:pt x="329" y="232"/>
                    <a:pt x="292" y="250"/>
                    <a:pt x="273" y="269"/>
                  </a:cubicBezTo>
                  <a:cubicBezTo>
                    <a:pt x="231" y="310"/>
                    <a:pt x="213" y="329"/>
                    <a:pt x="195" y="366"/>
                  </a:cubicBezTo>
                  <a:cubicBezTo>
                    <a:pt x="176" y="384"/>
                    <a:pt x="176" y="384"/>
                    <a:pt x="158" y="403"/>
                  </a:cubicBezTo>
                  <a:cubicBezTo>
                    <a:pt x="158" y="426"/>
                    <a:pt x="158" y="444"/>
                    <a:pt x="134" y="463"/>
                  </a:cubicBezTo>
                  <a:cubicBezTo>
                    <a:pt x="116" y="500"/>
                    <a:pt x="79" y="518"/>
                    <a:pt x="79" y="560"/>
                  </a:cubicBezTo>
                  <a:cubicBezTo>
                    <a:pt x="61" y="597"/>
                    <a:pt x="61" y="634"/>
                    <a:pt x="42" y="675"/>
                  </a:cubicBezTo>
                  <a:cubicBezTo>
                    <a:pt x="42" y="712"/>
                    <a:pt x="42" y="749"/>
                    <a:pt x="19" y="791"/>
                  </a:cubicBezTo>
                  <a:cubicBezTo>
                    <a:pt x="19" y="809"/>
                    <a:pt x="0" y="846"/>
                    <a:pt x="0" y="888"/>
                  </a:cubicBezTo>
                  <a:cubicBezTo>
                    <a:pt x="0" y="925"/>
                    <a:pt x="19" y="962"/>
                    <a:pt x="19" y="1003"/>
                  </a:cubicBezTo>
                  <a:cubicBezTo>
                    <a:pt x="42" y="1040"/>
                    <a:pt x="42" y="1077"/>
                    <a:pt x="42" y="1119"/>
                  </a:cubicBezTo>
                  <a:cubicBezTo>
                    <a:pt x="61" y="1137"/>
                    <a:pt x="61" y="1156"/>
                    <a:pt x="61" y="1174"/>
                  </a:cubicBezTo>
                  <a:cubicBezTo>
                    <a:pt x="79" y="1193"/>
                    <a:pt x="79" y="1211"/>
                    <a:pt x="79" y="1211"/>
                  </a:cubicBezTo>
                  <a:cubicBezTo>
                    <a:pt x="97" y="1253"/>
                    <a:pt x="116" y="1290"/>
                    <a:pt x="134" y="1327"/>
                  </a:cubicBezTo>
                  <a:cubicBezTo>
                    <a:pt x="158" y="1368"/>
                    <a:pt x="195" y="1387"/>
                    <a:pt x="213" y="1405"/>
                  </a:cubicBezTo>
                  <a:cubicBezTo>
                    <a:pt x="231" y="1442"/>
                    <a:pt x="250" y="1465"/>
                    <a:pt x="273" y="1502"/>
                  </a:cubicBezTo>
                  <a:cubicBezTo>
                    <a:pt x="310" y="1521"/>
                    <a:pt x="329" y="1558"/>
                    <a:pt x="365" y="1581"/>
                  </a:cubicBezTo>
                  <a:lnTo>
                    <a:pt x="389" y="1581"/>
                  </a:lnTo>
                  <a:cubicBezTo>
                    <a:pt x="407" y="1599"/>
                    <a:pt x="444" y="1618"/>
                    <a:pt x="463" y="1618"/>
                  </a:cubicBezTo>
                  <a:cubicBezTo>
                    <a:pt x="504" y="1636"/>
                    <a:pt x="523" y="1673"/>
                    <a:pt x="560" y="1696"/>
                  </a:cubicBezTo>
                  <a:cubicBezTo>
                    <a:pt x="597" y="1696"/>
                    <a:pt x="620" y="1715"/>
                    <a:pt x="657" y="1733"/>
                  </a:cubicBezTo>
                  <a:cubicBezTo>
                    <a:pt x="694" y="1752"/>
                    <a:pt x="735" y="1752"/>
                    <a:pt x="772" y="1752"/>
                  </a:cubicBezTo>
                  <a:cubicBezTo>
                    <a:pt x="784" y="1758"/>
                    <a:pt x="797" y="1760"/>
                    <a:pt x="810" y="1760"/>
                  </a:cubicBezTo>
                  <a:cubicBezTo>
                    <a:pt x="836" y="1760"/>
                    <a:pt x="863" y="1752"/>
                    <a:pt x="888" y="1752"/>
                  </a:cubicBezTo>
                  <a:cubicBezTo>
                    <a:pt x="925" y="1770"/>
                    <a:pt x="966" y="1770"/>
                    <a:pt x="1003" y="1770"/>
                  </a:cubicBezTo>
                  <a:lnTo>
                    <a:pt x="1100" y="1770"/>
                  </a:lnTo>
                  <a:cubicBezTo>
                    <a:pt x="1137" y="1770"/>
                    <a:pt x="1174" y="1752"/>
                    <a:pt x="1216" y="1752"/>
                  </a:cubicBezTo>
                  <a:cubicBezTo>
                    <a:pt x="1253" y="1733"/>
                    <a:pt x="1290" y="1733"/>
                    <a:pt x="1313" y="1733"/>
                  </a:cubicBezTo>
                  <a:cubicBezTo>
                    <a:pt x="1350" y="1715"/>
                    <a:pt x="1387" y="1696"/>
                    <a:pt x="1428" y="1673"/>
                  </a:cubicBezTo>
                  <a:cubicBezTo>
                    <a:pt x="1447" y="1673"/>
                    <a:pt x="1484" y="1655"/>
                    <a:pt x="1521" y="1636"/>
                  </a:cubicBezTo>
                  <a:cubicBezTo>
                    <a:pt x="1544" y="1618"/>
                    <a:pt x="1581" y="1618"/>
                    <a:pt x="1618" y="1599"/>
                  </a:cubicBezTo>
                  <a:cubicBezTo>
                    <a:pt x="1659" y="1581"/>
                    <a:pt x="1678" y="1558"/>
                    <a:pt x="1696" y="1521"/>
                  </a:cubicBezTo>
                  <a:cubicBezTo>
                    <a:pt x="1733" y="1502"/>
                    <a:pt x="1752" y="1484"/>
                    <a:pt x="1793" y="1465"/>
                  </a:cubicBezTo>
                  <a:cubicBezTo>
                    <a:pt x="1812" y="1424"/>
                    <a:pt x="1830" y="1405"/>
                    <a:pt x="1849" y="1368"/>
                  </a:cubicBezTo>
                  <a:cubicBezTo>
                    <a:pt x="1867" y="1350"/>
                    <a:pt x="1909" y="1327"/>
                    <a:pt x="1909" y="1290"/>
                  </a:cubicBezTo>
                  <a:lnTo>
                    <a:pt x="1927" y="1290"/>
                  </a:lnTo>
                  <a:cubicBezTo>
                    <a:pt x="1946" y="1253"/>
                    <a:pt x="1964" y="1234"/>
                    <a:pt x="1983" y="1193"/>
                  </a:cubicBezTo>
                  <a:cubicBezTo>
                    <a:pt x="1983" y="1156"/>
                    <a:pt x="2006" y="1119"/>
                    <a:pt x="2006" y="1096"/>
                  </a:cubicBezTo>
                  <a:cubicBezTo>
                    <a:pt x="2024" y="1059"/>
                    <a:pt x="2024" y="1022"/>
                    <a:pt x="2024" y="980"/>
                  </a:cubicBezTo>
                  <a:cubicBezTo>
                    <a:pt x="2043" y="943"/>
                    <a:pt x="2043" y="925"/>
                    <a:pt x="2043" y="888"/>
                  </a:cubicBezTo>
                  <a:lnTo>
                    <a:pt x="2043" y="772"/>
                  </a:lnTo>
                  <a:cubicBezTo>
                    <a:pt x="2043" y="731"/>
                    <a:pt x="2024" y="694"/>
                    <a:pt x="2006" y="657"/>
                  </a:cubicBezTo>
                  <a:cubicBezTo>
                    <a:pt x="2006" y="634"/>
                    <a:pt x="1983" y="597"/>
                    <a:pt x="1964" y="560"/>
                  </a:cubicBezTo>
                  <a:cubicBezTo>
                    <a:pt x="1964" y="541"/>
                    <a:pt x="1927" y="500"/>
                    <a:pt x="1909" y="463"/>
                  </a:cubicBezTo>
                  <a:cubicBezTo>
                    <a:pt x="1890" y="444"/>
                    <a:pt x="1867" y="403"/>
                    <a:pt x="1849" y="384"/>
                  </a:cubicBezTo>
                  <a:cubicBezTo>
                    <a:pt x="1830" y="347"/>
                    <a:pt x="1793" y="329"/>
                    <a:pt x="1775" y="310"/>
                  </a:cubicBezTo>
                  <a:cubicBezTo>
                    <a:pt x="1752" y="287"/>
                    <a:pt x="1733" y="250"/>
                    <a:pt x="1696" y="232"/>
                  </a:cubicBezTo>
                  <a:cubicBezTo>
                    <a:pt x="1678" y="213"/>
                    <a:pt x="1636" y="195"/>
                    <a:pt x="1599" y="172"/>
                  </a:cubicBezTo>
                  <a:cubicBezTo>
                    <a:pt x="1581" y="153"/>
                    <a:pt x="1544" y="135"/>
                    <a:pt x="1502" y="135"/>
                  </a:cubicBezTo>
                  <a:cubicBezTo>
                    <a:pt x="1465" y="116"/>
                    <a:pt x="1447" y="98"/>
                    <a:pt x="1405" y="79"/>
                  </a:cubicBezTo>
                  <a:cubicBezTo>
                    <a:pt x="1368" y="79"/>
                    <a:pt x="1350" y="38"/>
                    <a:pt x="1313" y="38"/>
                  </a:cubicBezTo>
                  <a:cubicBezTo>
                    <a:pt x="1292" y="28"/>
                    <a:pt x="1272" y="28"/>
                    <a:pt x="1253" y="28"/>
                  </a:cubicBezTo>
                  <a:cubicBezTo>
                    <a:pt x="1234" y="28"/>
                    <a:pt x="1216" y="28"/>
                    <a:pt x="1197" y="19"/>
                  </a:cubicBezTo>
                  <a:lnTo>
                    <a:pt x="1100" y="19"/>
                  </a:lnTo>
                  <a:cubicBezTo>
                    <a:pt x="1059" y="1"/>
                    <a:pt x="1022" y="1"/>
                    <a:pt x="985"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3"/>
            <p:cNvSpPr/>
            <p:nvPr/>
          </p:nvSpPr>
          <p:spPr>
            <a:xfrm>
              <a:off x="-436643" y="3557688"/>
              <a:ext cx="32985" cy="21383"/>
            </a:xfrm>
            <a:custGeom>
              <a:avLst/>
              <a:gdLst/>
              <a:ahLst/>
              <a:cxnLst/>
              <a:rect l="l" t="t" r="r" b="b"/>
              <a:pathLst>
                <a:path w="273" h="177" extrusionOk="0">
                  <a:moveTo>
                    <a:pt x="213" y="1"/>
                  </a:moveTo>
                  <a:cubicBezTo>
                    <a:pt x="194" y="38"/>
                    <a:pt x="176" y="79"/>
                    <a:pt x="176" y="116"/>
                  </a:cubicBezTo>
                  <a:cubicBezTo>
                    <a:pt x="134" y="79"/>
                    <a:pt x="97" y="38"/>
                    <a:pt x="42" y="19"/>
                  </a:cubicBezTo>
                  <a:cubicBezTo>
                    <a:pt x="19" y="79"/>
                    <a:pt x="19" y="116"/>
                    <a:pt x="0" y="176"/>
                  </a:cubicBezTo>
                  <a:cubicBezTo>
                    <a:pt x="19" y="135"/>
                    <a:pt x="42" y="79"/>
                    <a:pt x="42" y="38"/>
                  </a:cubicBezTo>
                  <a:cubicBezTo>
                    <a:pt x="79" y="61"/>
                    <a:pt x="134" y="98"/>
                    <a:pt x="157" y="135"/>
                  </a:cubicBezTo>
                  <a:lnTo>
                    <a:pt x="176" y="135"/>
                  </a:lnTo>
                  <a:cubicBezTo>
                    <a:pt x="194" y="98"/>
                    <a:pt x="213" y="61"/>
                    <a:pt x="231" y="19"/>
                  </a:cubicBezTo>
                  <a:cubicBezTo>
                    <a:pt x="250" y="61"/>
                    <a:pt x="250" y="98"/>
                    <a:pt x="273" y="153"/>
                  </a:cubicBezTo>
                  <a:cubicBezTo>
                    <a:pt x="273" y="98"/>
                    <a:pt x="250" y="61"/>
                    <a:pt x="23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3"/>
            <p:cNvSpPr/>
            <p:nvPr/>
          </p:nvSpPr>
          <p:spPr>
            <a:xfrm>
              <a:off x="-492463" y="3599609"/>
              <a:ext cx="19090" cy="21262"/>
            </a:xfrm>
            <a:custGeom>
              <a:avLst/>
              <a:gdLst/>
              <a:ahLst/>
              <a:cxnLst/>
              <a:rect l="l" t="t" r="r" b="b"/>
              <a:pathLst>
                <a:path w="158" h="176" extrusionOk="0">
                  <a:moveTo>
                    <a:pt x="116" y="19"/>
                  </a:moveTo>
                  <a:lnTo>
                    <a:pt x="134" y="37"/>
                  </a:lnTo>
                  <a:lnTo>
                    <a:pt x="157" y="37"/>
                  </a:lnTo>
                  <a:cubicBezTo>
                    <a:pt x="134" y="37"/>
                    <a:pt x="134" y="37"/>
                    <a:pt x="134" y="19"/>
                  </a:cubicBezTo>
                  <a:close/>
                  <a:moveTo>
                    <a:pt x="97" y="0"/>
                  </a:moveTo>
                  <a:lnTo>
                    <a:pt x="97" y="19"/>
                  </a:lnTo>
                  <a:cubicBezTo>
                    <a:pt x="97" y="37"/>
                    <a:pt x="79" y="60"/>
                    <a:pt x="79" y="79"/>
                  </a:cubicBezTo>
                  <a:lnTo>
                    <a:pt x="79" y="97"/>
                  </a:lnTo>
                  <a:lnTo>
                    <a:pt x="42" y="79"/>
                  </a:lnTo>
                  <a:lnTo>
                    <a:pt x="0" y="79"/>
                  </a:lnTo>
                  <a:lnTo>
                    <a:pt x="0" y="97"/>
                  </a:lnTo>
                  <a:lnTo>
                    <a:pt x="0" y="116"/>
                  </a:lnTo>
                  <a:cubicBezTo>
                    <a:pt x="0" y="134"/>
                    <a:pt x="19" y="153"/>
                    <a:pt x="19" y="176"/>
                  </a:cubicBezTo>
                  <a:lnTo>
                    <a:pt x="19" y="116"/>
                  </a:lnTo>
                  <a:lnTo>
                    <a:pt x="19" y="97"/>
                  </a:lnTo>
                  <a:lnTo>
                    <a:pt x="42" y="97"/>
                  </a:lnTo>
                  <a:lnTo>
                    <a:pt x="79" y="116"/>
                  </a:lnTo>
                  <a:lnTo>
                    <a:pt x="97" y="116"/>
                  </a:lnTo>
                  <a:lnTo>
                    <a:pt x="97" y="97"/>
                  </a:lnTo>
                  <a:lnTo>
                    <a:pt x="97" y="79"/>
                  </a:lnTo>
                  <a:cubicBezTo>
                    <a:pt x="97" y="60"/>
                    <a:pt x="97" y="37"/>
                    <a:pt x="116" y="19"/>
                  </a:cubicBezTo>
                  <a:lnTo>
                    <a:pt x="97"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3"/>
            <p:cNvSpPr/>
            <p:nvPr/>
          </p:nvSpPr>
          <p:spPr>
            <a:xfrm>
              <a:off x="-529313" y="3620750"/>
              <a:ext cx="11237" cy="9061"/>
            </a:xfrm>
            <a:custGeom>
              <a:avLst/>
              <a:gdLst/>
              <a:ahLst/>
              <a:cxnLst/>
              <a:rect l="l" t="t" r="r" b="b"/>
              <a:pathLst>
                <a:path w="93" h="75" extrusionOk="0">
                  <a:moveTo>
                    <a:pt x="74" y="1"/>
                  </a:moveTo>
                  <a:lnTo>
                    <a:pt x="56" y="19"/>
                  </a:lnTo>
                  <a:cubicBezTo>
                    <a:pt x="37" y="38"/>
                    <a:pt x="19" y="56"/>
                    <a:pt x="0" y="75"/>
                  </a:cubicBezTo>
                  <a:cubicBezTo>
                    <a:pt x="37" y="75"/>
                    <a:pt x="56" y="38"/>
                    <a:pt x="74" y="19"/>
                  </a:cubicBezTo>
                  <a:lnTo>
                    <a:pt x="92" y="19"/>
                  </a:lnTo>
                  <a:lnTo>
                    <a:pt x="92"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3"/>
            <p:cNvSpPr/>
            <p:nvPr/>
          </p:nvSpPr>
          <p:spPr>
            <a:xfrm>
              <a:off x="-422748" y="3615797"/>
              <a:ext cx="16311" cy="6161"/>
            </a:xfrm>
            <a:custGeom>
              <a:avLst/>
              <a:gdLst/>
              <a:ahLst/>
              <a:cxnLst/>
              <a:rect l="l" t="t" r="r" b="b"/>
              <a:pathLst>
                <a:path w="135" h="51" extrusionOk="0">
                  <a:moveTo>
                    <a:pt x="1" y="0"/>
                  </a:moveTo>
                  <a:cubicBezTo>
                    <a:pt x="19" y="19"/>
                    <a:pt x="42" y="42"/>
                    <a:pt x="79" y="42"/>
                  </a:cubicBezTo>
                  <a:cubicBezTo>
                    <a:pt x="79" y="42"/>
                    <a:pt x="87" y="50"/>
                    <a:pt x="98" y="50"/>
                  </a:cubicBezTo>
                  <a:cubicBezTo>
                    <a:pt x="104" y="50"/>
                    <a:pt x="110" y="48"/>
                    <a:pt x="116" y="42"/>
                  </a:cubicBezTo>
                  <a:lnTo>
                    <a:pt x="135" y="19"/>
                  </a:lnTo>
                  <a:cubicBezTo>
                    <a:pt x="116" y="19"/>
                    <a:pt x="116" y="42"/>
                    <a:pt x="98" y="42"/>
                  </a:cubicBezTo>
                  <a:lnTo>
                    <a:pt x="79" y="19"/>
                  </a:lnTo>
                  <a:cubicBezTo>
                    <a:pt x="61" y="19"/>
                    <a:pt x="19" y="19"/>
                    <a:pt x="1"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3"/>
            <p:cNvSpPr/>
            <p:nvPr/>
          </p:nvSpPr>
          <p:spPr>
            <a:xfrm>
              <a:off x="-455129" y="3653127"/>
              <a:ext cx="11841" cy="4591"/>
            </a:xfrm>
            <a:custGeom>
              <a:avLst/>
              <a:gdLst/>
              <a:ahLst/>
              <a:cxnLst/>
              <a:rect l="l" t="t" r="r" b="b"/>
              <a:pathLst>
                <a:path w="98" h="38" extrusionOk="0">
                  <a:moveTo>
                    <a:pt x="1" y="1"/>
                  </a:moveTo>
                  <a:cubicBezTo>
                    <a:pt x="1" y="19"/>
                    <a:pt x="19" y="19"/>
                    <a:pt x="19" y="38"/>
                  </a:cubicBezTo>
                  <a:lnTo>
                    <a:pt x="79" y="38"/>
                  </a:lnTo>
                  <a:lnTo>
                    <a:pt x="98" y="19"/>
                  </a:lnTo>
                  <a:lnTo>
                    <a:pt x="98" y="1"/>
                  </a:lnTo>
                  <a:cubicBezTo>
                    <a:pt x="98" y="1"/>
                    <a:pt x="79" y="1"/>
                    <a:pt x="79" y="19"/>
                  </a:cubicBezTo>
                  <a:lnTo>
                    <a:pt x="38" y="19"/>
                  </a:lnTo>
                  <a:cubicBezTo>
                    <a:pt x="19" y="19"/>
                    <a:pt x="19" y="1"/>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3"/>
            <p:cNvSpPr/>
            <p:nvPr/>
          </p:nvSpPr>
          <p:spPr>
            <a:xfrm>
              <a:off x="-383119" y="3545970"/>
              <a:ext cx="11841" cy="11839"/>
            </a:xfrm>
            <a:custGeom>
              <a:avLst/>
              <a:gdLst/>
              <a:ahLst/>
              <a:cxnLst/>
              <a:rect l="l" t="t" r="r" b="b"/>
              <a:pathLst>
                <a:path w="98" h="98" extrusionOk="0">
                  <a:moveTo>
                    <a:pt x="61" y="19"/>
                  </a:moveTo>
                  <a:cubicBezTo>
                    <a:pt x="79" y="42"/>
                    <a:pt x="79" y="42"/>
                    <a:pt x="98" y="42"/>
                  </a:cubicBezTo>
                  <a:cubicBezTo>
                    <a:pt x="79" y="42"/>
                    <a:pt x="79" y="19"/>
                    <a:pt x="61" y="19"/>
                  </a:cubicBezTo>
                  <a:close/>
                  <a:moveTo>
                    <a:pt x="1" y="1"/>
                  </a:moveTo>
                  <a:lnTo>
                    <a:pt x="1" y="19"/>
                  </a:lnTo>
                  <a:lnTo>
                    <a:pt x="1" y="42"/>
                  </a:lnTo>
                  <a:lnTo>
                    <a:pt x="1" y="98"/>
                  </a:lnTo>
                  <a:cubicBezTo>
                    <a:pt x="1" y="79"/>
                    <a:pt x="1" y="61"/>
                    <a:pt x="19" y="61"/>
                  </a:cubicBezTo>
                  <a:lnTo>
                    <a:pt x="19" y="19"/>
                  </a:lnTo>
                  <a:lnTo>
                    <a:pt x="61" y="19"/>
                  </a:lnTo>
                  <a:cubicBezTo>
                    <a:pt x="61" y="1"/>
                    <a:pt x="38" y="1"/>
                    <a:pt x="19"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3"/>
            <p:cNvSpPr/>
            <p:nvPr/>
          </p:nvSpPr>
          <p:spPr>
            <a:xfrm>
              <a:off x="-448363" y="3539325"/>
              <a:ext cx="16794" cy="9061"/>
            </a:xfrm>
            <a:custGeom>
              <a:avLst/>
              <a:gdLst/>
              <a:ahLst/>
              <a:cxnLst/>
              <a:rect l="l" t="t" r="r" b="b"/>
              <a:pathLst>
                <a:path w="139" h="75" extrusionOk="0">
                  <a:moveTo>
                    <a:pt x="79" y="0"/>
                  </a:moveTo>
                  <a:lnTo>
                    <a:pt x="60" y="19"/>
                  </a:lnTo>
                  <a:cubicBezTo>
                    <a:pt x="42" y="37"/>
                    <a:pt x="23" y="56"/>
                    <a:pt x="0" y="74"/>
                  </a:cubicBezTo>
                  <a:cubicBezTo>
                    <a:pt x="23" y="74"/>
                    <a:pt x="42" y="74"/>
                    <a:pt x="42" y="56"/>
                  </a:cubicBezTo>
                  <a:cubicBezTo>
                    <a:pt x="60" y="37"/>
                    <a:pt x="60" y="37"/>
                    <a:pt x="79" y="19"/>
                  </a:cubicBezTo>
                  <a:lnTo>
                    <a:pt x="97" y="19"/>
                  </a:lnTo>
                  <a:cubicBezTo>
                    <a:pt x="116" y="37"/>
                    <a:pt x="139" y="37"/>
                    <a:pt x="139" y="37"/>
                  </a:cubicBezTo>
                  <a:lnTo>
                    <a:pt x="116" y="19"/>
                  </a:lnTo>
                  <a:lnTo>
                    <a:pt x="97"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3"/>
            <p:cNvSpPr/>
            <p:nvPr/>
          </p:nvSpPr>
          <p:spPr>
            <a:xfrm>
              <a:off x="-378648" y="3667141"/>
              <a:ext cx="14136" cy="6765"/>
            </a:xfrm>
            <a:custGeom>
              <a:avLst/>
              <a:gdLst/>
              <a:ahLst/>
              <a:cxnLst/>
              <a:rect l="l" t="t" r="r" b="b"/>
              <a:pathLst>
                <a:path w="117" h="56" extrusionOk="0">
                  <a:moveTo>
                    <a:pt x="116" y="0"/>
                  </a:moveTo>
                  <a:cubicBezTo>
                    <a:pt x="116" y="0"/>
                    <a:pt x="116" y="0"/>
                    <a:pt x="116" y="0"/>
                  </a:cubicBezTo>
                  <a:lnTo>
                    <a:pt x="116" y="0"/>
                  </a:lnTo>
                  <a:close/>
                  <a:moveTo>
                    <a:pt x="1" y="0"/>
                  </a:moveTo>
                  <a:lnTo>
                    <a:pt x="42" y="37"/>
                  </a:lnTo>
                  <a:cubicBezTo>
                    <a:pt x="61" y="37"/>
                    <a:pt x="61" y="56"/>
                    <a:pt x="79" y="56"/>
                  </a:cubicBezTo>
                  <a:cubicBezTo>
                    <a:pt x="61" y="37"/>
                    <a:pt x="61" y="37"/>
                    <a:pt x="42" y="19"/>
                  </a:cubicBezTo>
                  <a:cubicBezTo>
                    <a:pt x="42" y="19"/>
                    <a:pt x="24" y="19"/>
                    <a:pt x="1" y="0"/>
                  </a:cubicBezTo>
                  <a:close/>
                  <a:moveTo>
                    <a:pt x="116" y="0"/>
                  </a:moveTo>
                  <a:cubicBezTo>
                    <a:pt x="116" y="19"/>
                    <a:pt x="116" y="19"/>
                    <a:pt x="98" y="37"/>
                  </a:cubicBezTo>
                  <a:lnTo>
                    <a:pt x="98" y="56"/>
                  </a:lnTo>
                  <a:lnTo>
                    <a:pt x="116" y="56"/>
                  </a:lnTo>
                  <a:lnTo>
                    <a:pt x="116" y="37"/>
                  </a:lnTo>
                  <a:lnTo>
                    <a:pt x="11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3"/>
            <p:cNvSpPr/>
            <p:nvPr/>
          </p:nvSpPr>
          <p:spPr>
            <a:xfrm>
              <a:off x="-455129" y="3706766"/>
              <a:ext cx="23561" cy="9061"/>
            </a:xfrm>
            <a:custGeom>
              <a:avLst/>
              <a:gdLst/>
              <a:ahLst/>
              <a:cxnLst/>
              <a:rect l="l" t="t" r="r" b="b"/>
              <a:pathLst>
                <a:path w="195" h="75" extrusionOk="0">
                  <a:moveTo>
                    <a:pt x="135" y="0"/>
                  </a:moveTo>
                  <a:lnTo>
                    <a:pt x="135" y="19"/>
                  </a:lnTo>
                  <a:cubicBezTo>
                    <a:pt x="137" y="16"/>
                    <a:pt x="140" y="15"/>
                    <a:pt x="143" y="15"/>
                  </a:cubicBezTo>
                  <a:cubicBezTo>
                    <a:pt x="156" y="15"/>
                    <a:pt x="169" y="41"/>
                    <a:pt x="185" y="41"/>
                  </a:cubicBezTo>
                  <a:cubicBezTo>
                    <a:pt x="188" y="41"/>
                    <a:pt x="191" y="40"/>
                    <a:pt x="195" y="37"/>
                  </a:cubicBezTo>
                  <a:cubicBezTo>
                    <a:pt x="172" y="37"/>
                    <a:pt x="172" y="37"/>
                    <a:pt x="172" y="19"/>
                  </a:cubicBezTo>
                  <a:lnTo>
                    <a:pt x="153" y="19"/>
                  </a:lnTo>
                  <a:cubicBezTo>
                    <a:pt x="153" y="0"/>
                    <a:pt x="153" y="0"/>
                    <a:pt x="135" y="0"/>
                  </a:cubicBezTo>
                  <a:close/>
                  <a:moveTo>
                    <a:pt x="116" y="19"/>
                  </a:moveTo>
                  <a:lnTo>
                    <a:pt x="98" y="56"/>
                  </a:lnTo>
                  <a:lnTo>
                    <a:pt x="116" y="37"/>
                  </a:lnTo>
                  <a:lnTo>
                    <a:pt x="135" y="19"/>
                  </a:lnTo>
                  <a:close/>
                  <a:moveTo>
                    <a:pt x="1" y="0"/>
                  </a:moveTo>
                  <a:cubicBezTo>
                    <a:pt x="19" y="19"/>
                    <a:pt x="19" y="37"/>
                    <a:pt x="38" y="56"/>
                  </a:cubicBezTo>
                  <a:cubicBezTo>
                    <a:pt x="56" y="56"/>
                    <a:pt x="56" y="74"/>
                    <a:pt x="56" y="74"/>
                  </a:cubicBezTo>
                  <a:lnTo>
                    <a:pt x="79" y="74"/>
                  </a:lnTo>
                  <a:cubicBezTo>
                    <a:pt x="56" y="56"/>
                    <a:pt x="56" y="56"/>
                    <a:pt x="56" y="37"/>
                  </a:cubicBezTo>
                  <a:cubicBezTo>
                    <a:pt x="38" y="19"/>
                    <a:pt x="19" y="19"/>
                    <a:pt x="1" y="0"/>
                  </a:cubicBezTo>
                  <a:close/>
                  <a:moveTo>
                    <a:pt x="79" y="56"/>
                  </a:moveTo>
                  <a:lnTo>
                    <a:pt x="79" y="74"/>
                  </a:lnTo>
                  <a:lnTo>
                    <a:pt x="98" y="56"/>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3"/>
            <p:cNvSpPr/>
            <p:nvPr/>
          </p:nvSpPr>
          <p:spPr>
            <a:xfrm>
              <a:off x="-543329" y="3662671"/>
              <a:ext cx="20661" cy="16309"/>
            </a:xfrm>
            <a:custGeom>
              <a:avLst/>
              <a:gdLst/>
              <a:ahLst/>
              <a:cxnLst/>
              <a:rect l="l" t="t" r="r" b="b"/>
              <a:pathLst>
                <a:path w="171" h="135" extrusionOk="0">
                  <a:moveTo>
                    <a:pt x="1" y="0"/>
                  </a:moveTo>
                  <a:cubicBezTo>
                    <a:pt x="1" y="19"/>
                    <a:pt x="1" y="19"/>
                    <a:pt x="19" y="37"/>
                  </a:cubicBezTo>
                  <a:cubicBezTo>
                    <a:pt x="19" y="19"/>
                    <a:pt x="19" y="19"/>
                    <a:pt x="1" y="0"/>
                  </a:cubicBezTo>
                  <a:close/>
                  <a:moveTo>
                    <a:pt x="171" y="93"/>
                  </a:moveTo>
                  <a:lnTo>
                    <a:pt x="171" y="93"/>
                  </a:lnTo>
                  <a:cubicBezTo>
                    <a:pt x="134" y="116"/>
                    <a:pt x="116" y="116"/>
                    <a:pt x="93" y="116"/>
                  </a:cubicBezTo>
                  <a:lnTo>
                    <a:pt x="56" y="116"/>
                  </a:lnTo>
                  <a:lnTo>
                    <a:pt x="74" y="134"/>
                  </a:lnTo>
                  <a:lnTo>
                    <a:pt x="93" y="134"/>
                  </a:lnTo>
                  <a:cubicBezTo>
                    <a:pt x="116" y="116"/>
                    <a:pt x="134" y="116"/>
                    <a:pt x="171" y="93"/>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3"/>
            <p:cNvSpPr/>
            <p:nvPr/>
          </p:nvSpPr>
          <p:spPr>
            <a:xfrm>
              <a:off x="-845867" y="3288165"/>
              <a:ext cx="386392" cy="293079"/>
            </a:xfrm>
            <a:custGeom>
              <a:avLst/>
              <a:gdLst/>
              <a:ahLst/>
              <a:cxnLst/>
              <a:rect l="l" t="t" r="r" b="b"/>
              <a:pathLst>
                <a:path w="3198" h="2426" extrusionOk="0">
                  <a:moveTo>
                    <a:pt x="523" y="1"/>
                  </a:moveTo>
                  <a:cubicBezTo>
                    <a:pt x="288" y="1"/>
                    <a:pt x="190" y="91"/>
                    <a:pt x="116" y="189"/>
                  </a:cubicBezTo>
                  <a:cubicBezTo>
                    <a:pt x="19" y="328"/>
                    <a:pt x="0" y="536"/>
                    <a:pt x="116" y="712"/>
                  </a:cubicBezTo>
                  <a:lnTo>
                    <a:pt x="153" y="749"/>
                  </a:lnTo>
                  <a:lnTo>
                    <a:pt x="194" y="790"/>
                  </a:lnTo>
                  <a:cubicBezTo>
                    <a:pt x="213" y="809"/>
                    <a:pt x="231" y="827"/>
                    <a:pt x="250" y="827"/>
                  </a:cubicBezTo>
                  <a:lnTo>
                    <a:pt x="250" y="846"/>
                  </a:lnTo>
                  <a:cubicBezTo>
                    <a:pt x="213" y="924"/>
                    <a:pt x="194" y="1021"/>
                    <a:pt x="213" y="1114"/>
                  </a:cubicBezTo>
                  <a:cubicBezTo>
                    <a:pt x="268" y="1442"/>
                    <a:pt x="633" y="1770"/>
                    <a:pt x="924" y="1922"/>
                  </a:cubicBezTo>
                  <a:cubicBezTo>
                    <a:pt x="1423" y="2176"/>
                    <a:pt x="3004" y="2426"/>
                    <a:pt x="3004" y="2426"/>
                  </a:cubicBezTo>
                  <a:cubicBezTo>
                    <a:pt x="3004" y="2426"/>
                    <a:pt x="2967" y="2269"/>
                    <a:pt x="3004" y="2153"/>
                  </a:cubicBezTo>
                  <a:lnTo>
                    <a:pt x="3004" y="2135"/>
                  </a:lnTo>
                  <a:lnTo>
                    <a:pt x="3004" y="2116"/>
                  </a:lnTo>
                  <a:lnTo>
                    <a:pt x="3022" y="2098"/>
                  </a:lnTo>
                  <a:cubicBezTo>
                    <a:pt x="3022" y="2079"/>
                    <a:pt x="3041" y="2061"/>
                    <a:pt x="3041" y="2038"/>
                  </a:cubicBezTo>
                  <a:cubicBezTo>
                    <a:pt x="3082" y="2019"/>
                    <a:pt x="3119" y="1982"/>
                    <a:pt x="3198" y="1982"/>
                  </a:cubicBezTo>
                  <a:cubicBezTo>
                    <a:pt x="3198" y="1982"/>
                    <a:pt x="2597" y="559"/>
                    <a:pt x="1058" y="97"/>
                  </a:cubicBezTo>
                  <a:cubicBezTo>
                    <a:pt x="825" y="28"/>
                    <a:pt x="653" y="1"/>
                    <a:pt x="52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3"/>
            <p:cNvSpPr/>
            <p:nvPr/>
          </p:nvSpPr>
          <p:spPr>
            <a:xfrm>
              <a:off x="-845867" y="3288165"/>
              <a:ext cx="386392" cy="257924"/>
            </a:xfrm>
            <a:custGeom>
              <a:avLst/>
              <a:gdLst/>
              <a:ahLst/>
              <a:cxnLst/>
              <a:rect l="l" t="t" r="r" b="b"/>
              <a:pathLst>
                <a:path w="3198" h="2135" extrusionOk="0">
                  <a:moveTo>
                    <a:pt x="523" y="1"/>
                  </a:moveTo>
                  <a:cubicBezTo>
                    <a:pt x="288" y="1"/>
                    <a:pt x="190" y="91"/>
                    <a:pt x="116" y="189"/>
                  </a:cubicBezTo>
                  <a:cubicBezTo>
                    <a:pt x="19" y="328"/>
                    <a:pt x="0" y="536"/>
                    <a:pt x="116" y="712"/>
                  </a:cubicBezTo>
                  <a:cubicBezTo>
                    <a:pt x="153" y="749"/>
                    <a:pt x="194" y="790"/>
                    <a:pt x="250" y="827"/>
                  </a:cubicBezTo>
                  <a:lnTo>
                    <a:pt x="250" y="846"/>
                  </a:lnTo>
                  <a:cubicBezTo>
                    <a:pt x="250" y="846"/>
                    <a:pt x="1349" y="1807"/>
                    <a:pt x="3004" y="2135"/>
                  </a:cubicBezTo>
                  <a:cubicBezTo>
                    <a:pt x="3004" y="2098"/>
                    <a:pt x="3022" y="2079"/>
                    <a:pt x="3041" y="2038"/>
                  </a:cubicBezTo>
                  <a:cubicBezTo>
                    <a:pt x="3082" y="2019"/>
                    <a:pt x="3119" y="1982"/>
                    <a:pt x="3198" y="1982"/>
                  </a:cubicBezTo>
                  <a:cubicBezTo>
                    <a:pt x="3198" y="1982"/>
                    <a:pt x="2597" y="559"/>
                    <a:pt x="1058" y="97"/>
                  </a:cubicBezTo>
                  <a:cubicBezTo>
                    <a:pt x="825" y="28"/>
                    <a:pt x="653" y="1"/>
                    <a:pt x="5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3"/>
            <p:cNvSpPr/>
            <p:nvPr/>
          </p:nvSpPr>
          <p:spPr>
            <a:xfrm>
              <a:off x="-289844" y="3539325"/>
              <a:ext cx="90497" cy="28027"/>
            </a:xfrm>
            <a:custGeom>
              <a:avLst/>
              <a:gdLst/>
              <a:ahLst/>
              <a:cxnLst/>
              <a:rect l="l" t="t" r="r" b="b"/>
              <a:pathLst>
                <a:path w="749" h="232" extrusionOk="0">
                  <a:moveTo>
                    <a:pt x="730" y="0"/>
                  </a:moveTo>
                  <a:cubicBezTo>
                    <a:pt x="712" y="0"/>
                    <a:pt x="693" y="0"/>
                    <a:pt x="693" y="19"/>
                  </a:cubicBezTo>
                  <a:lnTo>
                    <a:pt x="693" y="37"/>
                  </a:lnTo>
                  <a:lnTo>
                    <a:pt x="675" y="56"/>
                  </a:lnTo>
                  <a:lnTo>
                    <a:pt x="652" y="74"/>
                  </a:lnTo>
                  <a:lnTo>
                    <a:pt x="633" y="74"/>
                  </a:lnTo>
                  <a:cubicBezTo>
                    <a:pt x="615" y="74"/>
                    <a:pt x="578" y="56"/>
                    <a:pt x="559" y="56"/>
                  </a:cubicBezTo>
                  <a:cubicBezTo>
                    <a:pt x="518" y="56"/>
                    <a:pt x="481" y="37"/>
                    <a:pt x="462" y="37"/>
                  </a:cubicBezTo>
                  <a:cubicBezTo>
                    <a:pt x="421" y="37"/>
                    <a:pt x="384" y="19"/>
                    <a:pt x="347" y="19"/>
                  </a:cubicBezTo>
                  <a:lnTo>
                    <a:pt x="250" y="19"/>
                  </a:lnTo>
                  <a:lnTo>
                    <a:pt x="250" y="37"/>
                  </a:lnTo>
                  <a:cubicBezTo>
                    <a:pt x="190" y="56"/>
                    <a:pt x="153" y="74"/>
                    <a:pt x="116" y="97"/>
                  </a:cubicBezTo>
                  <a:cubicBezTo>
                    <a:pt x="97" y="116"/>
                    <a:pt x="74" y="134"/>
                    <a:pt x="56" y="153"/>
                  </a:cubicBezTo>
                  <a:cubicBezTo>
                    <a:pt x="37" y="153"/>
                    <a:pt x="19" y="171"/>
                    <a:pt x="0" y="190"/>
                  </a:cubicBezTo>
                  <a:lnTo>
                    <a:pt x="0" y="213"/>
                  </a:lnTo>
                  <a:cubicBezTo>
                    <a:pt x="0" y="231"/>
                    <a:pt x="19" y="231"/>
                    <a:pt x="19" y="231"/>
                  </a:cubicBezTo>
                  <a:lnTo>
                    <a:pt x="19" y="213"/>
                  </a:lnTo>
                  <a:cubicBezTo>
                    <a:pt x="37" y="213"/>
                    <a:pt x="56" y="190"/>
                    <a:pt x="74" y="171"/>
                  </a:cubicBezTo>
                  <a:cubicBezTo>
                    <a:pt x="97" y="153"/>
                    <a:pt x="116" y="134"/>
                    <a:pt x="134" y="134"/>
                  </a:cubicBezTo>
                  <a:cubicBezTo>
                    <a:pt x="153" y="116"/>
                    <a:pt x="171" y="97"/>
                    <a:pt x="190" y="97"/>
                  </a:cubicBezTo>
                  <a:cubicBezTo>
                    <a:pt x="213" y="74"/>
                    <a:pt x="231" y="56"/>
                    <a:pt x="250" y="56"/>
                  </a:cubicBezTo>
                  <a:lnTo>
                    <a:pt x="347" y="56"/>
                  </a:lnTo>
                  <a:cubicBezTo>
                    <a:pt x="384" y="56"/>
                    <a:pt x="421" y="56"/>
                    <a:pt x="444" y="74"/>
                  </a:cubicBezTo>
                  <a:cubicBezTo>
                    <a:pt x="518" y="74"/>
                    <a:pt x="578" y="97"/>
                    <a:pt x="633" y="116"/>
                  </a:cubicBezTo>
                  <a:lnTo>
                    <a:pt x="675" y="116"/>
                  </a:lnTo>
                  <a:cubicBezTo>
                    <a:pt x="693" y="97"/>
                    <a:pt x="693" y="97"/>
                    <a:pt x="712" y="97"/>
                  </a:cubicBezTo>
                  <a:cubicBezTo>
                    <a:pt x="712" y="74"/>
                    <a:pt x="712" y="74"/>
                    <a:pt x="730" y="56"/>
                  </a:cubicBezTo>
                  <a:lnTo>
                    <a:pt x="730" y="37"/>
                  </a:lnTo>
                  <a:lnTo>
                    <a:pt x="749" y="37"/>
                  </a:lnTo>
                  <a:cubicBezTo>
                    <a:pt x="749" y="19"/>
                    <a:pt x="730" y="0"/>
                    <a:pt x="730"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3"/>
            <p:cNvSpPr/>
            <p:nvPr/>
          </p:nvSpPr>
          <p:spPr>
            <a:xfrm>
              <a:off x="-380823" y="3543070"/>
              <a:ext cx="149096" cy="143278"/>
            </a:xfrm>
            <a:custGeom>
              <a:avLst/>
              <a:gdLst/>
              <a:ahLst/>
              <a:cxnLst/>
              <a:rect l="l" t="t" r="r" b="b"/>
              <a:pathLst>
                <a:path w="1234" h="1186" extrusionOk="0">
                  <a:moveTo>
                    <a:pt x="490" y="0"/>
                  </a:moveTo>
                  <a:cubicBezTo>
                    <a:pt x="440" y="0"/>
                    <a:pt x="392" y="9"/>
                    <a:pt x="347" y="25"/>
                  </a:cubicBezTo>
                  <a:cubicBezTo>
                    <a:pt x="273" y="43"/>
                    <a:pt x="213" y="85"/>
                    <a:pt x="157" y="159"/>
                  </a:cubicBezTo>
                  <a:cubicBezTo>
                    <a:pt x="42" y="297"/>
                    <a:pt x="0" y="505"/>
                    <a:pt x="79" y="699"/>
                  </a:cubicBezTo>
                  <a:cubicBezTo>
                    <a:pt x="116" y="778"/>
                    <a:pt x="157" y="833"/>
                    <a:pt x="213" y="912"/>
                  </a:cubicBezTo>
                  <a:cubicBezTo>
                    <a:pt x="328" y="1009"/>
                    <a:pt x="522" y="1124"/>
                    <a:pt x="712" y="1161"/>
                  </a:cubicBezTo>
                  <a:cubicBezTo>
                    <a:pt x="784" y="1177"/>
                    <a:pt x="853" y="1186"/>
                    <a:pt x="914" y="1186"/>
                  </a:cubicBezTo>
                  <a:cubicBezTo>
                    <a:pt x="1001" y="1186"/>
                    <a:pt x="1072" y="1168"/>
                    <a:pt x="1118" y="1124"/>
                  </a:cubicBezTo>
                  <a:cubicBezTo>
                    <a:pt x="1118" y="1124"/>
                    <a:pt x="1118" y="1106"/>
                    <a:pt x="1137" y="1083"/>
                  </a:cubicBezTo>
                  <a:cubicBezTo>
                    <a:pt x="1234" y="893"/>
                    <a:pt x="1040" y="353"/>
                    <a:pt x="850" y="159"/>
                  </a:cubicBezTo>
                  <a:cubicBezTo>
                    <a:pt x="739" y="50"/>
                    <a:pt x="611" y="0"/>
                    <a:pt x="49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3"/>
            <p:cNvSpPr/>
            <p:nvPr/>
          </p:nvSpPr>
          <p:spPr>
            <a:xfrm>
              <a:off x="-325003" y="3469498"/>
              <a:ext cx="79381" cy="83840"/>
            </a:xfrm>
            <a:custGeom>
              <a:avLst/>
              <a:gdLst/>
              <a:ahLst/>
              <a:cxnLst/>
              <a:rect l="l" t="t" r="r" b="b"/>
              <a:pathLst>
                <a:path w="657" h="694" extrusionOk="0">
                  <a:moveTo>
                    <a:pt x="596" y="1"/>
                  </a:moveTo>
                  <a:cubicBezTo>
                    <a:pt x="578" y="1"/>
                    <a:pt x="559" y="19"/>
                    <a:pt x="559" y="38"/>
                  </a:cubicBezTo>
                  <a:lnTo>
                    <a:pt x="559" y="56"/>
                  </a:lnTo>
                  <a:lnTo>
                    <a:pt x="559" y="75"/>
                  </a:lnTo>
                  <a:lnTo>
                    <a:pt x="559" y="98"/>
                  </a:lnTo>
                  <a:lnTo>
                    <a:pt x="559" y="116"/>
                  </a:lnTo>
                  <a:cubicBezTo>
                    <a:pt x="559" y="116"/>
                    <a:pt x="541" y="135"/>
                    <a:pt x="522" y="135"/>
                  </a:cubicBezTo>
                  <a:cubicBezTo>
                    <a:pt x="504" y="135"/>
                    <a:pt x="481" y="153"/>
                    <a:pt x="462" y="153"/>
                  </a:cubicBezTo>
                  <a:cubicBezTo>
                    <a:pt x="425" y="172"/>
                    <a:pt x="388" y="190"/>
                    <a:pt x="347" y="213"/>
                  </a:cubicBezTo>
                  <a:cubicBezTo>
                    <a:pt x="310" y="232"/>
                    <a:pt x="273" y="269"/>
                    <a:pt x="231" y="287"/>
                  </a:cubicBezTo>
                  <a:cubicBezTo>
                    <a:pt x="194" y="306"/>
                    <a:pt x="157" y="347"/>
                    <a:pt x="116" y="366"/>
                  </a:cubicBezTo>
                  <a:cubicBezTo>
                    <a:pt x="97" y="384"/>
                    <a:pt x="79" y="421"/>
                    <a:pt x="79" y="444"/>
                  </a:cubicBezTo>
                  <a:cubicBezTo>
                    <a:pt x="60" y="463"/>
                    <a:pt x="42" y="500"/>
                    <a:pt x="42" y="518"/>
                  </a:cubicBezTo>
                  <a:cubicBezTo>
                    <a:pt x="19" y="560"/>
                    <a:pt x="19" y="578"/>
                    <a:pt x="0" y="615"/>
                  </a:cubicBezTo>
                  <a:lnTo>
                    <a:pt x="0" y="694"/>
                  </a:lnTo>
                  <a:cubicBezTo>
                    <a:pt x="0" y="675"/>
                    <a:pt x="19" y="634"/>
                    <a:pt x="19" y="615"/>
                  </a:cubicBezTo>
                  <a:cubicBezTo>
                    <a:pt x="42" y="578"/>
                    <a:pt x="42" y="560"/>
                    <a:pt x="60" y="537"/>
                  </a:cubicBezTo>
                  <a:cubicBezTo>
                    <a:pt x="79" y="500"/>
                    <a:pt x="79" y="481"/>
                    <a:pt x="97" y="463"/>
                  </a:cubicBezTo>
                  <a:cubicBezTo>
                    <a:pt x="116" y="444"/>
                    <a:pt x="116" y="403"/>
                    <a:pt x="134" y="384"/>
                  </a:cubicBezTo>
                  <a:cubicBezTo>
                    <a:pt x="176" y="366"/>
                    <a:pt x="213" y="347"/>
                    <a:pt x="250" y="329"/>
                  </a:cubicBezTo>
                  <a:cubicBezTo>
                    <a:pt x="291" y="306"/>
                    <a:pt x="328" y="287"/>
                    <a:pt x="365" y="269"/>
                  </a:cubicBezTo>
                  <a:cubicBezTo>
                    <a:pt x="407" y="250"/>
                    <a:pt x="444" y="232"/>
                    <a:pt x="481" y="213"/>
                  </a:cubicBezTo>
                  <a:cubicBezTo>
                    <a:pt x="504" y="213"/>
                    <a:pt x="522" y="213"/>
                    <a:pt x="541" y="190"/>
                  </a:cubicBezTo>
                  <a:cubicBezTo>
                    <a:pt x="559" y="190"/>
                    <a:pt x="578" y="190"/>
                    <a:pt x="596" y="172"/>
                  </a:cubicBezTo>
                  <a:lnTo>
                    <a:pt x="638" y="172"/>
                  </a:lnTo>
                  <a:lnTo>
                    <a:pt x="638" y="153"/>
                  </a:lnTo>
                  <a:lnTo>
                    <a:pt x="638" y="135"/>
                  </a:lnTo>
                  <a:cubicBezTo>
                    <a:pt x="638" y="116"/>
                    <a:pt x="656" y="98"/>
                    <a:pt x="656" y="98"/>
                  </a:cubicBezTo>
                  <a:lnTo>
                    <a:pt x="656" y="56"/>
                  </a:lnTo>
                  <a:cubicBezTo>
                    <a:pt x="638" y="56"/>
                    <a:pt x="638" y="38"/>
                    <a:pt x="638" y="38"/>
                  </a:cubicBezTo>
                  <a:cubicBezTo>
                    <a:pt x="638" y="1"/>
                    <a:pt x="619" y="1"/>
                    <a:pt x="596"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3"/>
            <p:cNvSpPr/>
            <p:nvPr/>
          </p:nvSpPr>
          <p:spPr>
            <a:xfrm>
              <a:off x="-339019" y="3811144"/>
              <a:ext cx="28031" cy="21383"/>
            </a:xfrm>
            <a:custGeom>
              <a:avLst/>
              <a:gdLst/>
              <a:ahLst/>
              <a:cxnLst/>
              <a:rect l="l" t="t" r="r" b="b"/>
              <a:pathLst>
                <a:path w="232" h="177" extrusionOk="0">
                  <a:moveTo>
                    <a:pt x="1" y="0"/>
                  </a:moveTo>
                  <a:lnTo>
                    <a:pt x="19" y="19"/>
                  </a:lnTo>
                  <a:cubicBezTo>
                    <a:pt x="19" y="42"/>
                    <a:pt x="42" y="42"/>
                    <a:pt x="42" y="61"/>
                  </a:cubicBezTo>
                  <a:cubicBezTo>
                    <a:pt x="61" y="79"/>
                    <a:pt x="61" y="79"/>
                    <a:pt x="79" y="97"/>
                  </a:cubicBezTo>
                  <a:cubicBezTo>
                    <a:pt x="98" y="116"/>
                    <a:pt x="116" y="158"/>
                    <a:pt x="135" y="176"/>
                  </a:cubicBezTo>
                  <a:cubicBezTo>
                    <a:pt x="116" y="134"/>
                    <a:pt x="116" y="116"/>
                    <a:pt x="98" y="79"/>
                  </a:cubicBezTo>
                  <a:cubicBezTo>
                    <a:pt x="79" y="79"/>
                    <a:pt x="79" y="61"/>
                    <a:pt x="61" y="42"/>
                  </a:cubicBezTo>
                  <a:lnTo>
                    <a:pt x="232" y="42"/>
                  </a:lnTo>
                  <a:cubicBezTo>
                    <a:pt x="213" y="19"/>
                    <a:pt x="213" y="19"/>
                    <a:pt x="195" y="19"/>
                  </a:cubicBezTo>
                  <a:lnTo>
                    <a:pt x="135" y="19"/>
                  </a:lnTo>
                  <a:cubicBezTo>
                    <a:pt x="116" y="19"/>
                    <a:pt x="98" y="0"/>
                    <a:pt x="79"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3"/>
            <p:cNvSpPr/>
            <p:nvPr/>
          </p:nvSpPr>
          <p:spPr>
            <a:xfrm>
              <a:off x="-394839" y="3749170"/>
              <a:ext cx="65486" cy="70189"/>
            </a:xfrm>
            <a:custGeom>
              <a:avLst/>
              <a:gdLst/>
              <a:ahLst/>
              <a:cxnLst/>
              <a:rect l="l" t="t" r="r" b="b"/>
              <a:pathLst>
                <a:path w="542" h="581" extrusionOk="0">
                  <a:moveTo>
                    <a:pt x="42" y="1"/>
                  </a:moveTo>
                  <a:cubicBezTo>
                    <a:pt x="30" y="1"/>
                    <a:pt x="19" y="5"/>
                    <a:pt x="19" y="14"/>
                  </a:cubicBezTo>
                  <a:cubicBezTo>
                    <a:pt x="1" y="33"/>
                    <a:pt x="1" y="33"/>
                    <a:pt x="1" y="51"/>
                  </a:cubicBezTo>
                  <a:lnTo>
                    <a:pt x="1" y="93"/>
                  </a:lnTo>
                  <a:cubicBezTo>
                    <a:pt x="19" y="111"/>
                    <a:pt x="19" y="130"/>
                    <a:pt x="19" y="148"/>
                  </a:cubicBezTo>
                  <a:cubicBezTo>
                    <a:pt x="42" y="167"/>
                    <a:pt x="42" y="209"/>
                    <a:pt x="61" y="227"/>
                  </a:cubicBezTo>
                  <a:cubicBezTo>
                    <a:pt x="79" y="282"/>
                    <a:pt x="116" y="342"/>
                    <a:pt x="158" y="379"/>
                  </a:cubicBezTo>
                  <a:lnTo>
                    <a:pt x="195" y="416"/>
                  </a:lnTo>
                  <a:cubicBezTo>
                    <a:pt x="195" y="416"/>
                    <a:pt x="213" y="440"/>
                    <a:pt x="232" y="440"/>
                  </a:cubicBezTo>
                  <a:cubicBezTo>
                    <a:pt x="250" y="458"/>
                    <a:pt x="273" y="495"/>
                    <a:pt x="292" y="495"/>
                  </a:cubicBezTo>
                  <a:cubicBezTo>
                    <a:pt x="347" y="532"/>
                    <a:pt x="407" y="574"/>
                    <a:pt x="463" y="574"/>
                  </a:cubicBezTo>
                  <a:cubicBezTo>
                    <a:pt x="474" y="578"/>
                    <a:pt x="484" y="581"/>
                    <a:pt x="494" y="581"/>
                  </a:cubicBezTo>
                  <a:cubicBezTo>
                    <a:pt x="521" y="581"/>
                    <a:pt x="541" y="563"/>
                    <a:pt x="541" y="532"/>
                  </a:cubicBezTo>
                  <a:cubicBezTo>
                    <a:pt x="541" y="513"/>
                    <a:pt x="541" y="495"/>
                    <a:pt x="523" y="476"/>
                  </a:cubicBezTo>
                  <a:cubicBezTo>
                    <a:pt x="481" y="440"/>
                    <a:pt x="444" y="398"/>
                    <a:pt x="407" y="379"/>
                  </a:cubicBezTo>
                  <a:cubicBezTo>
                    <a:pt x="389" y="361"/>
                    <a:pt x="366" y="342"/>
                    <a:pt x="347" y="324"/>
                  </a:cubicBezTo>
                  <a:lnTo>
                    <a:pt x="310" y="282"/>
                  </a:lnTo>
                  <a:lnTo>
                    <a:pt x="292" y="264"/>
                  </a:lnTo>
                  <a:cubicBezTo>
                    <a:pt x="250" y="227"/>
                    <a:pt x="213" y="185"/>
                    <a:pt x="195" y="148"/>
                  </a:cubicBezTo>
                  <a:lnTo>
                    <a:pt x="135" y="93"/>
                  </a:lnTo>
                  <a:lnTo>
                    <a:pt x="98" y="51"/>
                  </a:lnTo>
                  <a:lnTo>
                    <a:pt x="98" y="33"/>
                  </a:lnTo>
                  <a:lnTo>
                    <a:pt x="79" y="14"/>
                  </a:lnTo>
                  <a:cubicBezTo>
                    <a:pt x="70" y="5"/>
                    <a:pt x="55" y="1"/>
                    <a:pt x="42"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3"/>
            <p:cNvSpPr/>
            <p:nvPr/>
          </p:nvSpPr>
          <p:spPr>
            <a:xfrm>
              <a:off x="-434468" y="3639234"/>
              <a:ext cx="74910" cy="62578"/>
            </a:xfrm>
            <a:custGeom>
              <a:avLst/>
              <a:gdLst/>
              <a:ahLst/>
              <a:cxnLst/>
              <a:rect l="l" t="t" r="r" b="b"/>
              <a:pathLst>
                <a:path w="620" h="518" extrusionOk="0">
                  <a:moveTo>
                    <a:pt x="61" y="0"/>
                  </a:moveTo>
                  <a:cubicBezTo>
                    <a:pt x="24" y="19"/>
                    <a:pt x="1" y="56"/>
                    <a:pt x="24" y="79"/>
                  </a:cubicBezTo>
                  <a:lnTo>
                    <a:pt x="24" y="97"/>
                  </a:lnTo>
                  <a:cubicBezTo>
                    <a:pt x="24" y="97"/>
                    <a:pt x="42" y="97"/>
                    <a:pt x="42" y="116"/>
                  </a:cubicBezTo>
                  <a:lnTo>
                    <a:pt x="42" y="134"/>
                  </a:lnTo>
                  <a:cubicBezTo>
                    <a:pt x="61" y="153"/>
                    <a:pt x="61" y="153"/>
                    <a:pt x="79" y="171"/>
                  </a:cubicBezTo>
                  <a:cubicBezTo>
                    <a:pt x="79" y="194"/>
                    <a:pt x="98" y="213"/>
                    <a:pt x="116" y="250"/>
                  </a:cubicBezTo>
                  <a:cubicBezTo>
                    <a:pt x="158" y="287"/>
                    <a:pt x="195" y="347"/>
                    <a:pt x="255" y="384"/>
                  </a:cubicBezTo>
                  <a:cubicBezTo>
                    <a:pt x="292" y="425"/>
                    <a:pt x="347" y="444"/>
                    <a:pt x="407" y="481"/>
                  </a:cubicBezTo>
                  <a:cubicBezTo>
                    <a:pt x="463" y="499"/>
                    <a:pt x="523" y="518"/>
                    <a:pt x="578" y="518"/>
                  </a:cubicBezTo>
                  <a:cubicBezTo>
                    <a:pt x="601" y="518"/>
                    <a:pt x="601" y="518"/>
                    <a:pt x="601" y="499"/>
                  </a:cubicBezTo>
                  <a:cubicBezTo>
                    <a:pt x="620" y="481"/>
                    <a:pt x="601" y="462"/>
                    <a:pt x="578" y="462"/>
                  </a:cubicBezTo>
                  <a:cubicBezTo>
                    <a:pt x="523" y="462"/>
                    <a:pt x="486" y="444"/>
                    <a:pt x="426" y="402"/>
                  </a:cubicBezTo>
                  <a:cubicBezTo>
                    <a:pt x="389" y="384"/>
                    <a:pt x="347" y="347"/>
                    <a:pt x="310" y="310"/>
                  </a:cubicBezTo>
                  <a:cubicBezTo>
                    <a:pt x="273" y="268"/>
                    <a:pt x="232" y="231"/>
                    <a:pt x="213" y="194"/>
                  </a:cubicBezTo>
                  <a:cubicBezTo>
                    <a:pt x="195" y="153"/>
                    <a:pt x="176" y="134"/>
                    <a:pt x="176" y="116"/>
                  </a:cubicBezTo>
                  <a:cubicBezTo>
                    <a:pt x="176" y="97"/>
                    <a:pt x="158" y="97"/>
                    <a:pt x="158" y="79"/>
                  </a:cubicBezTo>
                  <a:lnTo>
                    <a:pt x="158" y="56"/>
                  </a:lnTo>
                  <a:lnTo>
                    <a:pt x="139" y="37"/>
                  </a:lnTo>
                  <a:cubicBezTo>
                    <a:pt x="139" y="0"/>
                    <a:pt x="98" y="0"/>
                    <a:pt x="6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3"/>
            <p:cNvSpPr/>
            <p:nvPr/>
          </p:nvSpPr>
          <p:spPr>
            <a:xfrm>
              <a:off x="-431689" y="3639234"/>
              <a:ext cx="64882" cy="139170"/>
            </a:xfrm>
            <a:custGeom>
              <a:avLst/>
              <a:gdLst/>
              <a:ahLst/>
              <a:cxnLst/>
              <a:rect l="l" t="t" r="r" b="b"/>
              <a:pathLst>
                <a:path w="537" h="1152" extrusionOk="0">
                  <a:moveTo>
                    <a:pt x="56" y="0"/>
                  </a:moveTo>
                  <a:cubicBezTo>
                    <a:pt x="19" y="19"/>
                    <a:pt x="1" y="37"/>
                    <a:pt x="1" y="79"/>
                  </a:cubicBezTo>
                  <a:lnTo>
                    <a:pt x="1" y="97"/>
                  </a:lnTo>
                  <a:lnTo>
                    <a:pt x="1" y="134"/>
                  </a:lnTo>
                  <a:lnTo>
                    <a:pt x="1" y="194"/>
                  </a:lnTo>
                  <a:cubicBezTo>
                    <a:pt x="19" y="250"/>
                    <a:pt x="19" y="287"/>
                    <a:pt x="19" y="328"/>
                  </a:cubicBezTo>
                  <a:cubicBezTo>
                    <a:pt x="38" y="402"/>
                    <a:pt x="56" y="499"/>
                    <a:pt x="75" y="578"/>
                  </a:cubicBezTo>
                  <a:cubicBezTo>
                    <a:pt x="93" y="656"/>
                    <a:pt x="116" y="749"/>
                    <a:pt x="153" y="827"/>
                  </a:cubicBezTo>
                  <a:cubicBezTo>
                    <a:pt x="153" y="864"/>
                    <a:pt x="172" y="906"/>
                    <a:pt x="190" y="943"/>
                  </a:cubicBezTo>
                  <a:cubicBezTo>
                    <a:pt x="209" y="980"/>
                    <a:pt x="232" y="1021"/>
                    <a:pt x="250" y="1058"/>
                  </a:cubicBezTo>
                  <a:cubicBezTo>
                    <a:pt x="264" y="1116"/>
                    <a:pt x="310" y="1151"/>
                    <a:pt x="363" y="1151"/>
                  </a:cubicBezTo>
                  <a:cubicBezTo>
                    <a:pt x="382" y="1151"/>
                    <a:pt x="402" y="1147"/>
                    <a:pt x="421" y="1137"/>
                  </a:cubicBezTo>
                  <a:cubicBezTo>
                    <a:pt x="500" y="1119"/>
                    <a:pt x="537" y="1040"/>
                    <a:pt x="500" y="961"/>
                  </a:cubicBezTo>
                  <a:lnTo>
                    <a:pt x="500" y="943"/>
                  </a:lnTo>
                  <a:lnTo>
                    <a:pt x="481" y="924"/>
                  </a:lnTo>
                  <a:cubicBezTo>
                    <a:pt x="463" y="906"/>
                    <a:pt x="440" y="864"/>
                    <a:pt x="421" y="827"/>
                  </a:cubicBezTo>
                  <a:cubicBezTo>
                    <a:pt x="403" y="790"/>
                    <a:pt x="384" y="772"/>
                    <a:pt x="366" y="730"/>
                  </a:cubicBezTo>
                  <a:cubicBezTo>
                    <a:pt x="324" y="656"/>
                    <a:pt x="306" y="596"/>
                    <a:pt x="269" y="518"/>
                  </a:cubicBezTo>
                  <a:cubicBezTo>
                    <a:pt x="232" y="444"/>
                    <a:pt x="209" y="365"/>
                    <a:pt x="190" y="287"/>
                  </a:cubicBezTo>
                  <a:cubicBezTo>
                    <a:pt x="172" y="250"/>
                    <a:pt x="153" y="213"/>
                    <a:pt x="153" y="171"/>
                  </a:cubicBezTo>
                  <a:cubicBezTo>
                    <a:pt x="153" y="153"/>
                    <a:pt x="135" y="134"/>
                    <a:pt x="135" y="116"/>
                  </a:cubicBezTo>
                  <a:lnTo>
                    <a:pt x="135" y="97"/>
                  </a:lnTo>
                  <a:lnTo>
                    <a:pt x="135" y="56"/>
                  </a:lnTo>
                  <a:cubicBezTo>
                    <a:pt x="116" y="19"/>
                    <a:pt x="75" y="0"/>
                    <a:pt x="5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3"/>
            <p:cNvSpPr/>
            <p:nvPr/>
          </p:nvSpPr>
          <p:spPr>
            <a:xfrm>
              <a:off x="-483039" y="3850769"/>
              <a:ext cx="20782" cy="21383"/>
            </a:xfrm>
            <a:custGeom>
              <a:avLst/>
              <a:gdLst/>
              <a:ahLst/>
              <a:cxnLst/>
              <a:rect l="l" t="t" r="r" b="b"/>
              <a:pathLst>
                <a:path w="172" h="177" extrusionOk="0">
                  <a:moveTo>
                    <a:pt x="1" y="1"/>
                  </a:moveTo>
                  <a:lnTo>
                    <a:pt x="1" y="37"/>
                  </a:lnTo>
                  <a:cubicBezTo>
                    <a:pt x="19" y="37"/>
                    <a:pt x="19" y="61"/>
                    <a:pt x="19" y="79"/>
                  </a:cubicBezTo>
                  <a:cubicBezTo>
                    <a:pt x="38" y="79"/>
                    <a:pt x="38" y="98"/>
                    <a:pt x="38" y="98"/>
                  </a:cubicBezTo>
                  <a:cubicBezTo>
                    <a:pt x="38" y="116"/>
                    <a:pt x="56" y="135"/>
                    <a:pt x="56" y="135"/>
                  </a:cubicBezTo>
                  <a:cubicBezTo>
                    <a:pt x="56" y="153"/>
                    <a:pt x="79" y="176"/>
                    <a:pt x="79" y="176"/>
                  </a:cubicBezTo>
                  <a:lnTo>
                    <a:pt x="79" y="135"/>
                  </a:lnTo>
                  <a:cubicBezTo>
                    <a:pt x="79" y="116"/>
                    <a:pt x="56" y="116"/>
                    <a:pt x="56" y="98"/>
                  </a:cubicBezTo>
                  <a:cubicBezTo>
                    <a:pt x="56" y="79"/>
                    <a:pt x="56" y="79"/>
                    <a:pt x="38" y="61"/>
                  </a:cubicBezTo>
                  <a:lnTo>
                    <a:pt x="98" y="61"/>
                  </a:lnTo>
                  <a:cubicBezTo>
                    <a:pt x="116" y="79"/>
                    <a:pt x="135" y="79"/>
                    <a:pt x="172" y="79"/>
                  </a:cubicBezTo>
                  <a:cubicBezTo>
                    <a:pt x="135" y="79"/>
                    <a:pt x="116" y="61"/>
                    <a:pt x="98" y="37"/>
                  </a:cubicBezTo>
                  <a:cubicBezTo>
                    <a:pt x="79" y="37"/>
                    <a:pt x="56" y="19"/>
                    <a:pt x="19" y="19"/>
                  </a:cubicBezTo>
                  <a:lnTo>
                    <a:pt x="1" y="1"/>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3"/>
            <p:cNvSpPr/>
            <p:nvPr/>
          </p:nvSpPr>
          <p:spPr>
            <a:xfrm>
              <a:off x="-518198" y="3762579"/>
              <a:ext cx="42046" cy="95559"/>
            </a:xfrm>
            <a:custGeom>
              <a:avLst/>
              <a:gdLst/>
              <a:ahLst/>
              <a:cxnLst/>
              <a:rect l="l" t="t" r="r" b="b"/>
              <a:pathLst>
                <a:path w="348" h="791" extrusionOk="0">
                  <a:moveTo>
                    <a:pt x="42" y="0"/>
                  </a:moveTo>
                  <a:cubicBezTo>
                    <a:pt x="24" y="19"/>
                    <a:pt x="24" y="19"/>
                    <a:pt x="24" y="37"/>
                  </a:cubicBezTo>
                  <a:lnTo>
                    <a:pt x="0" y="56"/>
                  </a:lnTo>
                  <a:lnTo>
                    <a:pt x="0" y="74"/>
                  </a:lnTo>
                  <a:lnTo>
                    <a:pt x="0" y="98"/>
                  </a:lnTo>
                  <a:lnTo>
                    <a:pt x="0" y="153"/>
                  </a:lnTo>
                  <a:lnTo>
                    <a:pt x="0" y="250"/>
                  </a:lnTo>
                  <a:cubicBezTo>
                    <a:pt x="0" y="329"/>
                    <a:pt x="24" y="384"/>
                    <a:pt x="42" y="444"/>
                  </a:cubicBezTo>
                  <a:cubicBezTo>
                    <a:pt x="61" y="481"/>
                    <a:pt x="79" y="518"/>
                    <a:pt x="79" y="536"/>
                  </a:cubicBezTo>
                  <a:cubicBezTo>
                    <a:pt x="98" y="578"/>
                    <a:pt x="116" y="615"/>
                    <a:pt x="139" y="633"/>
                  </a:cubicBezTo>
                  <a:cubicBezTo>
                    <a:pt x="176" y="694"/>
                    <a:pt x="232" y="749"/>
                    <a:pt x="273" y="791"/>
                  </a:cubicBezTo>
                  <a:cubicBezTo>
                    <a:pt x="292" y="791"/>
                    <a:pt x="329" y="791"/>
                    <a:pt x="329" y="767"/>
                  </a:cubicBezTo>
                  <a:cubicBezTo>
                    <a:pt x="347" y="767"/>
                    <a:pt x="347" y="749"/>
                    <a:pt x="347" y="731"/>
                  </a:cubicBezTo>
                  <a:cubicBezTo>
                    <a:pt x="310" y="675"/>
                    <a:pt x="292" y="615"/>
                    <a:pt x="273" y="560"/>
                  </a:cubicBezTo>
                  <a:cubicBezTo>
                    <a:pt x="255" y="536"/>
                    <a:pt x="255" y="499"/>
                    <a:pt x="232" y="481"/>
                  </a:cubicBezTo>
                  <a:lnTo>
                    <a:pt x="232" y="444"/>
                  </a:lnTo>
                  <a:lnTo>
                    <a:pt x="213" y="421"/>
                  </a:lnTo>
                  <a:lnTo>
                    <a:pt x="213" y="384"/>
                  </a:lnTo>
                  <a:cubicBezTo>
                    <a:pt x="195" y="347"/>
                    <a:pt x="176" y="287"/>
                    <a:pt x="176" y="231"/>
                  </a:cubicBezTo>
                  <a:cubicBezTo>
                    <a:pt x="158" y="190"/>
                    <a:pt x="158" y="171"/>
                    <a:pt x="158" y="134"/>
                  </a:cubicBezTo>
                  <a:lnTo>
                    <a:pt x="139" y="98"/>
                  </a:lnTo>
                  <a:lnTo>
                    <a:pt x="139" y="74"/>
                  </a:lnTo>
                  <a:lnTo>
                    <a:pt x="139" y="56"/>
                  </a:lnTo>
                  <a:lnTo>
                    <a:pt x="116" y="56"/>
                  </a:lnTo>
                  <a:lnTo>
                    <a:pt x="116" y="37"/>
                  </a:lnTo>
                  <a:cubicBezTo>
                    <a:pt x="116" y="0"/>
                    <a:pt x="79" y="0"/>
                    <a:pt x="42"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3"/>
            <p:cNvSpPr/>
            <p:nvPr/>
          </p:nvSpPr>
          <p:spPr>
            <a:xfrm>
              <a:off x="-504303" y="3636939"/>
              <a:ext cx="49296" cy="90606"/>
            </a:xfrm>
            <a:custGeom>
              <a:avLst/>
              <a:gdLst/>
              <a:ahLst/>
              <a:cxnLst/>
              <a:rect l="l" t="t" r="r" b="b"/>
              <a:pathLst>
                <a:path w="408" h="750" extrusionOk="0">
                  <a:moveTo>
                    <a:pt x="61" y="1"/>
                  </a:moveTo>
                  <a:cubicBezTo>
                    <a:pt x="24" y="1"/>
                    <a:pt x="1" y="19"/>
                    <a:pt x="1" y="56"/>
                  </a:cubicBezTo>
                  <a:lnTo>
                    <a:pt x="1" y="75"/>
                  </a:lnTo>
                  <a:lnTo>
                    <a:pt x="1" y="116"/>
                  </a:lnTo>
                  <a:lnTo>
                    <a:pt x="1" y="153"/>
                  </a:lnTo>
                  <a:cubicBezTo>
                    <a:pt x="1" y="190"/>
                    <a:pt x="24" y="232"/>
                    <a:pt x="24" y="269"/>
                  </a:cubicBezTo>
                  <a:cubicBezTo>
                    <a:pt x="43" y="329"/>
                    <a:pt x="61" y="384"/>
                    <a:pt x="98" y="444"/>
                  </a:cubicBezTo>
                  <a:cubicBezTo>
                    <a:pt x="117" y="518"/>
                    <a:pt x="158" y="578"/>
                    <a:pt x="195" y="615"/>
                  </a:cubicBezTo>
                  <a:cubicBezTo>
                    <a:pt x="255" y="675"/>
                    <a:pt x="292" y="712"/>
                    <a:pt x="348" y="749"/>
                  </a:cubicBezTo>
                  <a:cubicBezTo>
                    <a:pt x="371" y="749"/>
                    <a:pt x="389" y="749"/>
                    <a:pt x="389" y="731"/>
                  </a:cubicBezTo>
                  <a:cubicBezTo>
                    <a:pt x="408" y="731"/>
                    <a:pt x="408" y="712"/>
                    <a:pt x="389" y="694"/>
                  </a:cubicBezTo>
                  <a:cubicBezTo>
                    <a:pt x="329" y="652"/>
                    <a:pt x="292" y="615"/>
                    <a:pt x="255" y="578"/>
                  </a:cubicBezTo>
                  <a:cubicBezTo>
                    <a:pt x="214" y="518"/>
                    <a:pt x="195" y="463"/>
                    <a:pt x="177" y="421"/>
                  </a:cubicBezTo>
                  <a:cubicBezTo>
                    <a:pt x="158" y="366"/>
                    <a:pt x="140" y="306"/>
                    <a:pt x="140" y="232"/>
                  </a:cubicBezTo>
                  <a:cubicBezTo>
                    <a:pt x="117" y="213"/>
                    <a:pt x="117" y="172"/>
                    <a:pt x="117" y="153"/>
                  </a:cubicBezTo>
                  <a:lnTo>
                    <a:pt x="117" y="98"/>
                  </a:lnTo>
                  <a:lnTo>
                    <a:pt x="117" y="75"/>
                  </a:lnTo>
                  <a:lnTo>
                    <a:pt x="117" y="56"/>
                  </a:lnTo>
                  <a:cubicBezTo>
                    <a:pt x="117" y="19"/>
                    <a:pt x="98" y="1"/>
                    <a:pt x="61"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3"/>
            <p:cNvSpPr/>
            <p:nvPr/>
          </p:nvSpPr>
          <p:spPr>
            <a:xfrm>
              <a:off x="-527139" y="3636939"/>
              <a:ext cx="36972" cy="158137"/>
            </a:xfrm>
            <a:custGeom>
              <a:avLst/>
              <a:gdLst/>
              <a:ahLst/>
              <a:cxnLst/>
              <a:rect l="l" t="t" r="r" b="b"/>
              <a:pathLst>
                <a:path w="306" h="1309" extrusionOk="0">
                  <a:moveTo>
                    <a:pt x="269" y="1"/>
                  </a:moveTo>
                  <a:cubicBezTo>
                    <a:pt x="232" y="1"/>
                    <a:pt x="190" y="19"/>
                    <a:pt x="190" y="38"/>
                  </a:cubicBezTo>
                  <a:cubicBezTo>
                    <a:pt x="172" y="56"/>
                    <a:pt x="172" y="56"/>
                    <a:pt x="172" y="75"/>
                  </a:cubicBezTo>
                  <a:cubicBezTo>
                    <a:pt x="172" y="75"/>
                    <a:pt x="172" y="98"/>
                    <a:pt x="153" y="116"/>
                  </a:cubicBezTo>
                  <a:cubicBezTo>
                    <a:pt x="153" y="135"/>
                    <a:pt x="153" y="153"/>
                    <a:pt x="135" y="172"/>
                  </a:cubicBezTo>
                  <a:cubicBezTo>
                    <a:pt x="116" y="213"/>
                    <a:pt x="116" y="269"/>
                    <a:pt x="98" y="306"/>
                  </a:cubicBezTo>
                  <a:cubicBezTo>
                    <a:pt x="74" y="403"/>
                    <a:pt x="56" y="500"/>
                    <a:pt x="38" y="597"/>
                  </a:cubicBezTo>
                  <a:cubicBezTo>
                    <a:pt x="19" y="694"/>
                    <a:pt x="19" y="791"/>
                    <a:pt x="1" y="865"/>
                  </a:cubicBezTo>
                  <a:lnTo>
                    <a:pt x="1" y="1022"/>
                  </a:lnTo>
                  <a:lnTo>
                    <a:pt x="1" y="1156"/>
                  </a:lnTo>
                  <a:cubicBezTo>
                    <a:pt x="1" y="1253"/>
                    <a:pt x="56" y="1308"/>
                    <a:pt x="135" y="1308"/>
                  </a:cubicBezTo>
                  <a:cubicBezTo>
                    <a:pt x="213" y="1308"/>
                    <a:pt x="287" y="1253"/>
                    <a:pt x="287" y="1174"/>
                  </a:cubicBezTo>
                  <a:lnTo>
                    <a:pt x="287" y="1156"/>
                  </a:lnTo>
                  <a:lnTo>
                    <a:pt x="287" y="1138"/>
                  </a:lnTo>
                  <a:cubicBezTo>
                    <a:pt x="269" y="1096"/>
                    <a:pt x="269" y="1059"/>
                    <a:pt x="269" y="999"/>
                  </a:cubicBezTo>
                  <a:cubicBezTo>
                    <a:pt x="250" y="962"/>
                    <a:pt x="250" y="925"/>
                    <a:pt x="250" y="883"/>
                  </a:cubicBezTo>
                  <a:lnTo>
                    <a:pt x="250" y="615"/>
                  </a:lnTo>
                  <a:cubicBezTo>
                    <a:pt x="250" y="518"/>
                    <a:pt x="250" y="421"/>
                    <a:pt x="269" y="347"/>
                  </a:cubicBezTo>
                  <a:cubicBezTo>
                    <a:pt x="269" y="306"/>
                    <a:pt x="269" y="250"/>
                    <a:pt x="287" y="213"/>
                  </a:cubicBezTo>
                  <a:lnTo>
                    <a:pt x="287" y="153"/>
                  </a:lnTo>
                  <a:cubicBezTo>
                    <a:pt x="287" y="135"/>
                    <a:pt x="306" y="116"/>
                    <a:pt x="306" y="116"/>
                  </a:cubicBezTo>
                  <a:lnTo>
                    <a:pt x="306" y="75"/>
                  </a:lnTo>
                  <a:cubicBezTo>
                    <a:pt x="306" y="38"/>
                    <a:pt x="287" y="1"/>
                    <a:pt x="269"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3"/>
            <p:cNvSpPr/>
            <p:nvPr/>
          </p:nvSpPr>
          <p:spPr>
            <a:xfrm>
              <a:off x="-341194" y="3576172"/>
              <a:ext cx="49175" cy="48081"/>
            </a:xfrm>
            <a:custGeom>
              <a:avLst/>
              <a:gdLst/>
              <a:ahLst/>
              <a:cxnLst/>
              <a:rect l="l" t="t" r="r" b="b"/>
              <a:pathLst>
                <a:path w="407" h="398" extrusionOk="0">
                  <a:moveTo>
                    <a:pt x="145" y="1"/>
                  </a:moveTo>
                  <a:cubicBezTo>
                    <a:pt x="114" y="1"/>
                    <a:pt x="85" y="15"/>
                    <a:pt x="60" y="42"/>
                  </a:cubicBezTo>
                  <a:cubicBezTo>
                    <a:pt x="0" y="79"/>
                    <a:pt x="0" y="176"/>
                    <a:pt x="79" y="273"/>
                  </a:cubicBezTo>
                  <a:cubicBezTo>
                    <a:pt x="140" y="334"/>
                    <a:pt x="244" y="398"/>
                    <a:pt x="311" y="398"/>
                  </a:cubicBezTo>
                  <a:cubicBezTo>
                    <a:pt x="325" y="398"/>
                    <a:pt x="337" y="395"/>
                    <a:pt x="347" y="388"/>
                  </a:cubicBezTo>
                  <a:cubicBezTo>
                    <a:pt x="407" y="328"/>
                    <a:pt x="347" y="157"/>
                    <a:pt x="268" y="79"/>
                  </a:cubicBezTo>
                  <a:cubicBezTo>
                    <a:pt x="227" y="24"/>
                    <a:pt x="184" y="1"/>
                    <a:pt x="145"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43"/>
          <p:cNvGrpSpPr/>
          <p:nvPr/>
        </p:nvGrpSpPr>
        <p:grpSpPr>
          <a:xfrm>
            <a:off x="2486732" y="2978412"/>
            <a:ext cx="589256" cy="498606"/>
            <a:chOff x="2486732" y="2978412"/>
            <a:chExt cx="589256" cy="498606"/>
          </a:xfrm>
        </p:grpSpPr>
        <p:sp>
          <p:nvSpPr>
            <p:cNvPr id="1046" name="Google Shape;1046;p43"/>
            <p:cNvSpPr/>
            <p:nvPr/>
          </p:nvSpPr>
          <p:spPr>
            <a:xfrm>
              <a:off x="2838881" y="3231956"/>
              <a:ext cx="71173" cy="170973"/>
            </a:xfrm>
            <a:custGeom>
              <a:avLst/>
              <a:gdLst/>
              <a:ahLst/>
              <a:cxnLst/>
              <a:rect l="l" t="t" r="r" b="b"/>
              <a:pathLst>
                <a:path w="537" h="1290" extrusionOk="0">
                  <a:moveTo>
                    <a:pt x="38" y="0"/>
                  </a:moveTo>
                  <a:cubicBezTo>
                    <a:pt x="1" y="19"/>
                    <a:pt x="1" y="42"/>
                    <a:pt x="1" y="60"/>
                  </a:cubicBezTo>
                  <a:lnTo>
                    <a:pt x="19" y="79"/>
                  </a:lnTo>
                  <a:lnTo>
                    <a:pt x="19" y="97"/>
                  </a:lnTo>
                  <a:lnTo>
                    <a:pt x="38" y="116"/>
                  </a:lnTo>
                  <a:cubicBezTo>
                    <a:pt x="38" y="134"/>
                    <a:pt x="56" y="157"/>
                    <a:pt x="56" y="176"/>
                  </a:cubicBezTo>
                  <a:cubicBezTo>
                    <a:pt x="56" y="213"/>
                    <a:pt x="74" y="250"/>
                    <a:pt x="74" y="310"/>
                  </a:cubicBezTo>
                  <a:lnTo>
                    <a:pt x="74" y="425"/>
                  </a:lnTo>
                  <a:cubicBezTo>
                    <a:pt x="56" y="462"/>
                    <a:pt x="38" y="504"/>
                    <a:pt x="19" y="541"/>
                  </a:cubicBezTo>
                  <a:cubicBezTo>
                    <a:pt x="19" y="541"/>
                    <a:pt x="19" y="559"/>
                    <a:pt x="38" y="559"/>
                  </a:cubicBezTo>
                  <a:lnTo>
                    <a:pt x="56" y="559"/>
                  </a:lnTo>
                  <a:cubicBezTo>
                    <a:pt x="98" y="522"/>
                    <a:pt x="116" y="481"/>
                    <a:pt x="116" y="444"/>
                  </a:cubicBezTo>
                  <a:cubicBezTo>
                    <a:pt x="135" y="388"/>
                    <a:pt x="153" y="347"/>
                    <a:pt x="153" y="291"/>
                  </a:cubicBezTo>
                  <a:cubicBezTo>
                    <a:pt x="172" y="328"/>
                    <a:pt x="190" y="347"/>
                    <a:pt x="190" y="388"/>
                  </a:cubicBezTo>
                  <a:cubicBezTo>
                    <a:pt x="232" y="444"/>
                    <a:pt x="250" y="504"/>
                    <a:pt x="269" y="559"/>
                  </a:cubicBezTo>
                  <a:cubicBezTo>
                    <a:pt x="287" y="578"/>
                    <a:pt x="287" y="619"/>
                    <a:pt x="287" y="638"/>
                  </a:cubicBezTo>
                  <a:cubicBezTo>
                    <a:pt x="306" y="675"/>
                    <a:pt x="306" y="693"/>
                    <a:pt x="329" y="735"/>
                  </a:cubicBezTo>
                  <a:lnTo>
                    <a:pt x="329" y="753"/>
                  </a:lnTo>
                  <a:cubicBezTo>
                    <a:pt x="347" y="772"/>
                    <a:pt x="366" y="790"/>
                    <a:pt x="384" y="809"/>
                  </a:cubicBezTo>
                  <a:cubicBezTo>
                    <a:pt x="403" y="850"/>
                    <a:pt x="403" y="869"/>
                    <a:pt x="403" y="906"/>
                  </a:cubicBezTo>
                  <a:lnTo>
                    <a:pt x="403" y="924"/>
                  </a:lnTo>
                  <a:lnTo>
                    <a:pt x="403" y="943"/>
                  </a:lnTo>
                  <a:lnTo>
                    <a:pt x="403" y="966"/>
                  </a:lnTo>
                  <a:lnTo>
                    <a:pt x="403" y="1021"/>
                  </a:lnTo>
                  <a:lnTo>
                    <a:pt x="403" y="1155"/>
                  </a:lnTo>
                  <a:cubicBezTo>
                    <a:pt x="403" y="1155"/>
                    <a:pt x="403" y="1174"/>
                    <a:pt x="421" y="1174"/>
                  </a:cubicBezTo>
                  <a:cubicBezTo>
                    <a:pt x="403" y="1197"/>
                    <a:pt x="403" y="1215"/>
                    <a:pt x="384" y="1215"/>
                  </a:cubicBezTo>
                  <a:cubicBezTo>
                    <a:pt x="384" y="1234"/>
                    <a:pt x="384" y="1234"/>
                    <a:pt x="366" y="1252"/>
                  </a:cubicBezTo>
                  <a:cubicBezTo>
                    <a:pt x="366" y="1252"/>
                    <a:pt x="366" y="1271"/>
                    <a:pt x="347" y="1289"/>
                  </a:cubicBezTo>
                  <a:cubicBezTo>
                    <a:pt x="366" y="1271"/>
                    <a:pt x="366" y="1271"/>
                    <a:pt x="384" y="1252"/>
                  </a:cubicBezTo>
                  <a:lnTo>
                    <a:pt x="403" y="1234"/>
                  </a:lnTo>
                  <a:cubicBezTo>
                    <a:pt x="421" y="1215"/>
                    <a:pt x="421" y="1215"/>
                    <a:pt x="421" y="1197"/>
                  </a:cubicBezTo>
                  <a:lnTo>
                    <a:pt x="444" y="1197"/>
                  </a:lnTo>
                  <a:cubicBezTo>
                    <a:pt x="444" y="1215"/>
                    <a:pt x="463" y="1215"/>
                    <a:pt x="463" y="1234"/>
                  </a:cubicBezTo>
                  <a:cubicBezTo>
                    <a:pt x="463" y="1252"/>
                    <a:pt x="463" y="1271"/>
                    <a:pt x="481" y="1289"/>
                  </a:cubicBezTo>
                  <a:lnTo>
                    <a:pt x="481" y="1234"/>
                  </a:lnTo>
                  <a:cubicBezTo>
                    <a:pt x="463" y="1215"/>
                    <a:pt x="463" y="1197"/>
                    <a:pt x="463" y="1197"/>
                  </a:cubicBezTo>
                  <a:cubicBezTo>
                    <a:pt x="481" y="1197"/>
                    <a:pt x="481" y="1174"/>
                    <a:pt x="481" y="1174"/>
                  </a:cubicBezTo>
                  <a:cubicBezTo>
                    <a:pt x="518" y="1137"/>
                    <a:pt x="518" y="1081"/>
                    <a:pt x="537" y="1040"/>
                  </a:cubicBezTo>
                  <a:lnTo>
                    <a:pt x="537" y="966"/>
                  </a:lnTo>
                  <a:lnTo>
                    <a:pt x="537" y="924"/>
                  </a:lnTo>
                  <a:lnTo>
                    <a:pt x="537" y="887"/>
                  </a:lnTo>
                  <a:cubicBezTo>
                    <a:pt x="537" y="850"/>
                    <a:pt x="518" y="809"/>
                    <a:pt x="500" y="772"/>
                  </a:cubicBezTo>
                  <a:cubicBezTo>
                    <a:pt x="537" y="753"/>
                    <a:pt x="537" y="693"/>
                    <a:pt x="518" y="656"/>
                  </a:cubicBezTo>
                  <a:cubicBezTo>
                    <a:pt x="500" y="638"/>
                    <a:pt x="500" y="596"/>
                    <a:pt x="481" y="559"/>
                  </a:cubicBezTo>
                  <a:cubicBezTo>
                    <a:pt x="463" y="541"/>
                    <a:pt x="463" y="504"/>
                    <a:pt x="444" y="481"/>
                  </a:cubicBezTo>
                  <a:cubicBezTo>
                    <a:pt x="403" y="425"/>
                    <a:pt x="366" y="365"/>
                    <a:pt x="329" y="310"/>
                  </a:cubicBezTo>
                  <a:cubicBezTo>
                    <a:pt x="306" y="273"/>
                    <a:pt x="269" y="213"/>
                    <a:pt x="213" y="157"/>
                  </a:cubicBezTo>
                  <a:cubicBezTo>
                    <a:pt x="190" y="134"/>
                    <a:pt x="172" y="116"/>
                    <a:pt x="153" y="79"/>
                  </a:cubicBezTo>
                  <a:cubicBezTo>
                    <a:pt x="153" y="79"/>
                    <a:pt x="135" y="60"/>
                    <a:pt x="116" y="60"/>
                  </a:cubicBezTo>
                  <a:lnTo>
                    <a:pt x="116" y="42"/>
                  </a:lnTo>
                  <a:lnTo>
                    <a:pt x="98" y="19"/>
                  </a:lnTo>
                  <a:lnTo>
                    <a:pt x="74" y="19"/>
                  </a:lnTo>
                  <a:cubicBezTo>
                    <a:pt x="74" y="0"/>
                    <a:pt x="56" y="0"/>
                    <a:pt x="38"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3"/>
            <p:cNvSpPr/>
            <p:nvPr/>
          </p:nvSpPr>
          <p:spPr>
            <a:xfrm>
              <a:off x="2876919" y="3202798"/>
              <a:ext cx="132935" cy="149236"/>
            </a:xfrm>
            <a:custGeom>
              <a:avLst/>
              <a:gdLst/>
              <a:ahLst/>
              <a:cxnLst/>
              <a:rect l="l" t="t" r="r" b="b"/>
              <a:pathLst>
                <a:path w="1003" h="1126" extrusionOk="0">
                  <a:moveTo>
                    <a:pt x="924" y="1070"/>
                  </a:moveTo>
                  <a:cubicBezTo>
                    <a:pt x="906" y="1089"/>
                    <a:pt x="906" y="1107"/>
                    <a:pt x="906" y="1126"/>
                  </a:cubicBezTo>
                  <a:cubicBezTo>
                    <a:pt x="924" y="1107"/>
                    <a:pt x="924" y="1089"/>
                    <a:pt x="924" y="1070"/>
                  </a:cubicBezTo>
                  <a:close/>
                  <a:moveTo>
                    <a:pt x="43" y="0"/>
                  </a:moveTo>
                  <a:cubicBezTo>
                    <a:pt x="29" y="0"/>
                    <a:pt x="13" y="14"/>
                    <a:pt x="0" y="31"/>
                  </a:cubicBezTo>
                  <a:lnTo>
                    <a:pt x="0" y="86"/>
                  </a:lnTo>
                  <a:lnTo>
                    <a:pt x="19" y="86"/>
                  </a:lnTo>
                  <a:lnTo>
                    <a:pt x="19" y="105"/>
                  </a:lnTo>
                  <a:lnTo>
                    <a:pt x="42" y="105"/>
                  </a:lnTo>
                  <a:lnTo>
                    <a:pt x="60" y="123"/>
                  </a:lnTo>
                  <a:cubicBezTo>
                    <a:pt x="79" y="146"/>
                    <a:pt x="97" y="165"/>
                    <a:pt x="116" y="183"/>
                  </a:cubicBezTo>
                  <a:cubicBezTo>
                    <a:pt x="134" y="220"/>
                    <a:pt x="176" y="262"/>
                    <a:pt x="194" y="299"/>
                  </a:cubicBezTo>
                  <a:cubicBezTo>
                    <a:pt x="213" y="336"/>
                    <a:pt x="231" y="377"/>
                    <a:pt x="231" y="414"/>
                  </a:cubicBezTo>
                  <a:lnTo>
                    <a:pt x="231" y="548"/>
                  </a:lnTo>
                  <a:lnTo>
                    <a:pt x="231" y="567"/>
                  </a:lnTo>
                  <a:cubicBezTo>
                    <a:pt x="231" y="567"/>
                    <a:pt x="231" y="585"/>
                    <a:pt x="250" y="585"/>
                  </a:cubicBezTo>
                  <a:cubicBezTo>
                    <a:pt x="273" y="585"/>
                    <a:pt x="273" y="585"/>
                    <a:pt x="273" y="567"/>
                  </a:cubicBezTo>
                  <a:cubicBezTo>
                    <a:pt x="291" y="511"/>
                    <a:pt x="291" y="470"/>
                    <a:pt x="291" y="414"/>
                  </a:cubicBezTo>
                  <a:cubicBezTo>
                    <a:pt x="291" y="354"/>
                    <a:pt x="273" y="317"/>
                    <a:pt x="250" y="262"/>
                  </a:cubicBezTo>
                  <a:cubicBezTo>
                    <a:pt x="250" y="262"/>
                    <a:pt x="231" y="239"/>
                    <a:pt x="231" y="220"/>
                  </a:cubicBezTo>
                  <a:lnTo>
                    <a:pt x="231" y="220"/>
                  </a:lnTo>
                  <a:cubicBezTo>
                    <a:pt x="273" y="262"/>
                    <a:pt x="310" y="299"/>
                    <a:pt x="347" y="336"/>
                  </a:cubicBezTo>
                  <a:cubicBezTo>
                    <a:pt x="407" y="377"/>
                    <a:pt x="462" y="414"/>
                    <a:pt x="504" y="470"/>
                  </a:cubicBezTo>
                  <a:cubicBezTo>
                    <a:pt x="522" y="493"/>
                    <a:pt x="541" y="511"/>
                    <a:pt x="578" y="548"/>
                  </a:cubicBezTo>
                  <a:cubicBezTo>
                    <a:pt x="596" y="567"/>
                    <a:pt x="619" y="585"/>
                    <a:pt x="638" y="627"/>
                  </a:cubicBezTo>
                  <a:lnTo>
                    <a:pt x="656" y="627"/>
                  </a:lnTo>
                  <a:cubicBezTo>
                    <a:pt x="675" y="645"/>
                    <a:pt x="693" y="664"/>
                    <a:pt x="712" y="664"/>
                  </a:cubicBezTo>
                  <a:cubicBezTo>
                    <a:pt x="753" y="701"/>
                    <a:pt x="772" y="742"/>
                    <a:pt x="790" y="779"/>
                  </a:cubicBezTo>
                  <a:lnTo>
                    <a:pt x="809" y="779"/>
                  </a:lnTo>
                  <a:lnTo>
                    <a:pt x="809" y="798"/>
                  </a:lnTo>
                  <a:cubicBezTo>
                    <a:pt x="809" y="816"/>
                    <a:pt x="827" y="816"/>
                    <a:pt x="827" y="839"/>
                  </a:cubicBezTo>
                  <a:cubicBezTo>
                    <a:pt x="827" y="858"/>
                    <a:pt x="850" y="876"/>
                    <a:pt x="850" y="895"/>
                  </a:cubicBezTo>
                  <a:cubicBezTo>
                    <a:pt x="887" y="932"/>
                    <a:pt x="887" y="973"/>
                    <a:pt x="924" y="1010"/>
                  </a:cubicBezTo>
                  <a:lnTo>
                    <a:pt x="924" y="1029"/>
                  </a:lnTo>
                  <a:lnTo>
                    <a:pt x="924" y="1070"/>
                  </a:lnTo>
                  <a:cubicBezTo>
                    <a:pt x="943" y="1047"/>
                    <a:pt x="943" y="1047"/>
                    <a:pt x="943" y="1029"/>
                  </a:cubicBezTo>
                  <a:lnTo>
                    <a:pt x="943" y="1047"/>
                  </a:lnTo>
                  <a:cubicBezTo>
                    <a:pt x="966" y="1047"/>
                    <a:pt x="966" y="1070"/>
                    <a:pt x="966" y="1070"/>
                  </a:cubicBezTo>
                  <a:lnTo>
                    <a:pt x="984" y="1089"/>
                  </a:lnTo>
                  <a:cubicBezTo>
                    <a:pt x="984" y="1107"/>
                    <a:pt x="1003" y="1107"/>
                    <a:pt x="1003" y="1126"/>
                  </a:cubicBezTo>
                  <a:lnTo>
                    <a:pt x="1003" y="1089"/>
                  </a:lnTo>
                  <a:cubicBezTo>
                    <a:pt x="984" y="1089"/>
                    <a:pt x="984" y="1070"/>
                    <a:pt x="984" y="1070"/>
                  </a:cubicBezTo>
                  <a:cubicBezTo>
                    <a:pt x="984" y="1047"/>
                    <a:pt x="984" y="1047"/>
                    <a:pt x="966" y="1029"/>
                  </a:cubicBezTo>
                  <a:cubicBezTo>
                    <a:pt x="966" y="1010"/>
                    <a:pt x="984" y="1010"/>
                    <a:pt x="984" y="1010"/>
                  </a:cubicBezTo>
                  <a:cubicBezTo>
                    <a:pt x="984" y="955"/>
                    <a:pt x="984" y="895"/>
                    <a:pt x="966" y="858"/>
                  </a:cubicBezTo>
                  <a:cubicBezTo>
                    <a:pt x="966" y="816"/>
                    <a:pt x="943" y="798"/>
                    <a:pt x="943" y="779"/>
                  </a:cubicBezTo>
                  <a:cubicBezTo>
                    <a:pt x="924" y="761"/>
                    <a:pt x="924" y="724"/>
                    <a:pt x="906" y="701"/>
                  </a:cubicBezTo>
                  <a:cubicBezTo>
                    <a:pt x="887" y="664"/>
                    <a:pt x="850" y="627"/>
                    <a:pt x="827" y="585"/>
                  </a:cubicBezTo>
                  <a:cubicBezTo>
                    <a:pt x="827" y="548"/>
                    <a:pt x="827" y="493"/>
                    <a:pt x="790" y="470"/>
                  </a:cubicBezTo>
                  <a:cubicBezTo>
                    <a:pt x="772" y="451"/>
                    <a:pt x="735" y="414"/>
                    <a:pt x="712" y="396"/>
                  </a:cubicBezTo>
                  <a:cubicBezTo>
                    <a:pt x="675" y="377"/>
                    <a:pt x="656" y="354"/>
                    <a:pt x="619" y="336"/>
                  </a:cubicBezTo>
                  <a:cubicBezTo>
                    <a:pt x="559" y="280"/>
                    <a:pt x="504" y="239"/>
                    <a:pt x="444" y="202"/>
                  </a:cubicBezTo>
                  <a:cubicBezTo>
                    <a:pt x="388" y="165"/>
                    <a:pt x="328" y="123"/>
                    <a:pt x="273" y="86"/>
                  </a:cubicBezTo>
                  <a:cubicBezTo>
                    <a:pt x="231" y="86"/>
                    <a:pt x="194" y="68"/>
                    <a:pt x="176" y="49"/>
                  </a:cubicBezTo>
                  <a:cubicBezTo>
                    <a:pt x="157" y="49"/>
                    <a:pt x="134" y="31"/>
                    <a:pt x="116" y="31"/>
                  </a:cubicBezTo>
                  <a:cubicBezTo>
                    <a:pt x="116" y="31"/>
                    <a:pt x="97" y="31"/>
                    <a:pt x="97" y="8"/>
                  </a:cubicBezTo>
                  <a:lnTo>
                    <a:pt x="60" y="8"/>
                  </a:lnTo>
                  <a:cubicBezTo>
                    <a:pt x="55" y="2"/>
                    <a:pt x="49" y="0"/>
                    <a:pt x="43"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3"/>
            <p:cNvSpPr/>
            <p:nvPr/>
          </p:nvSpPr>
          <p:spPr>
            <a:xfrm>
              <a:off x="2775264" y="3273573"/>
              <a:ext cx="96885" cy="203444"/>
            </a:xfrm>
            <a:custGeom>
              <a:avLst/>
              <a:gdLst/>
              <a:ahLst/>
              <a:cxnLst/>
              <a:rect l="l" t="t" r="r" b="b"/>
              <a:pathLst>
                <a:path w="731" h="1535" extrusionOk="0">
                  <a:moveTo>
                    <a:pt x="682" y="0"/>
                  </a:moveTo>
                  <a:cubicBezTo>
                    <a:pt x="671" y="0"/>
                    <a:pt x="661" y="5"/>
                    <a:pt x="652" y="14"/>
                  </a:cubicBezTo>
                  <a:lnTo>
                    <a:pt x="652" y="33"/>
                  </a:lnTo>
                  <a:lnTo>
                    <a:pt x="633" y="51"/>
                  </a:lnTo>
                  <a:lnTo>
                    <a:pt x="615" y="74"/>
                  </a:lnTo>
                  <a:cubicBezTo>
                    <a:pt x="596" y="93"/>
                    <a:pt x="578" y="111"/>
                    <a:pt x="554" y="130"/>
                  </a:cubicBezTo>
                  <a:cubicBezTo>
                    <a:pt x="518" y="148"/>
                    <a:pt x="481" y="167"/>
                    <a:pt x="420" y="208"/>
                  </a:cubicBezTo>
                  <a:cubicBezTo>
                    <a:pt x="347" y="245"/>
                    <a:pt x="250" y="264"/>
                    <a:pt x="152" y="282"/>
                  </a:cubicBezTo>
                  <a:cubicBezTo>
                    <a:pt x="116" y="282"/>
                    <a:pt x="92" y="305"/>
                    <a:pt x="92" y="324"/>
                  </a:cubicBezTo>
                  <a:lnTo>
                    <a:pt x="92" y="342"/>
                  </a:lnTo>
                  <a:lnTo>
                    <a:pt x="74" y="361"/>
                  </a:lnTo>
                  <a:lnTo>
                    <a:pt x="74" y="379"/>
                  </a:lnTo>
                  <a:cubicBezTo>
                    <a:pt x="74" y="398"/>
                    <a:pt x="55" y="398"/>
                    <a:pt x="55" y="421"/>
                  </a:cubicBezTo>
                  <a:cubicBezTo>
                    <a:pt x="55" y="439"/>
                    <a:pt x="55" y="476"/>
                    <a:pt x="37" y="495"/>
                  </a:cubicBezTo>
                  <a:cubicBezTo>
                    <a:pt x="37" y="555"/>
                    <a:pt x="18" y="610"/>
                    <a:pt x="18" y="670"/>
                  </a:cubicBezTo>
                  <a:cubicBezTo>
                    <a:pt x="18" y="726"/>
                    <a:pt x="0" y="786"/>
                    <a:pt x="0" y="841"/>
                  </a:cubicBezTo>
                  <a:lnTo>
                    <a:pt x="0" y="1017"/>
                  </a:lnTo>
                  <a:lnTo>
                    <a:pt x="0" y="1035"/>
                  </a:lnTo>
                  <a:cubicBezTo>
                    <a:pt x="18" y="1072"/>
                    <a:pt x="37" y="1114"/>
                    <a:pt x="74" y="1114"/>
                  </a:cubicBezTo>
                  <a:cubicBezTo>
                    <a:pt x="92" y="1151"/>
                    <a:pt x="92" y="1169"/>
                    <a:pt x="92" y="1206"/>
                  </a:cubicBezTo>
                  <a:cubicBezTo>
                    <a:pt x="92" y="1248"/>
                    <a:pt x="92" y="1285"/>
                    <a:pt x="116" y="1322"/>
                  </a:cubicBezTo>
                  <a:lnTo>
                    <a:pt x="116" y="1382"/>
                  </a:lnTo>
                  <a:cubicBezTo>
                    <a:pt x="116" y="1400"/>
                    <a:pt x="134" y="1419"/>
                    <a:pt x="134" y="1437"/>
                  </a:cubicBezTo>
                  <a:lnTo>
                    <a:pt x="152" y="1437"/>
                  </a:lnTo>
                  <a:lnTo>
                    <a:pt x="134" y="1460"/>
                  </a:lnTo>
                  <a:cubicBezTo>
                    <a:pt x="134" y="1479"/>
                    <a:pt x="134" y="1497"/>
                    <a:pt x="116" y="1516"/>
                  </a:cubicBezTo>
                  <a:cubicBezTo>
                    <a:pt x="134" y="1497"/>
                    <a:pt x="152" y="1479"/>
                    <a:pt x="152" y="1479"/>
                  </a:cubicBezTo>
                  <a:lnTo>
                    <a:pt x="171" y="1460"/>
                  </a:lnTo>
                  <a:lnTo>
                    <a:pt x="171" y="1479"/>
                  </a:lnTo>
                  <a:lnTo>
                    <a:pt x="189" y="1497"/>
                  </a:lnTo>
                  <a:lnTo>
                    <a:pt x="189" y="1479"/>
                  </a:lnTo>
                  <a:lnTo>
                    <a:pt x="189" y="1460"/>
                  </a:lnTo>
                  <a:lnTo>
                    <a:pt x="189" y="1437"/>
                  </a:lnTo>
                  <a:cubicBezTo>
                    <a:pt x="189" y="1437"/>
                    <a:pt x="208" y="1437"/>
                    <a:pt x="208" y="1419"/>
                  </a:cubicBezTo>
                  <a:lnTo>
                    <a:pt x="208" y="1363"/>
                  </a:lnTo>
                  <a:lnTo>
                    <a:pt x="208" y="1303"/>
                  </a:lnTo>
                  <a:cubicBezTo>
                    <a:pt x="208" y="1266"/>
                    <a:pt x="208" y="1229"/>
                    <a:pt x="189" y="1188"/>
                  </a:cubicBezTo>
                  <a:lnTo>
                    <a:pt x="189" y="1114"/>
                  </a:lnTo>
                  <a:cubicBezTo>
                    <a:pt x="231" y="1072"/>
                    <a:pt x="250" y="1035"/>
                    <a:pt x="231" y="998"/>
                  </a:cubicBezTo>
                  <a:cubicBezTo>
                    <a:pt x="231" y="938"/>
                    <a:pt x="208" y="883"/>
                    <a:pt x="208" y="841"/>
                  </a:cubicBezTo>
                  <a:lnTo>
                    <a:pt x="208" y="689"/>
                  </a:lnTo>
                  <a:lnTo>
                    <a:pt x="208" y="536"/>
                  </a:lnTo>
                  <a:cubicBezTo>
                    <a:pt x="208" y="495"/>
                    <a:pt x="208" y="476"/>
                    <a:pt x="231" y="458"/>
                  </a:cubicBezTo>
                  <a:lnTo>
                    <a:pt x="231" y="421"/>
                  </a:lnTo>
                  <a:cubicBezTo>
                    <a:pt x="323" y="379"/>
                    <a:pt x="402" y="342"/>
                    <a:pt x="481" y="305"/>
                  </a:cubicBezTo>
                  <a:cubicBezTo>
                    <a:pt x="536" y="264"/>
                    <a:pt x="578" y="245"/>
                    <a:pt x="615" y="190"/>
                  </a:cubicBezTo>
                  <a:cubicBezTo>
                    <a:pt x="633" y="167"/>
                    <a:pt x="652" y="148"/>
                    <a:pt x="670" y="130"/>
                  </a:cubicBezTo>
                  <a:cubicBezTo>
                    <a:pt x="693" y="130"/>
                    <a:pt x="693" y="111"/>
                    <a:pt x="712" y="93"/>
                  </a:cubicBezTo>
                  <a:lnTo>
                    <a:pt x="712" y="74"/>
                  </a:lnTo>
                  <a:lnTo>
                    <a:pt x="730" y="74"/>
                  </a:lnTo>
                  <a:lnTo>
                    <a:pt x="730" y="51"/>
                  </a:lnTo>
                  <a:cubicBezTo>
                    <a:pt x="730" y="33"/>
                    <a:pt x="730" y="14"/>
                    <a:pt x="712" y="14"/>
                  </a:cubicBezTo>
                  <a:cubicBezTo>
                    <a:pt x="702" y="5"/>
                    <a:pt x="692" y="0"/>
                    <a:pt x="682" y="0"/>
                  </a:cubicBezTo>
                  <a:close/>
                  <a:moveTo>
                    <a:pt x="189" y="1497"/>
                  </a:moveTo>
                  <a:cubicBezTo>
                    <a:pt x="189" y="1516"/>
                    <a:pt x="189" y="1516"/>
                    <a:pt x="208" y="1534"/>
                  </a:cubicBezTo>
                  <a:cubicBezTo>
                    <a:pt x="208" y="1516"/>
                    <a:pt x="189" y="1516"/>
                    <a:pt x="189" y="1497"/>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3"/>
            <p:cNvSpPr/>
            <p:nvPr/>
          </p:nvSpPr>
          <p:spPr>
            <a:xfrm>
              <a:off x="3001768" y="3130300"/>
              <a:ext cx="74221" cy="27700"/>
            </a:xfrm>
            <a:custGeom>
              <a:avLst/>
              <a:gdLst/>
              <a:ahLst/>
              <a:cxnLst/>
              <a:rect l="l" t="t" r="r" b="b"/>
              <a:pathLst>
                <a:path w="560" h="209" extrusionOk="0">
                  <a:moveTo>
                    <a:pt x="541" y="0"/>
                  </a:moveTo>
                  <a:cubicBezTo>
                    <a:pt x="523" y="0"/>
                    <a:pt x="523" y="0"/>
                    <a:pt x="523" y="19"/>
                  </a:cubicBezTo>
                  <a:lnTo>
                    <a:pt x="523" y="37"/>
                  </a:lnTo>
                  <a:lnTo>
                    <a:pt x="504" y="37"/>
                  </a:lnTo>
                  <a:lnTo>
                    <a:pt x="504" y="56"/>
                  </a:lnTo>
                  <a:lnTo>
                    <a:pt x="407" y="56"/>
                  </a:lnTo>
                  <a:cubicBezTo>
                    <a:pt x="389" y="56"/>
                    <a:pt x="370" y="37"/>
                    <a:pt x="347" y="37"/>
                  </a:cubicBezTo>
                  <a:lnTo>
                    <a:pt x="273" y="37"/>
                  </a:lnTo>
                  <a:cubicBezTo>
                    <a:pt x="232" y="37"/>
                    <a:pt x="213" y="37"/>
                    <a:pt x="195" y="56"/>
                  </a:cubicBezTo>
                  <a:lnTo>
                    <a:pt x="176" y="56"/>
                  </a:lnTo>
                  <a:cubicBezTo>
                    <a:pt x="158" y="74"/>
                    <a:pt x="116" y="93"/>
                    <a:pt x="98" y="116"/>
                  </a:cubicBezTo>
                  <a:cubicBezTo>
                    <a:pt x="79" y="134"/>
                    <a:pt x="61" y="134"/>
                    <a:pt x="42" y="153"/>
                  </a:cubicBezTo>
                  <a:cubicBezTo>
                    <a:pt x="42" y="171"/>
                    <a:pt x="24" y="171"/>
                    <a:pt x="1" y="190"/>
                  </a:cubicBezTo>
                  <a:lnTo>
                    <a:pt x="1" y="208"/>
                  </a:lnTo>
                  <a:lnTo>
                    <a:pt x="24" y="208"/>
                  </a:lnTo>
                  <a:cubicBezTo>
                    <a:pt x="42" y="190"/>
                    <a:pt x="61" y="190"/>
                    <a:pt x="61" y="171"/>
                  </a:cubicBezTo>
                  <a:cubicBezTo>
                    <a:pt x="79" y="153"/>
                    <a:pt x="98" y="153"/>
                    <a:pt x="98" y="134"/>
                  </a:cubicBezTo>
                  <a:cubicBezTo>
                    <a:pt x="116" y="116"/>
                    <a:pt x="139" y="116"/>
                    <a:pt x="158" y="93"/>
                  </a:cubicBezTo>
                  <a:cubicBezTo>
                    <a:pt x="158" y="93"/>
                    <a:pt x="176" y="74"/>
                    <a:pt x="195" y="74"/>
                  </a:cubicBezTo>
                  <a:cubicBezTo>
                    <a:pt x="213" y="74"/>
                    <a:pt x="232" y="56"/>
                    <a:pt x="273" y="56"/>
                  </a:cubicBezTo>
                  <a:cubicBezTo>
                    <a:pt x="292" y="56"/>
                    <a:pt x="310" y="56"/>
                    <a:pt x="329" y="74"/>
                  </a:cubicBezTo>
                  <a:cubicBezTo>
                    <a:pt x="389" y="74"/>
                    <a:pt x="444" y="74"/>
                    <a:pt x="486" y="93"/>
                  </a:cubicBezTo>
                  <a:lnTo>
                    <a:pt x="504" y="93"/>
                  </a:lnTo>
                  <a:lnTo>
                    <a:pt x="523" y="74"/>
                  </a:lnTo>
                  <a:lnTo>
                    <a:pt x="541" y="56"/>
                  </a:lnTo>
                  <a:lnTo>
                    <a:pt x="560" y="37"/>
                  </a:lnTo>
                  <a:lnTo>
                    <a:pt x="560" y="19"/>
                  </a:lnTo>
                  <a:cubicBezTo>
                    <a:pt x="560" y="0"/>
                    <a:pt x="541" y="0"/>
                    <a:pt x="54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3"/>
            <p:cNvSpPr/>
            <p:nvPr/>
          </p:nvSpPr>
          <p:spPr>
            <a:xfrm>
              <a:off x="2550482" y="2978412"/>
              <a:ext cx="324054" cy="238301"/>
            </a:xfrm>
            <a:custGeom>
              <a:avLst/>
              <a:gdLst/>
              <a:ahLst/>
              <a:cxnLst/>
              <a:rect l="l" t="t" r="r" b="b"/>
              <a:pathLst>
                <a:path w="2445" h="1798" extrusionOk="0">
                  <a:moveTo>
                    <a:pt x="415" y="1"/>
                  </a:moveTo>
                  <a:cubicBezTo>
                    <a:pt x="224" y="1"/>
                    <a:pt x="146" y="73"/>
                    <a:pt x="97" y="162"/>
                  </a:cubicBezTo>
                  <a:cubicBezTo>
                    <a:pt x="0" y="296"/>
                    <a:pt x="37" y="509"/>
                    <a:pt x="213" y="643"/>
                  </a:cubicBezTo>
                  <a:cubicBezTo>
                    <a:pt x="79" y="971"/>
                    <a:pt x="462" y="1317"/>
                    <a:pt x="730" y="1451"/>
                  </a:cubicBezTo>
                  <a:cubicBezTo>
                    <a:pt x="1118" y="1627"/>
                    <a:pt x="2311" y="1798"/>
                    <a:pt x="2311" y="1798"/>
                  </a:cubicBezTo>
                  <a:cubicBezTo>
                    <a:pt x="2311" y="1798"/>
                    <a:pt x="2292" y="1664"/>
                    <a:pt x="2311" y="1567"/>
                  </a:cubicBezTo>
                  <a:cubicBezTo>
                    <a:pt x="2329" y="1511"/>
                    <a:pt x="2366" y="1470"/>
                    <a:pt x="2445" y="1451"/>
                  </a:cubicBezTo>
                  <a:cubicBezTo>
                    <a:pt x="2445" y="1451"/>
                    <a:pt x="1982" y="393"/>
                    <a:pt x="809" y="65"/>
                  </a:cubicBezTo>
                  <a:cubicBezTo>
                    <a:pt x="640" y="20"/>
                    <a:pt x="513" y="1"/>
                    <a:pt x="4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3"/>
            <p:cNvSpPr/>
            <p:nvPr/>
          </p:nvSpPr>
          <p:spPr>
            <a:xfrm>
              <a:off x="2550482" y="2978412"/>
              <a:ext cx="324054" cy="207685"/>
            </a:xfrm>
            <a:custGeom>
              <a:avLst/>
              <a:gdLst/>
              <a:ahLst/>
              <a:cxnLst/>
              <a:rect l="l" t="t" r="r" b="b"/>
              <a:pathLst>
                <a:path w="2445" h="1567" extrusionOk="0">
                  <a:moveTo>
                    <a:pt x="415" y="1"/>
                  </a:moveTo>
                  <a:cubicBezTo>
                    <a:pt x="224" y="1"/>
                    <a:pt x="146" y="73"/>
                    <a:pt x="97" y="162"/>
                  </a:cubicBezTo>
                  <a:cubicBezTo>
                    <a:pt x="0" y="296"/>
                    <a:pt x="37" y="509"/>
                    <a:pt x="213" y="643"/>
                  </a:cubicBezTo>
                  <a:cubicBezTo>
                    <a:pt x="213" y="643"/>
                    <a:pt x="1058" y="1354"/>
                    <a:pt x="2311" y="1567"/>
                  </a:cubicBezTo>
                  <a:cubicBezTo>
                    <a:pt x="2329" y="1511"/>
                    <a:pt x="2366" y="1470"/>
                    <a:pt x="2445" y="1451"/>
                  </a:cubicBezTo>
                  <a:cubicBezTo>
                    <a:pt x="2445" y="1451"/>
                    <a:pt x="1982" y="393"/>
                    <a:pt x="809" y="65"/>
                  </a:cubicBezTo>
                  <a:cubicBezTo>
                    <a:pt x="640" y="20"/>
                    <a:pt x="513" y="1"/>
                    <a:pt x="4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3"/>
            <p:cNvSpPr/>
            <p:nvPr/>
          </p:nvSpPr>
          <p:spPr>
            <a:xfrm>
              <a:off x="2644715" y="3109491"/>
              <a:ext cx="120211" cy="91981"/>
            </a:xfrm>
            <a:custGeom>
              <a:avLst/>
              <a:gdLst/>
              <a:ahLst/>
              <a:cxnLst/>
              <a:rect l="l" t="t" r="r" b="b"/>
              <a:pathLst>
                <a:path w="907" h="694" extrusionOk="0">
                  <a:moveTo>
                    <a:pt x="1" y="0"/>
                  </a:moveTo>
                  <a:lnTo>
                    <a:pt x="1" y="0"/>
                  </a:lnTo>
                  <a:cubicBezTo>
                    <a:pt x="5" y="12"/>
                    <a:pt x="10" y="23"/>
                    <a:pt x="15" y="34"/>
                  </a:cubicBezTo>
                  <a:lnTo>
                    <a:pt x="15" y="34"/>
                  </a:lnTo>
                  <a:cubicBezTo>
                    <a:pt x="10" y="22"/>
                    <a:pt x="6" y="11"/>
                    <a:pt x="1" y="0"/>
                  </a:cubicBezTo>
                  <a:close/>
                  <a:moveTo>
                    <a:pt x="15" y="34"/>
                  </a:moveTo>
                  <a:lnTo>
                    <a:pt x="15" y="34"/>
                  </a:lnTo>
                  <a:cubicBezTo>
                    <a:pt x="29" y="69"/>
                    <a:pt x="44" y="106"/>
                    <a:pt x="61" y="134"/>
                  </a:cubicBezTo>
                  <a:cubicBezTo>
                    <a:pt x="98" y="176"/>
                    <a:pt x="116" y="213"/>
                    <a:pt x="153" y="250"/>
                  </a:cubicBezTo>
                  <a:cubicBezTo>
                    <a:pt x="213" y="328"/>
                    <a:pt x="292" y="388"/>
                    <a:pt x="366" y="444"/>
                  </a:cubicBezTo>
                  <a:cubicBezTo>
                    <a:pt x="444" y="504"/>
                    <a:pt x="541" y="541"/>
                    <a:pt x="615" y="596"/>
                  </a:cubicBezTo>
                  <a:cubicBezTo>
                    <a:pt x="712" y="638"/>
                    <a:pt x="809" y="675"/>
                    <a:pt x="906" y="693"/>
                  </a:cubicBezTo>
                  <a:cubicBezTo>
                    <a:pt x="846" y="675"/>
                    <a:pt x="809" y="656"/>
                    <a:pt x="772" y="638"/>
                  </a:cubicBezTo>
                  <a:cubicBezTo>
                    <a:pt x="712" y="619"/>
                    <a:pt x="675" y="596"/>
                    <a:pt x="638" y="578"/>
                  </a:cubicBezTo>
                  <a:cubicBezTo>
                    <a:pt x="541" y="522"/>
                    <a:pt x="463" y="481"/>
                    <a:pt x="384" y="425"/>
                  </a:cubicBezTo>
                  <a:cubicBezTo>
                    <a:pt x="310" y="365"/>
                    <a:pt x="232" y="310"/>
                    <a:pt x="176" y="231"/>
                  </a:cubicBezTo>
                  <a:cubicBezTo>
                    <a:pt x="107" y="182"/>
                    <a:pt x="52" y="115"/>
                    <a:pt x="15" y="3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3"/>
            <p:cNvSpPr/>
            <p:nvPr/>
          </p:nvSpPr>
          <p:spPr>
            <a:xfrm>
              <a:off x="2581098" y="3104588"/>
              <a:ext cx="114645" cy="63750"/>
            </a:xfrm>
            <a:custGeom>
              <a:avLst/>
              <a:gdLst/>
              <a:ahLst/>
              <a:cxnLst/>
              <a:rect l="l" t="t" r="r" b="b"/>
              <a:pathLst>
                <a:path w="865" h="481" extrusionOk="0">
                  <a:moveTo>
                    <a:pt x="0" y="0"/>
                  </a:moveTo>
                  <a:cubicBezTo>
                    <a:pt x="37" y="37"/>
                    <a:pt x="56" y="79"/>
                    <a:pt x="79" y="97"/>
                  </a:cubicBezTo>
                  <a:lnTo>
                    <a:pt x="134" y="153"/>
                  </a:lnTo>
                  <a:lnTo>
                    <a:pt x="153" y="171"/>
                  </a:lnTo>
                  <a:lnTo>
                    <a:pt x="171" y="194"/>
                  </a:lnTo>
                  <a:lnTo>
                    <a:pt x="231" y="231"/>
                  </a:lnTo>
                  <a:cubicBezTo>
                    <a:pt x="231" y="250"/>
                    <a:pt x="250" y="250"/>
                    <a:pt x="268" y="268"/>
                  </a:cubicBezTo>
                  <a:lnTo>
                    <a:pt x="310" y="287"/>
                  </a:lnTo>
                  <a:cubicBezTo>
                    <a:pt x="310" y="287"/>
                    <a:pt x="310" y="310"/>
                    <a:pt x="328" y="310"/>
                  </a:cubicBezTo>
                  <a:cubicBezTo>
                    <a:pt x="347" y="310"/>
                    <a:pt x="365" y="328"/>
                    <a:pt x="384" y="347"/>
                  </a:cubicBezTo>
                  <a:cubicBezTo>
                    <a:pt x="462" y="384"/>
                    <a:pt x="541" y="402"/>
                    <a:pt x="615" y="444"/>
                  </a:cubicBezTo>
                  <a:cubicBezTo>
                    <a:pt x="693" y="462"/>
                    <a:pt x="772" y="481"/>
                    <a:pt x="864" y="481"/>
                  </a:cubicBezTo>
                  <a:cubicBezTo>
                    <a:pt x="809" y="462"/>
                    <a:pt x="772" y="462"/>
                    <a:pt x="730" y="462"/>
                  </a:cubicBezTo>
                  <a:cubicBezTo>
                    <a:pt x="712" y="444"/>
                    <a:pt x="693" y="444"/>
                    <a:pt x="675" y="444"/>
                  </a:cubicBezTo>
                  <a:cubicBezTo>
                    <a:pt x="656" y="425"/>
                    <a:pt x="633" y="425"/>
                    <a:pt x="615" y="425"/>
                  </a:cubicBezTo>
                  <a:cubicBezTo>
                    <a:pt x="541" y="384"/>
                    <a:pt x="462" y="365"/>
                    <a:pt x="384" y="310"/>
                  </a:cubicBezTo>
                  <a:cubicBezTo>
                    <a:pt x="365" y="310"/>
                    <a:pt x="347" y="287"/>
                    <a:pt x="347" y="287"/>
                  </a:cubicBezTo>
                  <a:cubicBezTo>
                    <a:pt x="328" y="287"/>
                    <a:pt x="328" y="268"/>
                    <a:pt x="310" y="268"/>
                  </a:cubicBezTo>
                  <a:lnTo>
                    <a:pt x="287" y="250"/>
                  </a:lnTo>
                  <a:cubicBezTo>
                    <a:pt x="268" y="231"/>
                    <a:pt x="250" y="231"/>
                    <a:pt x="231" y="213"/>
                  </a:cubicBezTo>
                  <a:lnTo>
                    <a:pt x="194" y="171"/>
                  </a:lnTo>
                  <a:lnTo>
                    <a:pt x="153" y="153"/>
                  </a:lnTo>
                  <a:lnTo>
                    <a:pt x="134" y="134"/>
                  </a:lnTo>
                  <a:lnTo>
                    <a:pt x="97" y="97"/>
                  </a:lnTo>
                  <a:cubicBezTo>
                    <a:pt x="56" y="56"/>
                    <a:pt x="37" y="37"/>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3"/>
            <p:cNvSpPr/>
            <p:nvPr/>
          </p:nvSpPr>
          <p:spPr>
            <a:xfrm>
              <a:off x="2581098" y="3210750"/>
              <a:ext cx="260436" cy="263748"/>
            </a:xfrm>
            <a:custGeom>
              <a:avLst/>
              <a:gdLst/>
              <a:ahLst/>
              <a:cxnLst/>
              <a:rect l="l" t="t" r="r" b="b"/>
              <a:pathLst>
                <a:path w="1965" h="1990" extrusionOk="0">
                  <a:moveTo>
                    <a:pt x="1647" y="0"/>
                  </a:moveTo>
                  <a:cubicBezTo>
                    <a:pt x="1539" y="0"/>
                    <a:pt x="1444" y="13"/>
                    <a:pt x="1349" y="26"/>
                  </a:cubicBezTo>
                  <a:cubicBezTo>
                    <a:pt x="1271" y="26"/>
                    <a:pt x="1211" y="26"/>
                    <a:pt x="1137" y="45"/>
                  </a:cubicBezTo>
                  <a:cubicBezTo>
                    <a:pt x="1118" y="45"/>
                    <a:pt x="1077" y="63"/>
                    <a:pt x="1058" y="63"/>
                  </a:cubicBezTo>
                  <a:cubicBezTo>
                    <a:pt x="1021" y="86"/>
                    <a:pt x="980" y="86"/>
                    <a:pt x="943" y="105"/>
                  </a:cubicBezTo>
                  <a:cubicBezTo>
                    <a:pt x="864" y="123"/>
                    <a:pt x="790" y="142"/>
                    <a:pt x="712" y="179"/>
                  </a:cubicBezTo>
                  <a:cubicBezTo>
                    <a:pt x="633" y="220"/>
                    <a:pt x="559" y="257"/>
                    <a:pt x="481" y="317"/>
                  </a:cubicBezTo>
                  <a:cubicBezTo>
                    <a:pt x="444" y="336"/>
                    <a:pt x="425" y="373"/>
                    <a:pt x="384" y="391"/>
                  </a:cubicBezTo>
                  <a:cubicBezTo>
                    <a:pt x="328" y="451"/>
                    <a:pt x="268" y="525"/>
                    <a:pt x="213" y="585"/>
                  </a:cubicBezTo>
                  <a:cubicBezTo>
                    <a:pt x="171" y="664"/>
                    <a:pt x="134" y="738"/>
                    <a:pt x="97" y="835"/>
                  </a:cubicBezTo>
                  <a:cubicBezTo>
                    <a:pt x="56" y="950"/>
                    <a:pt x="19" y="1103"/>
                    <a:pt x="19" y="1260"/>
                  </a:cubicBezTo>
                  <a:cubicBezTo>
                    <a:pt x="0" y="1297"/>
                    <a:pt x="0" y="1357"/>
                    <a:pt x="0" y="1412"/>
                  </a:cubicBezTo>
                  <a:cubicBezTo>
                    <a:pt x="0" y="1472"/>
                    <a:pt x="0" y="1528"/>
                    <a:pt x="19" y="1588"/>
                  </a:cubicBezTo>
                  <a:cubicBezTo>
                    <a:pt x="19" y="1722"/>
                    <a:pt x="37" y="1856"/>
                    <a:pt x="79" y="1990"/>
                  </a:cubicBezTo>
                  <a:cubicBezTo>
                    <a:pt x="328" y="1971"/>
                    <a:pt x="518" y="1934"/>
                    <a:pt x="693" y="1893"/>
                  </a:cubicBezTo>
                  <a:cubicBezTo>
                    <a:pt x="790" y="1856"/>
                    <a:pt x="864" y="1819"/>
                    <a:pt x="943" y="1777"/>
                  </a:cubicBezTo>
                  <a:cubicBezTo>
                    <a:pt x="1021" y="1740"/>
                    <a:pt x="1077" y="1703"/>
                    <a:pt x="1155" y="1662"/>
                  </a:cubicBezTo>
                  <a:cubicBezTo>
                    <a:pt x="1174" y="1643"/>
                    <a:pt x="1174" y="1625"/>
                    <a:pt x="1192" y="1625"/>
                  </a:cubicBezTo>
                  <a:lnTo>
                    <a:pt x="1368" y="1449"/>
                  </a:lnTo>
                  <a:cubicBezTo>
                    <a:pt x="1368" y="1431"/>
                    <a:pt x="1386" y="1412"/>
                    <a:pt x="1405" y="1394"/>
                  </a:cubicBezTo>
                  <a:cubicBezTo>
                    <a:pt x="1442" y="1357"/>
                    <a:pt x="1465" y="1315"/>
                    <a:pt x="1483" y="1278"/>
                  </a:cubicBezTo>
                  <a:cubicBezTo>
                    <a:pt x="1539" y="1200"/>
                    <a:pt x="1581" y="1103"/>
                    <a:pt x="1636" y="1029"/>
                  </a:cubicBezTo>
                  <a:cubicBezTo>
                    <a:pt x="1654" y="987"/>
                    <a:pt x="1673" y="950"/>
                    <a:pt x="1696" y="913"/>
                  </a:cubicBezTo>
                  <a:cubicBezTo>
                    <a:pt x="1715" y="872"/>
                    <a:pt x="1733" y="835"/>
                    <a:pt x="1751" y="816"/>
                  </a:cubicBezTo>
                  <a:cubicBezTo>
                    <a:pt x="1788" y="738"/>
                    <a:pt x="1830" y="664"/>
                    <a:pt x="1885" y="604"/>
                  </a:cubicBezTo>
                  <a:lnTo>
                    <a:pt x="1964" y="470"/>
                  </a:lnTo>
                  <a:lnTo>
                    <a:pt x="1788" y="8"/>
                  </a:lnTo>
                  <a:cubicBezTo>
                    <a:pt x="1738" y="2"/>
                    <a:pt x="1691" y="0"/>
                    <a:pt x="164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3"/>
            <p:cNvSpPr/>
            <p:nvPr/>
          </p:nvSpPr>
          <p:spPr>
            <a:xfrm>
              <a:off x="2644715" y="3219100"/>
              <a:ext cx="153213" cy="161165"/>
            </a:xfrm>
            <a:custGeom>
              <a:avLst/>
              <a:gdLst/>
              <a:ahLst/>
              <a:cxnLst/>
              <a:rect l="l" t="t" r="r" b="b"/>
              <a:pathLst>
                <a:path w="1156" h="1216" extrusionOk="0">
                  <a:moveTo>
                    <a:pt x="578" y="0"/>
                  </a:moveTo>
                  <a:cubicBezTo>
                    <a:pt x="541" y="23"/>
                    <a:pt x="500" y="23"/>
                    <a:pt x="463" y="42"/>
                  </a:cubicBezTo>
                  <a:cubicBezTo>
                    <a:pt x="384" y="60"/>
                    <a:pt x="310" y="79"/>
                    <a:pt x="232" y="116"/>
                  </a:cubicBezTo>
                  <a:cubicBezTo>
                    <a:pt x="153" y="157"/>
                    <a:pt x="79" y="194"/>
                    <a:pt x="1" y="254"/>
                  </a:cubicBezTo>
                  <a:cubicBezTo>
                    <a:pt x="38" y="310"/>
                    <a:pt x="61" y="370"/>
                    <a:pt x="98" y="444"/>
                  </a:cubicBezTo>
                  <a:cubicBezTo>
                    <a:pt x="153" y="522"/>
                    <a:pt x="213" y="619"/>
                    <a:pt x="292" y="693"/>
                  </a:cubicBezTo>
                  <a:cubicBezTo>
                    <a:pt x="347" y="772"/>
                    <a:pt x="426" y="850"/>
                    <a:pt x="500" y="924"/>
                  </a:cubicBezTo>
                  <a:lnTo>
                    <a:pt x="541" y="947"/>
                  </a:lnTo>
                  <a:lnTo>
                    <a:pt x="541" y="966"/>
                  </a:lnTo>
                  <a:lnTo>
                    <a:pt x="560" y="966"/>
                  </a:lnTo>
                  <a:lnTo>
                    <a:pt x="615" y="1021"/>
                  </a:lnTo>
                  <a:cubicBezTo>
                    <a:pt x="657" y="1021"/>
                    <a:pt x="675" y="1040"/>
                    <a:pt x="694" y="1063"/>
                  </a:cubicBezTo>
                  <a:cubicBezTo>
                    <a:pt x="712" y="1081"/>
                    <a:pt x="731" y="1081"/>
                    <a:pt x="754" y="1100"/>
                  </a:cubicBezTo>
                  <a:lnTo>
                    <a:pt x="791" y="1118"/>
                  </a:lnTo>
                  <a:lnTo>
                    <a:pt x="809" y="1118"/>
                  </a:lnTo>
                  <a:lnTo>
                    <a:pt x="828" y="1137"/>
                  </a:lnTo>
                  <a:lnTo>
                    <a:pt x="888" y="1178"/>
                  </a:lnTo>
                  <a:lnTo>
                    <a:pt x="925" y="1178"/>
                  </a:lnTo>
                  <a:lnTo>
                    <a:pt x="962" y="1197"/>
                  </a:lnTo>
                  <a:cubicBezTo>
                    <a:pt x="985" y="1215"/>
                    <a:pt x="985" y="1215"/>
                    <a:pt x="1003" y="1215"/>
                  </a:cubicBezTo>
                  <a:cubicBezTo>
                    <a:pt x="1059" y="1137"/>
                    <a:pt x="1101" y="1040"/>
                    <a:pt x="1156" y="966"/>
                  </a:cubicBezTo>
                  <a:cubicBezTo>
                    <a:pt x="1137" y="947"/>
                    <a:pt x="1119" y="947"/>
                    <a:pt x="1101" y="924"/>
                  </a:cubicBezTo>
                  <a:lnTo>
                    <a:pt x="1077" y="906"/>
                  </a:lnTo>
                  <a:cubicBezTo>
                    <a:pt x="1077" y="906"/>
                    <a:pt x="1059" y="906"/>
                    <a:pt x="1059" y="887"/>
                  </a:cubicBezTo>
                  <a:lnTo>
                    <a:pt x="1022" y="850"/>
                  </a:lnTo>
                  <a:lnTo>
                    <a:pt x="1003" y="850"/>
                  </a:lnTo>
                  <a:lnTo>
                    <a:pt x="985" y="832"/>
                  </a:lnTo>
                  <a:lnTo>
                    <a:pt x="962" y="809"/>
                  </a:lnTo>
                  <a:cubicBezTo>
                    <a:pt x="943" y="790"/>
                    <a:pt x="943" y="790"/>
                    <a:pt x="925" y="772"/>
                  </a:cubicBezTo>
                  <a:cubicBezTo>
                    <a:pt x="906" y="753"/>
                    <a:pt x="906" y="735"/>
                    <a:pt x="888" y="716"/>
                  </a:cubicBezTo>
                  <a:lnTo>
                    <a:pt x="846" y="675"/>
                  </a:lnTo>
                  <a:lnTo>
                    <a:pt x="828" y="656"/>
                  </a:lnTo>
                  <a:lnTo>
                    <a:pt x="809" y="638"/>
                  </a:lnTo>
                  <a:cubicBezTo>
                    <a:pt x="772" y="559"/>
                    <a:pt x="731" y="504"/>
                    <a:pt x="694" y="425"/>
                  </a:cubicBezTo>
                  <a:cubicBezTo>
                    <a:pt x="657" y="347"/>
                    <a:pt x="638" y="291"/>
                    <a:pt x="615" y="213"/>
                  </a:cubicBezTo>
                  <a:cubicBezTo>
                    <a:pt x="597" y="139"/>
                    <a:pt x="578" y="79"/>
                    <a:pt x="578"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3"/>
            <p:cNvSpPr/>
            <p:nvPr/>
          </p:nvSpPr>
          <p:spPr>
            <a:xfrm>
              <a:off x="2583484" y="3288285"/>
              <a:ext cx="178925" cy="142742"/>
            </a:xfrm>
            <a:custGeom>
              <a:avLst/>
              <a:gdLst/>
              <a:ahLst/>
              <a:cxnLst/>
              <a:rect l="l" t="t" r="r" b="b"/>
              <a:pathLst>
                <a:path w="1350" h="1077" extrusionOk="0">
                  <a:moveTo>
                    <a:pt x="195" y="0"/>
                  </a:moveTo>
                  <a:cubicBezTo>
                    <a:pt x="153" y="79"/>
                    <a:pt x="116" y="153"/>
                    <a:pt x="79" y="250"/>
                  </a:cubicBezTo>
                  <a:cubicBezTo>
                    <a:pt x="38" y="365"/>
                    <a:pt x="1" y="518"/>
                    <a:pt x="1" y="675"/>
                  </a:cubicBezTo>
                  <a:cubicBezTo>
                    <a:pt x="19" y="693"/>
                    <a:pt x="38" y="693"/>
                    <a:pt x="61" y="712"/>
                  </a:cubicBezTo>
                  <a:cubicBezTo>
                    <a:pt x="135" y="772"/>
                    <a:pt x="232" y="827"/>
                    <a:pt x="329" y="887"/>
                  </a:cubicBezTo>
                  <a:lnTo>
                    <a:pt x="366" y="906"/>
                  </a:lnTo>
                  <a:cubicBezTo>
                    <a:pt x="366" y="906"/>
                    <a:pt x="384" y="906"/>
                    <a:pt x="384" y="924"/>
                  </a:cubicBezTo>
                  <a:lnTo>
                    <a:pt x="463" y="943"/>
                  </a:lnTo>
                  <a:cubicBezTo>
                    <a:pt x="523" y="961"/>
                    <a:pt x="560" y="980"/>
                    <a:pt x="615" y="1003"/>
                  </a:cubicBezTo>
                  <a:cubicBezTo>
                    <a:pt x="638" y="1003"/>
                    <a:pt x="657" y="1021"/>
                    <a:pt x="694" y="1021"/>
                  </a:cubicBezTo>
                  <a:cubicBezTo>
                    <a:pt x="712" y="1021"/>
                    <a:pt x="731" y="1040"/>
                    <a:pt x="772" y="1040"/>
                  </a:cubicBezTo>
                  <a:lnTo>
                    <a:pt x="846" y="1058"/>
                  </a:lnTo>
                  <a:lnTo>
                    <a:pt x="962" y="1058"/>
                  </a:lnTo>
                  <a:cubicBezTo>
                    <a:pt x="962" y="1077"/>
                    <a:pt x="985" y="1077"/>
                    <a:pt x="1003" y="1077"/>
                  </a:cubicBezTo>
                  <a:lnTo>
                    <a:pt x="1137" y="1077"/>
                  </a:lnTo>
                  <a:cubicBezTo>
                    <a:pt x="1156" y="1058"/>
                    <a:pt x="1156" y="1040"/>
                    <a:pt x="1174" y="1021"/>
                  </a:cubicBezTo>
                  <a:cubicBezTo>
                    <a:pt x="1234" y="980"/>
                    <a:pt x="1290" y="924"/>
                    <a:pt x="1350" y="864"/>
                  </a:cubicBezTo>
                  <a:lnTo>
                    <a:pt x="1290" y="864"/>
                  </a:lnTo>
                  <a:cubicBezTo>
                    <a:pt x="1271" y="864"/>
                    <a:pt x="1253" y="864"/>
                    <a:pt x="1234" y="846"/>
                  </a:cubicBezTo>
                  <a:lnTo>
                    <a:pt x="1156" y="846"/>
                  </a:lnTo>
                  <a:lnTo>
                    <a:pt x="1100" y="827"/>
                  </a:lnTo>
                  <a:lnTo>
                    <a:pt x="1040" y="809"/>
                  </a:lnTo>
                  <a:cubicBezTo>
                    <a:pt x="1040" y="809"/>
                    <a:pt x="1022" y="809"/>
                    <a:pt x="1022" y="790"/>
                  </a:cubicBezTo>
                  <a:lnTo>
                    <a:pt x="985" y="790"/>
                  </a:lnTo>
                  <a:lnTo>
                    <a:pt x="962" y="772"/>
                  </a:lnTo>
                  <a:lnTo>
                    <a:pt x="943" y="772"/>
                  </a:lnTo>
                  <a:lnTo>
                    <a:pt x="925" y="749"/>
                  </a:lnTo>
                  <a:lnTo>
                    <a:pt x="869" y="730"/>
                  </a:lnTo>
                  <a:cubicBezTo>
                    <a:pt x="846" y="712"/>
                    <a:pt x="828" y="712"/>
                    <a:pt x="809" y="693"/>
                  </a:cubicBezTo>
                  <a:cubicBezTo>
                    <a:pt x="791" y="693"/>
                    <a:pt x="791" y="675"/>
                    <a:pt x="772" y="675"/>
                  </a:cubicBezTo>
                  <a:cubicBezTo>
                    <a:pt x="731" y="656"/>
                    <a:pt x="694" y="615"/>
                    <a:pt x="657" y="596"/>
                  </a:cubicBezTo>
                  <a:lnTo>
                    <a:pt x="615" y="559"/>
                  </a:lnTo>
                  <a:lnTo>
                    <a:pt x="597" y="541"/>
                  </a:lnTo>
                  <a:lnTo>
                    <a:pt x="578" y="518"/>
                  </a:lnTo>
                  <a:cubicBezTo>
                    <a:pt x="523" y="462"/>
                    <a:pt x="463" y="402"/>
                    <a:pt x="407" y="328"/>
                  </a:cubicBezTo>
                  <a:cubicBezTo>
                    <a:pt x="347" y="268"/>
                    <a:pt x="310" y="213"/>
                    <a:pt x="269" y="134"/>
                  </a:cubicBezTo>
                  <a:cubicBezTo>
                    <a:pt x="250" y="97"/>
                    <a:pt x="213" y="56"/>
                    <a:pt x="19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3"/>
            <p:cNvSpPr/>
            <p:nvPr/>
          </p:nvSpPr>
          <p:spPr>
            <a:xfrm>
              <a:off x="2790505" y="3132686"/>
              <a:ext cx="199204" cy="181443"/>
            </a:xfrm>
            <a:custGeom>
              <a:avLst/>
              <a:gdLst/>
              <a:ahLst/>
              <a:cxnLst/>
              <a:rect l="l" t="t" r="r" b="b"/>
              <a:pathLst>
                <a:path w="1503" h="1369" extrusionOk="0">
                  <a:moveTo>
                    <a:pt x="712" y="1"/>
                  </a:moveTo>
                  <a:cubicBezTo>
                    <a:pt x="671" y="1"/>
                    <a:pt x="652" y="19"/>
                    <a:pt x="634" y="19"/>
                  </a:cubicBezTo>
                  <a:cubicBezTo>
                    <a:pt x="597" y="19"/>
                    <a:pt x="578" y="38"/>
                    <a:pt x="555" y="38"/>
                  </a:cubicBezTo>
                  <a:cubicBezTo>
                    <a:pt x="518" y="56"/>
                    <a:pt x="500" y="56"/>
                    <a:pt x="463" y="56"/>
                  </a:cubicBezTo>
                  <a:cubicBezTo>
                    <a:pt x="439" y="75"/>
                    <a:pt x="421" y="75"/>
                    <a:pt x="384" y="98"/>
                  </a:cubicBezTo>
                  <a:cubicBezTo>
                    <a:pt x="366" y="116"/>
                    <a:pt x="347" y="135"/>
                    <a:pt x="324" y="153"/>
                  </a:cubicBezTo>
                  <a:cubicBezTo>
                    <a:pt x="305" y="172"/>
                    <a:pt x="287" y="190"/>
                    <a:pt x="250" y="213"/>
                  </a:cubicBezTo>
                  <a:cubicBezTo>
                    <a:pt x="232" y="232"/>
                    <a:pt x="208" y="232"/>
                    <a:pt x="190" y="250"/>
                  </a:cubicBezTo>
                  <a:cubicBezTo>
                    <a:pt x="171" y="287"/>
                    <a:pt x="153" y="306"/>
                    <a:pt x="135" y="329"/>
                  </a:cubicBezTo>
                  <a:cubicBezTo>
                    <a:pt x="135" y="347"/>
                    <a:pt x="93" y="366"/>
                    <a:pt x="93" y="384"/>
                  </a:cubicBezTo>
                  <a:cubicBezTo>
                    <a:pt x="74" y="421"/>
                    <a:pt x="56" y="444"/>
                    <a:pt x="56" y="463"/>
                  </a:cubicBezTo>
                  <a:cubicBezTo>
                    <a:pt x="37" y="500"/>
                    <a:pt x="37" y="518"/>
                    <a:pt x="19" y="560"/>
                  </a:cubicBezTo>
                  <a:lnTo>
                    <a:pt x="19" y="597"/>
                  </a:lnTo>
                  <a:lnTo>
                    <a:pt x="19" y="634"/>
                  </a:lnTo>
                  <a:cubicBezTo>
                    <a:pt x="19" y="675"/>
                    <a:pt x="1" y="694"/>
                    <a:pt x="1" y="731"/>
                  </a:cubicBezTo>
                  <a:cubicBezTo>
                    <a:pt x="1" y="749"/>
                    <a:pt x="19" y="768"/>
                    <a:pt x="19" y="809"/>
                  </a:cubicBezTo>
                  <a:cubicBezTo>
                    <a:pt x="19" y="828"/>
                    <a:pt x="19" y="865"/>
                    <a:pt x="37" y="883"/>
                  </a:cubicBezTo>
                  <a:lnTo>
                    <a:pt x="37" y="980"/>
                  </a:lnTo>
                  <a:cubicBezTo>
                    <a:pt x="56" y="999"/>
                    <a:pt x="74" y="1022"/>
                    <a:pt x="93" y="1040"/>
                  </a:cubicBezTo>
                  <a:cubicBezTo>
                    <a:pt x="116" y="1077"/>
                    <a:pt x="135" y="1096"/>
                    <a:pt x="135" y="1114"/>
                  </a:cubicBezTo>
                  <a:cubicBezTo>
                    <a:pt x="153" y="1137"/>
                    <a:pt x="171" y="1156"/>
                    <a:pt x="190" y="1174"/>
                  </a:cubicBezTo>
                  <a:cubicBezTo>
                    <a:pt x="208" y="1193"/>
                    <a:pt x="250" y="1211"/>
                    <a:pt x="269" y="1230"/>
                  </a:cubicBezTo>
                  <a:cubicBezTo>
                    <a:pt x="287" y="1253"/>
                    <a:pt x="324" y="1253"/>
                    <a:pt x="347" y="1271"/>
                  </a:cubicBezTo>
                  <a:cubicBezTo>
                    <a:pt x="366" y="1290"/>
                    <a:pt x="384" y="1308"/>
                    <a:pt x="421" y="1308"/>
                  </a:cubicBezTo>
                  <a:cubicBezTo>
                    <a:pt x="439" y="1327"/>
                    <a:pt x="463" y="1327"/>
                    <a:pt x="500" y="1345"/>
                  </a:cubicBezTo>
                  <a:lnTo>
                    <a:pt x="578" y="1345"/>
                  </a:lnTo>
                  <a:cubicBezTo>
                    <a:pt x="615" y="1345"/>
                    <a:pt x="634" y="1368"/>
                    <a:pt x="671" y="1368"/>
                  </a:cubicBezTo>
                  <a:lnTo>
                    <a:pt x="749" y="1368"/>
                  </a:lnTo>
                  <a:cubicBezTo>
                    <a:pt x="768" y="1368"/>
                    <a:pt x="809" y="1368"/>
                    <a:pt x="828" y="1345"/>
                  </a:cubicBezTo>
                  <a:cubicBezTo>
                    <a:pt x="865" y="1345"/>
                    <a:pt x="883" y="1327"/>
                    <a:pt x="925" y="1327"/>
                  </a:cubicBezTo>
                  <a:cubicBezTo>
                    <a:pt x="943" y="1308"/>
                    <a:pt x="962" y="1308"/>
                    <a:pt x="999" y="1290"/>
                  </a:cubicBezTo>
                  <a:cubicBezTo>
                    <a:pt x="1017" y="1290"/>
                    <a:pt x="1040" y="1271"/>
                    <a:pt x="1077" y="1253"/>
                  </a:cubicBezTo>
                  <a:cubicBezTo>
                    <a:pt x="1096" y="1253"/>
                    <a:pt x="1114" y="1230"/>
                    <a:pt x="1133" y="1211"/>
                  </a:cubicBezTo>
                  <a:cubicBezTo>
                    <a:pt x="1156" y="1193"/>
                    <a:pt x="1193" y="1193"/>
                    <a:pt x="1211" y="1174"/>
                  </a:cubicBezTo>
                  <a:cubicBezTo>
                    <a:pt x="1230" y="1156"/>
                    <a:pt x="1248" y="1137"/>
                    <a:pt x="1271" y="1114"/>
                  </a:cubicBezTo>
                  <a:cubicBezTo>
                    <a:pt x="1290" y="1096"/>
                    <a:pt x="1308" y="1077"/>
                    <a:pt x="1327" y="1059"/>
                  </a:cubicBezTo>
                  <a:cubicBezTo>
                    <a:pt x="1345" y="1040"/>
                    <a:pt x="1364" y="1022"/>
                    <a:pt x="1387" y="999"/>
                  </a:cubicBezTo>
                  <a:cubicBezTo>
                    <a:pt x="1387" y="962"/>
                    <a:pt x="1405" y="943"/>
                    <a:pt x="1424" y="925"/>
                  </a:cubicBezTo>
                  <a:cubicBezTo>
                    <a:pt x="1424" y="906"/>
                    <a:pt x="1442" y="865"/>
                    <a:pt x="1442" y="846"/>
                  </a:cubicBezTo>
                  <a:cubicBezTo>
                    <a:pt x="1461" y="828"/>
                    <a:pt x="1461" y="791"/>
                    <a:pt x="1479" y="768"/>
                  </a:cubicBezTo>
                  <a:cubicBezTo>
                    <a:pt x="1479" y="749"/>
                    <a:pt x="1502" y="712"/>
                    <a:pt x="1502" y="694"/>
                  </a:cubicBezTo>
                  <a:lnTo>
                    <a:pt x="1502" y="615"/>
                  </a:lnTo>
                  <a:lnTo>
                    <a:pt x="1502" y="518"/>
                  </a:lnTo>
                  <a:cubicBezTo>
                    <a:pt x="1502" y="500"/>
                    <a:pt x="1502" y="481"/>
                    <a:pt x="1479" y="444"/>
                  </a:cubicBezTo>
                  <a:cubicBezTo>
                    <a:pt x="1479" y="421"/>
                    <a:pt x="1479" y="384"/>
                    <a:pt x="1461" y="366"/>
                  </a:cubicBezTo>
                  <a:cubicBezTo>
                    <a:pt x="1461" y="347"/>
                    <a:pt x="1442" y="306"/>
                    <a:pt x="1424" y="287"/>
                  </a:cubicBezTo>
                  <a:cubicBezTo>
                    <a:pt x="1424" y="269"/>
                    <a:pt x="1405" y="250"/>
                    <a:pt x="1387" y="232"/>
                  </a:cubicBezTo>
                  <a:cubicBezTo>
                    <a:pt x="1364" y="213"/>
                    <a:pt x="1345" y="190"/>
                    <a:pt x="1327" y="172"/>
                  </a:cubicBezTo>
                  <a:cubicBezTo>
                    <a:pt x="1308" y="153"/>
                    <a:pt x="1271" y="135"/>
                    <a:pt x="1248" y="116"/>
                  </a:cubicBezTo>
                  <a:cubicBezTo>
                    <a:pt x="1230" y="116"/>
                    <a:pt x="1230" y="98"/>
                    <a:pt x="1211" y="98"/>
                  </a:cubicBezTo>
                  <a:lnTo>
                    <a:pt x="1193" y="75"/>
                  </a:lnTo>
                  <a:cubicBezTo>
                    <a:pt x="1156" y="56"/>
                    <a:pt x="1133" y="56"/>
                    <a:pt x="1114" y="56"/>
                  </a:cubicBezTo>
                  <a:cubicBezTo>
                    <a:pt x="1077" y="38"/>
                    <a:pt x="1059" y="19"/>
                    <a:pt x="1040" y="19"/>
                  </a:cubicBezTo>
                  <a:cubicBezTo>
                    <a:pt x="999" y="1"/>
                    <a:pt x="980" y="1"/>
                    <a:pt x="943"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3"/>
            <p:cNvSpPr/>
            <p:nvPr/>
          </p:nvSpPr>
          <p:spPr>
            <a:xfrm>
              <a:off x="2887257" y="3160916"/>
              <a:ext cx="28363" cy="20278"/>
            </a:xfrm>
            <a:custGeom>
              <a:avLst/>
              <a:gdLst/>
              <a:ahLst/>
              <a:cxnLst/>
              <a:rect l="l" t="t" r="r" b="b"/>
              <a:pathLst>
                <a:path w="214" h="153" extrusionOk="0">
                  <a:moveTo>
                    <a:pt x="195" y="0"/>
                  </a:moveTo>
                  <a:cubicBezTo>
                    <a:pt x="195" y="19"/>
                    <a:pt x="213" y="19"/>
                    <a:pt x="213" y="37"/>
                  </a:cubicBezTo>
                  <a:cubicBezTo>
                    <a:pt x="213" y="19"/>
                    <a:pt x="213" y="19"/>
                    <a:pt x="195" y="0"/>
                  </a:cubicBezTo>
                  <a:close/>
                  <a:moveTo>
                    <a:pt x="172" y="19"/>
                  </a:moveTo>
                  <a:cubicBezTo>
                    <a:pt x="172" y="37"/>
                    <a:pt x="153" y="37"/>
                    <a:pt x="153" y="56"/>
                  </a:cubicBezTo>
                  <a:lnTo>
                    <a:pt x="135" y="56"/>
                  </a:lnTo>
                  <a:lnTo>
                    <a:pt x="153" y="74"/>
                  </a:lnTo>
                  <a:lnTo>
                    <a:pt x="172" y="56"/>
                  </a:lnTo>
                  <a:lnTo>
                    <a:pt x="172" y="19"/>
                  </a:lnTo>
                  <a:close/>
                  <a:moveTo>
                    <a:pt x="1" y="37"/>
                  </a:moveTo>
                  <a:cubicBezTo>
                    <a:pt x="1" y="56"/>
                    <a:pt x="19" y="74"/>
                    <a:pt x="19" y="93"/>
                  </a:cubicBezTo>
                  <a:cubicBezTo>
                    <a:pt x="38" y="116"/>
                    <a:pt x="56" y="134"/>
                    <a:pt x="56" y="153"/>
                  </a:cubicBezTo>
                  <a:cubicBezTo>
                    <a:pt x="56" y="134"/>
                    <a:pt x="38" y="116"/>
                    <a:pt x="38" y="93"/>
                  </a:cubicBezTo>
                  <a:cubicBezTo>
                    <a:pt x="19" y="74"/>
                    <a:pt x="19" y="56"/>
                    <a:pt x="19" y="37"/>
                  </a:cubicBezTo>
                  <a:lnTo>
                    <a:pt x="19" y="37"/>
                  </a:lnTo>
                  <a:cubicBezTo>
                    <a:pt x="56" y="56"/>
                    <a:pt x="98" y="56"/>
                    <a:pt x="135" y="56"/>
                  </a:cubicBezTo>
                  <a:cubicBezTo>
                    <a:pt x="98" y="37"/>
                    <a:pt x="56" y="37"/>
                    <a:pt x="19" y="37"/>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3"/>
            <p:cNvSpPr/>
            <p:nvPr/>
          </p:nvSpPr>
          <p:spPr>
            <a:xfrm>
              <a:off x="2854255" y="3224534"/>
              <a:ext cx="15374" cy="9940"/>
            </a:xfrm>
            <a:custGeom>
              <a:avLst/>
              <a:gdLst/>
              <a:ahLst/>
              <a:cxnLst/>
              <a:rect l="l" t="t" r="r" b="b"/>
              <a:pathLst>
                <a:path w="116" h="75" extrusionOk="0">
                  <a:moveTo>
                    <a:pt x="97" y="1"/>
                  </a:moveTo>
                  <a:cubicBezTo>
                    <a:pt x="97" y="1"/>
                    <a:pt x="105" y="9"/>
                    <a:pt x="111" y="9"/>
                  </a:cubicBezTo>
                  <a:cubicBezTo>
                    <a:pt x="114" y="9"/>
                    <a:pt x="116" y="7"/>
                    <a:pt x="116" y="1"/>
                  </a:cubicBezTo>
                  <a:close/>
                  <a:moveTo>
                    <a:pt x="19" y="19"/>
                  </a:moveTo>
                  <a:lnTo>
                    <a:pt x="0" y="38"/>
                  </a:lnTo>
                  <a:lnTo>
                    <a:pt x="19" y="38"/>
                  </a:lnTo>
                  <a:lnTo>
                    <a:pt x="19" y="19"/>
                  </a:lnTo>
                  <a:close/>
                  <a:moveTo>
                    <a:pt x="74" y="1"/>
                  </a:moveTo>
                  <a:cubicBezTo>
                    <a:pt x="56" y="19"/>
                    <a:pt x="56" y="38"/>
                    <a:pt x="56" y="56"/>
                  </a:cubicBezTo>
                  <a:cubicBezTo>
                    <a:pt x="74" y="38"/>
                    <a:pt x="74" y="38"/>
                    <a:pt x="74" y="19"/>
                  </a:cubicBezTo>
                  <a:cubicBezTo>
                    <a:pt x="74" y="1"/>
                    <a:pt x="74" y="1"/>
                    <a:pt x="97" y="1"/>
                  </a:cubicBezTo>
                  <a:close/>
                  <a:moveTo>
                    <a:pt x="19" y="38"/>
                  </a:moveTo>
                  <a:lnTo>
                    <a:pt x="37" y="56"/>
                  </a:lnTo>
                  <a:lnTo>
                    <a:pt x="56" y="75"/>
                  </a:lnTo>
                  <a:lnTo>
                    <a:pt x="56" y="56"/>
                  </a:lnTo>
                  <a:lnTo>
                    <a:pt x="37" y="38"/>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3"/>
            <p:cNvSpPr/>
            <p:nvPr/>
          </p:nvSpPr>
          <p:spPr>
            <a:xfrm>
              <a:off x="2928343" y="3242294"/>
              <a:ext cx="22796" cy="12989"/>
            </a:xfrm>
            <a:custGeom>
              <a:avLst/>
              <a:gdLst/>
              <a:ahLst/>
              <a:cxnLst/>
              <a:rect l="l" t="t" r="r" b="b"/>
              <a:pathLst>
                <a:path w="172" h="98" extrusionOk="0">
                  <a:moveTo>
                    <a:pt x="171" y="1"/>
                  </a:moveTo>
                  <a:lnTo>
                    <a:pt x="153" y="19"/>
                  </a:lnTo>
                  <a:lnTo>
                    <a:pt x="153" y="38"/>
                  </a:lnTo>
                  <a:lnTo>
                    <a:pt x="171" y="19"/>
                  </a:lnTo>
                  <a:lnTo>
                    <a:pt x="171" y="1"/>
                  </a:lnTo>
                  <a:close/>
                  <a:moveTo>
                    <a:pt x="0" y="38"/>
                  </a:moveTo>
                  <a:lnTo>
                    <a:pt x="0" y="56"/>
                  </a:lnTo>
                  <a:lnTo>
                    <a:pt x="37" y="56"/>
                  </a:lnTo>
                  <a:lnTo>
                    <a:pt x="19" y="38"/>
                  </a:lnTo>
                  <a:close/>
                  <a:moveTo>
                    <a:pt x="93" y="19"/>
                  </a:moveTo>
                  <a:cubicBezTo>
                    <a:pt x="74" y="19"/>
                    <a:pt x="74" y="38"/>
                    <a:pt x="74" y="38"/>
                  </a:cubicBezTo>
                  <a:lnTo>
                    <a:pt x="74" y="56"/>
                  </a:lnTo>
                  <a:cubicBezTo>
                    <a:pt x="93" y="56"/>
                    <a:pt x="93" y="38"/>
                    <a:pt x="93" y="38"/>
                  </a:cubicBezTo>
                  <a:lnTo>
                    <a:pt x="116" y="38"/>
                  </a:lnTo>
                  <a:lnTo>
                    <a:pt x="116" y="56"/>
                  </a:lnTo>
                  <a:cubicBezTo>
                    <a:pt x="134" y="56"/>
                    <a:pt x="134" y="56"/>
                    <a:pt x="153" y="79"/>
                  </a:cubicBezTo>
                  <a:lnTo>
                    <a:pt x="153" y="56"/>
                  </a:lnTo>
                  <a:lnTo>
                    <a:pt x="134" y="38"/>
                  </a:lnTo>
                  <a:lnTo>
                    <a:pt x="116" y="19"/>
                  </a:lnTo>
                  <a:close/>
                  <a:moveTo>
                    <a:pt x="37" y="56"/>
                  </a:moveTo>
                  <a:cubicBezTo>
                    <a:pt x="37" y="79"/>
                    <a:pt x="56" y="79"/>
                    <a:pt x="56" y="98"/>
                  </a:cubicBezTo>
                  <a:lnTo>
                    <a:pt x="74" y="98"/>
                  </a:lnTo>
                  <a:lnTo>
                    <a:pt x="74" y="79"/>
                  </a:lnTo>
                  <a:cubicBezTo>
                    <a:pt x="56" y="79"/>
                    <a:pt x="56" y="56"/>
                    <a:pt x="37" y="56"/>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3"/>
            <p:cNvSpPr/>
            <p:nvPr/>
          </p:nvSpPr>
          <p:spPr>
            <a:xfrm>
              <a:off x="2874401" y="3283381"/>
              <a:ext cx="10603" cy="12326"/>
            </a:xfrm>
            <a:custGeom>
              <a:avLst/>
              <a:gdLst/>
              <a:ahLst/>
              <a:cxnLst/>
              <a:rect l="l" t="t" r="r" b="b"/>
              <a:pathLst>
                <a:path w="80" h="93" extrusionOk="0">
                  <a:moveTo>
                    <a:pt x="19" y="37"/>
                  </a:moveTo>
                  <a:lnTo>
                    <a:pt x="19" y="56"/>
                  </a:lnTo>
                  <a:lnTo>
                    <a:pt x="38" y="56"/>
                  </a:lnTo>
                  <a:lnTo>
                    <a:pt x="38" y="37"/>
                  </a:lnTo>
                  <a:close/>
                  <a:moveTo>
                    <a:pt x="61" y="0"/>
                  </a:moveTo>
                  <a:lnTo>
                    <a:pt x="61" y="56"/>
                  </a:lnTo>
                  <a:lnTo>
                    <a:pt x="38" y="56"/>
                  </a:lnTo>
                  <a:lnTo>
                    <a:pt x="38" y="74"/>
                  </a:lnTo>
                  <a:lnTo>
                    <a:pt x="61" y="74"/>
                  </a:lnTo>
                  <a:cubicBezTo>
                    <a:pt x="61" y="56"/>
                    <a:pt x="61" y="37"/>
                    <a:pt x="79" y="19"/>
                  </a:cubicBezTo>
                  <a:cubicBezTo>
                    <a:pt x="79" y="19"/>
                    <a:pt x="79" y="0"/>
                    <a:pt x="61" y="0"/>
                  </a:cubicBezTo>
                  <a:close/>
                  <a:moveTo>
                    <a:pt x="19" y="37"/>
                  </a:moveTo>
                  <a:cubicBezTo>
                    <a:pt x="19" y="56"/>
                    <a:pt x="1" y="74"/>
                    <a:pt x="1" y="93"/>
                  </a:cubicBezTo>
                  <a:cubicBezTo>
                    <a:pt x="19" y="74"/>
                    <a:pt x="19" y="56"/>
                    <a:pt x="19" y="37"/>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3"/>
            <p:cNvSpPr/>
            <p:nvPr/>
          </p:nvSpPr>
          <p:spPr>
            <a:xfrm>
              <a:off x="2841399" y="3298623"/>
              <a:ext cx="7422" cy="7555"/>
            </a:xfrm>
            <a:custGeom>
              <a:avLst/>
              <a:gdLst/>
              <a:ahLst/>
              <a:cxnLst/>
              <a:rect l="l" t="t" r="r" b="b"/>
              <a:pathLst>
                <a:path w="56" h="57" extrusionOk="0">
                  <a:moveTo>
                    <a:pt x="55" y="19"/>
                  </a:moveTo>
                  <a:cubicBezTo>
                    <a:pt x="55" y="19"/>
                    <a:pt x="37" y="19"/>
                    <a:pt x="37" y="38"/>
                  </a:cubicBezTo>
                  <a:cubicBezTo>
                    <a:pt x="55" y="38"/>
                    <a:pt x="55" y="19"/>
                    <a:pt x="55" y="19"/>
                  </a:cubicBezTo>
                  <a:close/>
                  <a:moveTo>
                    <a:pt x="0" y="1"/>
                  </a:moveTo>
                  <a:cubicBezTo>
                    <a:pt x="19" y="1"/>
                    <a:pt x="19" y="19"/>
                    <a:pt x="19" y="19"/>
                  </a:cubicBezTo>
                  <a:lnTo>
                    <a:pt x="19" y="38"/>
                  </a:lnTo>
                  <a:lnTo>
                    <a:pt x="37" y="56"/>
                  </a:lnTo>
                  <a:lnTo>
                    <a:pt x="37" y="38"/>
                  </a:lnTo>
                  <a:lnTo>
                    <a:pt x="37" y="19"/>
                  </a:lnTo>
                  <a:cubicBezTo>
                    <a:pt x="19" y="19"/>
                    <a:pt x="19" y="1"/>
                    <a:pt x="0"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3"/>
            <p:cNvSpPr/>
            <p:nvPr/>
          </p:nvSpPr>
          <p:spPr>
            <a:xfrm>
              <a:off x="2805879" y="3231956"/>
              <a:ext cx="7422" cy="8085"/>
            </a:xfrm>
            <a:custGeom>
              <a:avLst/>
              <a:gdLst/>
              <a:ahLst/>
              <a:cxnLst/>
              <a:rect l="l" t="t" r="r" b="b"/>
              <a:pathLst>
                <a:path w="56" h="61" extrusionOk="0">
                  <a:moveTo>
                    <a:pt x="55" y="0"/>
                  </a:moveTo>
                  <a:lnTo>
                    <a:pt x="55" y="0"/>
                  </a:lnTo>
                  <a:cubicBezTo>
                    <a:pt x="37" y="19"/>
                    <a:pt x="37" y="42"/>
                    <a:pt x="19" y="42"/>
                  </a:cubicBezTo>
                  <a:lnTo>
                    <a:pt x="0" y="19"/>
                  </a:lnTo>
                  <a:lnTo>
                    <a:pt x="0" y="19"/>
                  </a:lnTo>
                  <a:cubicBezTo>
                    <a:pt x="0" y="42"/>
                    <a:pt x="0" y="60"/>
                    <a:pt x="19" y="60"/>
                  </a:cubicBezTo>
                  <a:lnTo>
                    <a:pt x="37" y="42"/>
                  </a:lnTo>
                  <a:cubicBezTo>
                    <a:pt x="55" y="19"/>
                    <a:pt x="55" y="19"/>
                    <a:pt x="55"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3"/>
            <p:cNvSpPr/>
            <p:nvPr/>
          </p:nvSpPr>
          <p:spPr>
            <a:xfrm>
              <a:off x="2856641" y="3152964"/>
              <a:ext cx="15507" cy="10470"/>
            </a:xfrm>
            <a:custGeom>
              <a:avLst/>
              <a:gdLst/>
              <a:ahLst/>
              <a:cxnLst/>
              <a:rect l="l" t="t" r="r" b="b"/>
              <a:pathLst>
                <a:path w="117" h="79" extrusionOk="0">
                  <a:moveTo>
                    <a:pt x="19" y="0"/>
                  </a:moveTo>
                  <a:lnTo>
                    <a:pt x="19" y="19"/>
                  </a:lnTo>
                  <a:lnTo>
                    <a:pt x="38" y="19"/>
                  </a:lnTo>
                  <a:cubicBezTo>
                    <a:pt x="38" y="19"/>
                    <a:pt x="56" y="19"/>
                    <a:pt x="79" y="37"/>
                  </a:cubicBezTo>
                  <a:cubicBezTo>
                    <a:pt x="79" y="37"/>
                    <a:pt x="98" y="37"/>
                    <a:pt x="116" y="60"/>
                  </a:cubicBezTo>
                  <a:cubicBezTo>
                    <a:pt x="98" y="37"/>
                    <a:pt x="98" y="37"/>
                    <a:pt x="79" y="19"/>
                  </a:cubicBezTo>
                  <a:cubicBezTo>
                    <a:pt x="56" y="19"/>
                    <a:pt x="56" y="0"/>
                    <a:pt x="38" y="0"/>
                  </a:cubicBezTo>
                  <a:close/>
                  <a:moveTo>
                    <a:pt x="19" y="19"/>
                  </a:moveTo>
                  <a:cubicBezTo>
                    <a:pt x="19" y="19"/>
                    <a:pt x="19" y="37"/>
                    <a:pt x="1" y="37"/>
                  </a:cubicBezTo>
                  <a:lnTo>
                    <a:pt x="1" y="79"/>
                  </a:lnTo>
                  <a:cubicBezTo>
                    <a:pt x="1" y="79"/>
                    <a:pt x="19" y="60"/>
                    <a:pt x="19" y="37"/>
                  </a:cubicBezTo>
                  <a:lnTo>
                    <a:pt x="19" y="19"/>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3"/>
            <p:cNvSpPr/>
            <p:nvPr/>
          </p:nvSpPr>
          <p:spPr>
            <a:xfrm>
              <a:off x="2900113" y="3201340"/>
              <a:ext cx="20278" cy="10470"/>
            </a:xfrm>
            <a:custGeom>
              <a:avLst/>
              <a:gdLst/>
              <a:ahLst/>
              <a:cxnLst/>
              <a:rect l="l" t="t" r="r" b="b"/>
              <a:pathLst>
                <a:path w="153" h="79" extrusionOk="0">
                  <a:moveTo>
                    <a:pt x="153" y="0"/>
                  </a:moveTo>
                  <a:cubicBezTo>
                    <a:pt x="135" y="19"/>
                    <a:pt x="135" y="42"/>
                    <a:pt x="116" y="42"/>
                  </a:cubicBezTo>
                  <a:lnTo>
                    <a:pt x="116" y="60"/>
                  </a:lnTo>
                  <a:cubicBezTo>
                    <a:pt x="116" y="60"/>
                    <a:pt x="98" y="60"/>
                    <a:pt x="98" y="42"/>
                  </a:cubicBezTo>
                  <a:cubicBezTo>
                    <a:pt x="56" y="42"/>
                    <a:pt x="19" y="19"/>
                    <a:pt x="1" y="19"/>
                  </a:cubicBezTo>
                  <a:cubicBezTo>
                    <a:pt x="1" y="19"/>
                    <a:pt x="19" y="42"/>
                    <a:pt x="38" y="42"/>
                  </a:cubicBezTo>
                  <a:cubicBezTo>
                    <a:pt x="56" y="42"/>
                    <a:pt x="75" y="60"/>
                    <a:pt x="75" y="60"/>
                  </a:cubicBezTo>
                  <a:cubicBezTo>
                    <a:pt x="98" y="60"/>
                    <a:pt x="98" y="79"/>
                    <a:pt x="116" y="79"/>
                  </a:cubicBezTo>
                  <a:lnTo>
                    <a:pt x="135" y="60"/>
                  </a:lnTo>
                  <a:cubicBezTo>
                    <a:pt x="135" y="42"/>
                    <a:pt x="135" y="19"/>
                    <a:pt x="15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3"/>
            <p:cNvSpPr/>
            <p:nvPr/>
          </p:nvSpPr>
          <p:spPr>
            <a:xfrm>
              <a:off x="2583484" y="3421088"/>
              <a:ext cx="122597" cy="53412"/>
            </a:xfrm>
            <a:custGeom>
              <a:avLst/>
              <a:gdLst/>
              <a:ahLst/>
              <a:cxnLst/>
              <a:rect l="l" t="t" r="r" b="b"/>
              <a:pathLst>
                <a:path w="925" h="403" extrusionOk="0">
                  <a:moveTo>
                    <a:pt x="1" y="1"/>
                  </a:moveTo>
                  <a:cubicBezTo>
                    <a:pt x="1" y="135"/>
                    <a:pt x="19" y="269"/>
                    <a:pt x="61" y="403"/>
                  </a:cubicBezTo>
                  <a:cubicBezTo>
                    <a:pt x="310" y="384"/>
                    <a:pt x="500" y="347"/>
                    <a:pt x="675" y="306"/>
                  </a:cubicBezTo>
                  <a:cubicBezTo>
                    <a:pt x="772" y="269"/>
                    <a:pt x="846" y="232"/>
                    <a:pt x="925" y="190"/>
                  </a:cubicBezTo>
                  <a:lnTo>
                    <a:pt x="925" y="190"/>
                  </a:lnTo>
                  <a:cubicBezTo>
                    <a:pt x="811" y="212"/>
                    <a:pt x="708" y="221"/>
                    <a:pt x="615" y="221"/>
                  </a:cubicBezTo>
                  <a:cubicBezTo>
                    <a:pt x="288" y="221"/>
                    <a:pt x="91" y="105"/>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3"/>
            <p:cNvSpPr/>
            <p:nvPr/>
          </p:nvSpPr>
          <p:spPr>
            <a:xfrm>
              <a:off x="2759889" y="3211678"/>
              <a:ext cx="66269" cy="107355"/>
            </a:xfrm>
            <a:custGeom>
              <a:avLst/>
              <a:gdLst/>
              <a:ahLst/>
              <a:cxnLst/>
              <a:rect l="l" t="t" r="r" b="b"/>
              <a:pathLst>
                <a:path w="500" h="810" extrusionOk="0">
                  <a:moveTo>
                    <a:pt x="250" y="1"/>
                  </a:moveTo>
                  <a:cubicBezTo>
                    <a:pt x="153" y="1"/>
                    <a:pt x="74" y="1"/>
                    <a:pt x="0" y="19"/>
                  </a:cubicBezTo>
                  <a:cubicBezTo>
                    <a:pt x="19" y="213"/>
                    <a:pt x="116" y="518"/>
                    <a:pt x="402" y="809"/>
                  </a:cubicBezTo>
                  <a:cubicBezTo>
                    <a:pt x="421" y="749"/>
                    <a:pt x="463" y="694"/>
                    <a:pt x="500" y="634"/>
                  </a:cubicBezTo>
                  <a:cubicBezTo>
                    <a:pt x="481" y="615"/>
                    <a:pt x="439" y="597"/>
                    <a:pt x="421" y="578"/>
                  </a:cubicBezTo>
                  <a:cubicBezTo>
                    <a:pt x="402" y="560"/>
                    <a:pt x="384" y="541"/>
                    <a:pt x="366" y="518"/>
                  </a:cubicBezTo>
                  <a:cubicBezTo>
                    <a:pt x="366" y="500"/>
                    <a:pt x="347" y="481"/>
                    <a:pt x="324" y="444"/>
                  </a:cubicBezTo>
                  <a:cubicBezTo>
                    <a:pt x="305" y="426"/>
                    <a:pt x="287" y="403"/>
                    <a:pt x="268" y="384"/>
                  </a:cubicBezTo>
                  <a:lnTo>
                    <a:pt x="268" y="287"/>
                  </a:lnTo>
                  <a:cubicBezTo>
                    <a:pt x="250" y="269"/>
                    <a:pt x="250" y="232"/>
                    <a:pt x="250" y="213"/>
                  </a:cubicBezTo>
                  <a:cubicBezTo>
                    <a:pt x="250" y="172"/>
                    <a:pt x="232" y="153"/>
                    <a:pt x="232" y="135"/>
                  </a:cubicBezTo>
                  <a:cubicBezTo>
                    <a:pt x="232" y="98"/>
                    <a:pt x="250" y="79"/>
                    <a:pt x="250" y="38"/>
                  </a:cubicBezTo>
                  <a:lnTo>
                    <a:pt x="250" y="1"/>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3"/>
            <p:cNvSpPr/>
            <p:nvPr/>
          </p:nvSpPr>
          <p:spPr>
            <a:xfrm>
              <a:off x="2928343" y="3141035"/>
              <a:ext cx="132405" cy="115572"/>
            </a:xfrm>
            <a:custGeom>
              <a:avLst/>
              <a:gdLst/>
              <a:ahLst/>
              <a:cxnLst/>
              <a:rect l="l" t="t" r="r" b="b"/>
              <a:pathLst>
                <a:path w="999" h="872" extrusionOk="0">
                  <a:moveTo>
                    <a:pt x="391" y="1"/>
                  </a:moveTo>
                  <a:cubicBezTo>
                    <a:pt x="324" y="1"/>
                    <a:pt x="259" y="15"/>
                    <a:pt x="208" y="53"/>
                  </a:cubicBezTo>
                  <a:cubicBezTo>
                    <a:pt x="171" y="72"/>
                    <a:pt x="153" y="109"/>
                    <a:pt x="116" y="150"/>
                  </a:cubicBezTo>
                  <a:cubicBezTo>
                    <a:pt x="0" y="321"/>
                    <a:pt x="37" y="571"/>
                    <a:pt x="208" y="705"/>
                  </a:cubicBezTo>
                  <a:cubicBezTo>
                    <a:pt x="250" y="746"/>
                    <a:pt x="324" y="783"/>
                    <a:pt x="402" y="802"/>
                  </a:cubicBezTo>
                  <a:cubicBezTo>
                    <a:pt x="481" y="843"/>
                    <a:pt x="555" y="862"/>
                    <a:pt x="615" y="862"/>
                  </a:cubicBezTo>
                  <a:cubicBezTo>
                    <a:pt x="658" y="868"/>
                    <a:pt x="700" y="872"/>
                    <a:pt x="738" y="872"/>
                  </a:cubicBezTo>
                  <a:cubicBezTo>
                    <a:pt x="816" y="872"/>
                    <a:pt x="876" y="855"/>
                    <a:pt x="901" y="802"/>
                  </a:cubicBezTo>
                  <a:cubicBezTo>
                    <a:pt x="998" y="668"/>
                    <a:pt x="809" y="243"/>
                    <a:pt x="633" y="109"/>
                  </a:cubicBezTo>
                  <a:cubicBezTo>
                    <a:pt x="596" y="72"/>
                    <a:pt x="536" y="35"/>
                    <a:pt x="499" y="12"/>
                  </a:cubicBezTo>
                  <a:cubicBezTo>
                    <a:pt x="465" y="5"/>
                    <a:pt x="428" y="1"/>
                    <a:pt x="391"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3"/>
            <p:cNvSpPr/>
            <p:nvPr/>
          </p:nvSpPr>
          <p:spPr>
            <a:xfrm>
              <a:off x="2963862" y="3169796"/>
              <a:ext cx="41087" cy="38701"/>
            </a:xfrm>
            <a:custGeom>
              <a:avLst/>
              <a:gdLst/>
              <a:ahLst/>
              <a:cxnLst/>
              <a:rect l="l" t="t" r="r" b="b"/>
              <a:pathLst>
                <a:path w="310" h="292" extrusionOk="0">
                  <a:moveTo>
                    <a:pt x="99" y="0"/>
                  </a:moveTo>
                  <a:cubicBezTo>
                    <a:pt x="76" y="0"/>
                    <a:pt x="55" y="9"/>
                    <a:pt x="37" y="26"/>
                  </a:cubicBezTo>
                  <a:cubicBezTo>
                    <a:pt x="0" y="67"/>
                    <a:pt x="0" y="141"/>
                    <a:pt x="56" y="201"/>
                  </a:cubicBezTo>
                  <a:cubicBezTo>
                    <a:pt x="103" y="245"/>
                    <a:pt x="184" y="291"/>
                    <a:pt x="235" y="291"/>
                  </a:cubicBezTo>
                  <a:cubicBezTo>
                    <a:pt x="249" y="291"/>
                    <a:pt x="260" y="288"/>
                    <a:pt x="268" y="280"/>
                  </a:cubicBezTo>
                  <a:cubicBezTo>
                    <a:pt x="310" y="220"/>
                    <a:pt x="250" y="104"/>
                    <a:pt x="194" y="49"/>
                  </a:cubicBezTo>
                  <a:cubicBezTo>
                    <a:pt x="161" y="15"/>
                    <a:pt x="128" y="0"/>
                    <a:pt x="99"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3"/>
            <p:cNvSpPr/>
            <p:nvPr/>
          </p:nvSpPr>
          <p:spPr>
            <a:xfrm>
              <a:off x="2486732" y="3064031"/>
              <a:ext cx="357189" cy="176407"/>
            </a:xfrm>
            <a:custGeom>
              <a:avLst/>
              <a:gdLst/>
              <a:ahLst/>
              <a:cxnLst/>
              <a:rect l="l" t="t" r="r" b="b"/>
              <a:pathLst>
                <a:path w="2695" h="1331" extrusionOk="0">
                  <a:moveTo>
                    <a:pt x="919" y="0"/>
                  </a:moveTo>
                  <a:cubicBezTo>
                    <a:pt x="832" y="0"/>
                    <a:pt x="743" y="5"/>
                    <a:pt x="652" y="15"/>
                  </a:cubicBezTo>
                  <a:cubicBezTo>
                    <a:pt x="153" y="75"/>
                    <a:pt x="56" y="209"/>
                    <a:pt x="38" y="343"/>
                  </a:cubicBezTo>
                  <a:cubicBezTo>
                    <a:pt x="1" y="519"/>
                    <a:pt x="98" y="708"/>
                    <a:pt x="306" y="768"/>
                  </a:cubicBezTo>
                  <a:cubicBezTo>
                    <a:pt x="306" y="1115"/>
                    <a:pt x="791" y="1309"/>
                    <a:pt x="1096" y="1327"/>
                  </a:cubicBezTo>
                  <a:cubicBezTo>
                    <a:pt x="1122" y="1329"/>
                    <a:pt x="1150" y="1331"/>
                    <a:pt x="1181" y="1331"/>
                  </a:cubicBezTo>
                  <a:cubicBezTo>
                    <a:pt x="1659" y="1331"/>
                    <a:pt x="2695" y="1078"/>
                    <a:pt x="2695" y="1078"/>
                  </a:cubicBezTo>
                  <a:cubicBezTo>
                    <a:pt x="2695" y="1078"/>
                    <a:pt x="2616" y="962"/>
                    <a:pt x="2616" y="865"/>
                  </a:cubicBezTo>
                  <a:cubicBezTo>
                    <a:pt x="2597" y="805"/>
                    <a:pt x="2616" y="750"/>
                    <a:pt x="2695" y="708"/>
                  </a:cubicBezTo>
                  <a:cubicBezTo>
                    <a:pt x="2695" y="708"/>
                    <a:pt x="1987" y="0"/>
                    <a:pt x="91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3"/>
            <p:cNvSpPr/>
            <p:nvPr/>
          </p:nvSpPr>
          <p:spPr>
            <a:xfrm>
              <a:off x="2486732" y="3064031"/>
              <a:ext cx="357188" cy="126705"/>
            </a:xfrm>
            <a:custGeom>
              <a:avLst/>
              <a:gdLst/>
              <a:ahLst/>
              <a:cxnLst/>
              <a:rect l="l" t="t" r="r" b="b"/>
              <a:pathLst>
                <a:path w="2695" h="956" extrusionOk="0">
                  <a:moveTo>
                    <a:pt x="919" y="0"/>
                  </a:moveTo>
                  <a:cubicBezTo>
                    <a:pt x="832" y="0"/>
                    <a:pt x="743" y="5"/>
                    <a:pt x="652" y="15"/>
                  </a:cubicBezTo>
                  <a:cubicBezTo>
                    <a:pt x="153" y="75"/>
                    <a:pt x="56" y="209"/>
                    <a:pt x="38" y="343"/>
                  </a:cubicBezTo>
                  <a:cubicBezTo>
                    <a:pt x="1" y="519"/>
                    <a:pt x="98" y="708"/>
                    <a:pt x="306" y="768"/>
                  </a:cubicBezTo>
                  <a:cubicBezTo>
                    <a:pt x="306" y="768"/>
                    <a:pt x="880" y="956"/>
                    <a:pt x="1680" y="956"/>
                  </a:cubicBezTo>
                  <a:cubicBezTo>
                    <a:pt x="1968" y="956"/>
                    <a:pt x="2286" y="931"/>
                    <a:pt x="2616" y="865"/>
                  </a:cubicBezTo>
                  <a:cubicBezTo>
                    <a:pt x="2597" y="805"/>
                    <a:pt x="2616" y="750"/>
                    <a:pt x="2695" y="708"/>
                  </a:cubicBezTo>
                  <a:cubicBezTo>
                    <a:pt x="2695" y="708"/>
                    <a:pt x="1987" y="0"/>
                    <a:pt x="9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3"/>
            <p:cNvSpPr/>
            <p:nvPr/>
          </p:nvSpPr>
          <p:spPr>
            <a:xfrm>
              <a:off x="2971152" y="3076357"/>
              <a:ext cx="61365" cy="74221"/>
            </a:xfrm>
            <a:custGeom>
              <a:avLst/>
              <a:gdLst/>
              <a:ahLst/>
              <a:cxnLst/>
              <a:rect l="l" t="t" r="r" b="b"/>
              <a:pathLst>
                <a:path w="463" h="560" extrusionOk="0">
                  <a:moveTo>
                    <a:pt x="407" y="1"/>
                  </a:moveTo>
                  <a:cubicBezTo>
                    <a:pt x="407" y="1"/>
                    <a:pt x="389" y="19"/>
                    <a:pt x="389" y="38"/>
                  </a:cubicBezTo>
                  <a:lnTo>
                    <a:pt x="407" y="61"/>
                  </a:lnTo>
                  <a:lnTo>
                    <a:pt x="407" y="79"/>
                  </a:lnTo>
                  <a:lnTo>
                    <a:pt x="407" y="98"/>
                  </a:lnTo>
                  <a:lnTo>
                    <a:pt x="370" y="98"/>
                  </a:lnTo>
                  <a:cubicBezTo>
                    <a:pt x="347" y="116"/>
                    <a:pt x="347" y="116"/>
                    <a:pt x="329" y="135"/>
                  </a:cubicBezTo>
                  <a:cubicBezTo>
                    <a:pt x="292" y="135"/>
                    <a:pt x="273" y="153"/>
                    <a:pt x="232" y="176"/>
                  </a:cubicBezTo>
                  <a:cubicBezTo>
                    <a:pt x="213" y="195"/>
                    <a:pt x="176" y="213"/>
                    <a:pt x="158" y="232"/>
                  </a:cubicBezTo>
                  <a:cubicBezTo>
                    <a:pt x="139" y="269"/>
                    <a:pt x="98" y="292"/>
                    <a:pt x="79" y="310"/>
                  </a:cubicBezTo>
                  <a:cubicBezTo>
                    <a:pt x="61" y="329"/>
                    <a:pt x="61" y="347"/>
                    <a:pt x="61" y="366"/>
                  </a:cubicBezTo>
                  <a:cubicBezTo>
                    <a:pt x="42" y="384"/>
                    <a:pt x="42" y="407"/>
                    <a:pt x="42" y="426"/>
                  </a:cubicBezTo>
                  <a:cubicBezTo>
                    <a:pt x="24" y="444"/>
                    <a:pt x="24" y="481"/>
                    <a:pt x="24" y="500"/>
                  </a:cubicBezTo>
                  <a:cubicBezTo>
                    <a:pt x="24" y="523"/>
                    <a:pt x="24" y="541"/>
                    <a:pt x="1" y="560"/>
                  </a:cubicBezTo>
                  <a:lnTo>
                    <a:pt x="24" y="560"/>
                  </a:lnTo>
                  <a:cubicBezTo>
                    <a:pt x="24" y="541"/>
                    <a:pt x="24" y="523"/>
                    <a:pt x="42" y="500"/>
                  </a:cubicBezTo>
                  <a:lnTo>
                    <a:pt x="42" y="444"/>
                  </a:lnTo>
                  <a:cubicBezTo>
                    <a:pt x="61" y="426"/>
                    <a:pt x="61" y="407"/>
                    <a:pt x="79" y="384"/>
                  </a:cubicBezTo>
                  <a:cubicBezTo>
                    <a:pt x="79" y="366"/>
                    <a:pt x="98" y="347"/>
                    <a:pt x="98" y="329"/>
                  </a:cubicBezTo>
                  <a:cubicBezTo>
                    <a:pt x="116" y="310"/>
                    <a:pt x="158" y="292"/>
                    <a:pt x="176" y="269"/>
                  </a:cubicBezTo>
                  <a:cubicBezTo>
                    <a:pt x="213" y="250"/>
                    <a:pt x="232" y="232"/>
                    <a:pt x="255" y="213"/>
                  </a:cubicBezTo>
                  <a:cubicBezTo>
                    <a:pt x="292" y="195"/>
                    <a:pt x="310" y="176"/>
                    <a:pt x="347" y="176"/>
                  </a:cubicBezTo>
                  <a:cubicBezTo>
                    <a:pt x="370" y="153"/>
                    <a:pt x="370" y="153"/>
                    <a:pt x="389" y="153"/>
                  </a:cubicBezTo>
                  <a:cubicBezTo>
                    <a:pt x="407" y="135"/>
                    <a:pt x="426" y="135"/>
                    <a:pt x="444" y="135"/>
                  </a:cubicBezTo>
                  <a:lnTo>
                    <a:pt x="444" y="116"/>
                  </a:lnTo>
                  <a:lnTo>
                    <a:pt x="463" y="116"/>
                  </a:lnTo>
                  <a:lnTo>
                    <a:pt x="463" y="98"/>
                  </a:lnTo>
                  <a:lnTo>
                    <a:pt x="463" y="61"/>
                  </a:lnTo>
                  <a:lnTo>
                    <a:pt x="463" y="38"/>
                  </a:lnTo>
                  <a:cubicBezTo>
                    <a:pt x="463" y="38"/>
                    <a:pt x="463" y="19"/>
                    <a:pt x="444" y="19"/>
                  </a:cubicBezTo>
                  <a:cubicBezTo>
                    <a:pt x="444" y="1"/>
                    <a:pt x="426" y="1"/>
                    <a:pt x="407"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3"/>
            <p:cNvSpPr/>
            <p:nvPr/>
          </p:nvSpPr>
          <p:spPr>
            <a:xfrm>
              <a:off x="2971152" y="3372181"/>
              <a:ext cx="18555" cy="15374"/>
            </a:xfrm>
            <a:custGeom>
              <a:avLst/>
              <a:gdLst/>
              <a:ahLst/>
              <a:cxnLst/>
              <a:rect l="l" t="t" r="r" b="b"/>
              <a:pathLst>
                <a:path w="140" h="116" extrusionOk="0">
                  <a:moveTo>
                    <a:pt x="1" y="0"/>
                  </a:moveTo>
                  <a:lnTo>
                    <a:pt x="24" y="23"/>
                  </a:lnTo>
                  <a:cubicBezTo>
                    <a:pt x="24" y="23"/>
                    <a:pt x="24" y="42"/>
                    <a:pt x="42" y="42"/>
                  </a:cubicBezTo>
                  <a:cubicBezTo>
                    <a:pt x="42" y="60"/>
                    <a:pt x="61" y="60"/>
                    <a:pt x="61" y="79"/>
                  </a:cubicBezTo>
                  <a:cubicBezTo>
                    <a:pt x="79" y="97"/>
                    <a:pt x="79" y="116"/>
                    <a:pt x="98" y="116"/>
                  </a:cubicBezTo>
                  <a:cubicBezTo>
                    <a:pt x="98" y="97"/>
                    <a:pt x="79" y="79"/>
                    <a:pt x="79" y="60"/>
                  </a:cubicBezTo>
                  <a:cubicBezTo>
                    <a:pt x="61" y="60"/>
                    <a:pt x="61" y="42"/>
                    <a:pt x="61" y="42"/>
                  </a:cubicBezTo>
                  <a:lnTo>
                    <a:pt x="42" y="23"/>
                  </a:lnTo>
                  <a:lnTo>
                    <a:pt x="139" y="23"/>
                  </a:lnTo>
                  <a:cubicBezTo>
                    <a:pt x="139" y="23"/>
                    <a:pt x="116" y="23"/>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3"/>
            <p:cNvSpPr/>
            <p:nvPr/>
          </p:nvSpPr>
          <p:spPr>
            <a:xfrm>
              <a:off x="2968766" y="3369663"/>
              <a:ext cx="36183" cy="25845"/>
            </a:xfrm>
            <a:custGeom>
              <a:avLst/>
              <a:gdLst/>
              <a:ahLst/>
              <a:cxnLst/>
              <a:rect l="l" t="t" r="r" b="b"/>
              <a:pathLst>
                <a:path w="273" h="195" extrusionOk="0">
                  <a:moveTo>
                    <a:pt x="0" y="1"/>
                  </a:moveTo>
                  <a:lnTo>
                    <a:pt x="42" y="61"/>
                  </a:lnTo>
                  <a:lnTo>
                    <a:pt x="42" y="79"/>
                  </a:lnTo>
                  <a:cubicBezTo>
                    <a:pt x="60" y="79"/>
                    <a:pt x="60" y="98"/>
                    <a:pt x="60" y="98"/>
                  </a:cubicBezTo>
                  <a:cubicBezTo>
                    <a:pt x="79" y="116"/>
                    <a:pt x="97" y="135"/>
                    <a:pt x="116" y="158"/>
                  </a:cubicBezTo>
                  <a:lnTo>
                    <a:pt x="157" y="195"/>
                  </a:lnTo>
                  <a:lnTo>
                    <a:pt x="134" y="135"/>
                  </a:lnTo>
                  <a:cubicBezTo>
                    <a:pt x="116" y="116"/>
                    <a:pt x="116" y="98"/>
                    <a:pt x="97" y="79"/>
                  </a:cubicBezTo>
                  <a:cubicBezTo>
                    <a:pt x="97" y="79"/>
                    <a:pt x="97" y="61"/>
                    <a:pt x="79" y="61"/>
                  </a:cubicBezTo>
                  <a:lnTo>
                    <a:pt x="194" y="61"/>
                  </a:lnTo>
                  <a:lnTo>
                    <a:pt x="273" y="42"/>
                  </a:lnTo>
                  <a:lnTo>
                    <a:pt x="194" y="19"/>
                  </a:lnTo>
                  <a:lnTo>
                    <a:pt x="79" y="19"/>
                  </a:lnTo>
                  <a:cubicBezTo>
                    <a:pt x="60" y="1"/>
                    <a:pt x="60" y="1"/>
                    <a:pt x="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3"/>
            <p:cNvSpPr/>
            <p:nvPr/>
          </p:nvSpPr>
          <p:spPr>
            <a:xfrm>
              <a:off x="2922776" y="3321287"/>
              <a:ext cx="56461" cy="58979"/>
            </a:xfrm>
            <a:custGeom>
              <a:avLst/>
              <a:gdLst/>
              <a:ahLst/>
              <a:cxnLst/>
              <a:rect l="l" t="t" r="r" b="b"/>
              <a:pathLst>
                <a:path w="426" h="445" extrusionOk="0">
                  <a:moveTo>
                    <a:pt x="42" y="1"/>
                  </a:moveTo>
                  <a:cubicBezTo>
                    <a:pt x="19" y="19"/>
                    <a:pt x="1" y="19"/>
                    <a:pt x="1" y="38"/>
                  </a:cubicBezTo>
                  <a:cubicBezTo>
                    <a:pt x="1" y="61"/>
                    <a:pt x="19" y="61"/>
                    <a:pt x="19" y="79"/>
                  </a:cubicBezTo>
                  <a:lnTo>
                    <a:pt x="19" y="116"/>
                  </a:lnTo>
                  <a:cubicBezTo>
                    <a:pt x="42" y="135"/>
                    <a:pt x="42" y="153"/>
                    <a:pt x="61" y="176"/>
                  </a:cubicBezTo>
                  <a:cubicBezTo>
                    <a:pt x="79" y="213"/>
                    <a:pt x="98" y="250"/>
                    <a:pt x="135" y="292"/>
                  </a:cubicBezTo>
                  <a:cubicBezTo>
                    <a:pt x="135" y="310"/>
                    <a:pt x="158" y="310"/>
                    <a:pt x="158" y="310"/>
                  </a:cubicBezTo>
                  <a:cubicBezTo>
                    <a:pt x="176" y="329"/>
                    <a:pt x="176" y="329"/>
                    <a:pt x="176" y="347"/>
                  </a:cubicBezTo>
                  <a:cubicBezTo>
                    <a:pt x="195" y="347"/>
                    <a:pt x="213" y="366"/>
                    <a:pt x="232" y="384"/>
                  </a:cubicBezTo>
                  <a:cubicBezTo>
                    <a:pt x="273" y="407"/>
                    <a:pt x="329" y="426"/>
                    <a:pt x="366" y="444"/>
                  </a:cubicBezTo>
                  <a:cubicBezTo>
                    <a:pt x="389" y="444"/>
                    <a:pt x="407" y="444"/>
                    <a:pt x="407" y="426"/>
                  </a:cubicBezTo>
                  <a:cubicBezTo>
                    <a:pt x="426" y="407"/>
                    <a:pt x="426" y="384"/>
                    <a:pt x="407" y="366"/>
                  </a:cubicBezTo>
                  <a:cubicBezTo>
                    <a:pt x="389" y="329"/>
                    <a:pt x="347" y="310"/>
                    <a:pt x="310" y="269"/>
                  </a:cubicBezTo>
                  <a:cubicBezTo>
                    <a:pt x="310" y="269"/>
                    <a:pt x="292" y="250"/>
                    <a:pt x="273" y="232"/>
                  </a:cubicBezTo>
                  <a:lnTo>
                    <a:pt x="250" y="213"/>
                  </a:lnTo>
                  <a:lnTo>
                    <a:pt x="232" y="213"/>
                  </a:lnTo>
                  <a:lnTo>
                    <a:pt x="232" y="195"/>
                  </a:lnTo>
                  <a:cubicBezTo>
                    <a:pt x="195" y="176"/>
                    <a:pt x="176" y="135"/>
                    <a:pt x="158" y="116"/>
                  </a:cubicBezTo>
                  <a:lnTo>
                    <a:pt x="98" y="61"/>
                  </a:lnTo>
                  <a:lnTo>
                    <a:pt x="79" y="38"/>
                  </a:lnTo>
                  <a:lnTo>
                    <a:pt x="61" y="19"/>
                  </a:lnTo>
                  <a:lnTo>
                    <a:pt x="42" y="1"/>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3"/>
            <p:cNvSpPr/>
            <p:nvPr/>
          </p:nvSpPr>
          <p:spPr>
            <a:xfrm>
              <a:off x="2889775" y="3231956"/>
              <a:ext cx="61365" cy="51557"/>
            </a:xfrm>
            <a:custGeom>
              <a:avLst/>
              <a:gdLst/>
              <a:ahLst/>
              <a:cxnLst/>
              <a:rect l="l" t="t" r="r" b="b"/>
              <a:pathLst>
                <a:path w="463" h="389" extrusionOk="0">
                  <a:moveTo>
                    <a:pt x="37" y="0"/>
                  </a:moveTo>
                  <a:cubicBezTo>
                    <a:pt x="0" y="19"/>
                    <a:pt x="0" y="42"/>
                    <a:pt x="19" y="60"/>
                  </a:cubicBezTo>
                  <a:lnTo>
                    <a:pt x="19" y="79"/>
                  </a:lnTo>
                  <a:lnTo>
                    <a:pt x="19" y="97"/>
                  </a:lnTo>
                  <a:cubicBezTo>
                    <a:pt x="37" y="116"/>
                    <a:pt x="37" y="116"/>
                    <a:pt x="37" y="134"/>
                  </a:cubicBezTo>
                  <a:cubicBezTo>
                    <a:pt x="60" y="157"/>
                    <a:pt x="79" y="176"/>
                    <a:pt x="97" y="176"/>
                  </a:cubicBezTo>
                  <a:cubicBezTo>
                    <a:pt x="116" y="213"/>
                    <a:pt x="153" y="250"/>
                    <a:pt x="176" y="291"/>
                  </a:cubicBezTo>
                  <a:cubicBezTo>
                    <a:pt x="213" y="310"/>
                    <a:pt x="250" y="328"/>
                    <a:pt x="310" y="347"/>
                  </a:cubicBezTo>
                  <a:cubicBezTo>
                    <a:pt x="347" y="365"/>
                    <a:pt x="384" y="388"/>
                    <a:pt x="444" y="388"/>
                  </a:cubicBezTo>
                  <a:cubicBezTo>
                    <a:pt x="444" y="388"/>
                    <a:pt x="462" y="388"/>
                    <a:pt x="462" y="365"/>
                  </a:cubicBezTo>
                  <a:cubicBezTo>
                    <a:pt x="462" y="347"/>
                    <a:pt x="444" y="347"/>
                    <a:pt x="444" y="347"/>
                  </a:cubicBezTo>
                  <a:cubicBezTo>
                    <a:pt x="407" y="328"/>
                    <a:pt x="365" y="328"/>
                    <a:pt x="328" y="310"/>
                  </a:cubicBezTo>
                  <a:cubicBezTo>
                    <a:pt x="291" y="291"/>
                    <a:pt x="250" y="250"/>
                    <a:pt x="231" y="231"/>
                  </a:cubicBezTo>
                  <a:cubicBezTo>
                    <a:pt x="194" y="194"/>
                    <a:pt x="176" y="176"/>
                    <a:pt x="153" y="134"/>
                  </a:cubicBezTo>
                  <a:cubicBezTo>
                    <a:pt x="134" y="116"/>
                    <a:pt x="134" y="97"/>
                    <a:pt x="116" y="79"/>
                  </a:cubicBezTo>
                  <a:lnTo>
                    <a:pt x="116" y="60"/>
                  </a:lnTo>
                  <a:lnTo>
                    <a:pt x="97" y="42"/>
                  </a:lnTo>
                  <a:lnTo>
                    <a:pt x="97" y="19"/>
                  </a:lnTo>
                  <a:cubicBezTo>
                    <a:pt x="79" y="0"/>
                    <a:pt x="60" y="0"/>
                    <a:pt x="3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3"/>
            <p:cNvSpPr/>
            <p:nvPr/>
          </p:nvSpPr>
          <p:spPr>
            <a:xfrm>
              <a:off x="2889775" y="3231956"/>
              <a:ext cx="56461" cy="115307"/>
            </a:xfrm>
            <a:custGeom>
              <a:avLst/>
              <a:gdLst/>
              <a:ahLst/>
              <a:cxnLst/>
              <a:rect l="l" t="t" r="r" b="b"/>
              <a:pathLst>
                <a:path w="426" h="870" extrusionOk="0">
                  <a:moveTo>
                    <a:pt x="60" y="0"/>
                  </a:moveTo>
                  <a:cubicBezTo>
                    <a:pt x="19" y="0"/>
                    <a:pt x="0" y="19"/>
                    <a:pt x="0" y="60"/>
                  </a:cubicBezTo>
                  <a:lnTo>
                    <a:pt x="0" y="79"/>
                  </a:lnTo>
                  <a:lnTo>
                    <a:pt x="0" y="97"/>
                  </a:lnTo>
                  <a:cubicBezTo>
                    <a:pt x="19" y="116"/>
                    <a:pt x="19" y="134"/>
                    <a:pt x="19" y="157"/>
                  </a:cubicBezTo>
                  <a:lnTo>
                    <a:pt x="19" y="250"/>
                  </a:lnTo>
                  <a:cubicBezTo>
                    <a:pt x="37" y="310"/>
                    <a:pt x="60" y="365"/>
                    <a:pt x="79" y="444"/>
                  </a:cubicBezTo>
                  <a:cubicBezTo>
                    <a:pt x="97" y="504"/>
                    <a:pt x="116" y="559"/>
                    <a:pt x="134" y="619"/>
                  </a:cubicBezTo>
                  <a:cubicBezTo>
                    <a:pt x="134" y="656"/>
                    <a:pt x="153" y="675"/>
                    <a:pt x="176" y="712"/>
                  </a:cubicBezTo>
                  <a:cubicBezTo>
                    <a:pt x="176" y="735"/>
                    <a:pt x="194" y="772"/>
                    <a:pt x="213" y="809"/>
                  </a:cubicBezTo>
                  <a:cubicBezTo>
                    <a:pt x="237" y="848"/>
                    <a:pt x="271" y="869"/>
                    <a:pt x="307" y="869"/>
                  </a:cubicBezTo>
                  <a:cubicBezTo>
                    <a:pt x="326" y="869"/>
                    <a:pt x="346" y="863"/>
                    <a:pt x="365" y="850"/>
                  </a:cubicBezTo>
                  <a:cubicBezTo>
                    <a:pt x="425" y="809"/>
                    <a:pt x="425" y="753"/>
                    <a:pt x="407" y="693"/>
                  </a:cubicBezTo>
                  <a:lnTo>
                    <a:pt x="384" y="693"/>
                  </a:lnTo>
                  <a:cubicBezTo>
                    <a:pt x="384" y="675"/>
                    <a:pt x="365" y="638"/>
                    <a:pt x="347" y="619"/>
                  </a:cubicBezTo>
                  <a:cubicBezTo>
                    <a:pt x="328" y="596"/>
                    <a:pt x="310" y="578"/>
                    <a:pt x="310" y="541"/>
                  </a:cubicBezTo>
                  <a:cubicBezTo>
                    <a:pt x="268" y="481"/>
                    <a:pt x="250" y="444"/>
                    <a:pt x="213" y="388"/>
                  </a:cubicBezTo>
                  <a:cubicBezTo>
                    <a:pt x="194" y="328"/>
                    <a:pt x="176" y="273"/>
                    <a:pt x="153" y="213"/>
                  </a:cubicBezTo>
                  <a:cubicBezTo>
                    <a:pt x="134" y="194"/>
                    <a:pt x="134" y="157"/>
                    <a:pt x="116" y="134"/>
                  </a:cubicBezTo>
                  <a:lnTo>
                    <a:pt x="116" y="79"/>
                  </a:lnTo>
                  <a:lnTo>
                    <a:pt x="116" y="60"/>
                  </a:lnTo>
                  <a:lnTo>
                    <a:pt x="97" y="42"/>
                  </a:lnTo>
                  <a:cubicBezTo>
                    <a:pt x="97" y="19"/>
                    <a:pt x="79" y="0"/>
                    <a:pt x="60"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3"/>
            <p:cNvSpPr/>
            <p:nvPr/>
          </p:nvSpPr>
          <p:spPr>
            <a:xfrm>
              <a:off x="2854255" y="3410750"/>
              <a:ext cx="15374" cy="15374"/>
            </a:xfrm>
            <a:custGeom>
              <a:avLst/>
              <a:gdLst/>
              <a:ahLst/>
              <a:cxnLst/>
              <a:rect l="l" t="t" r="r" b="b"/>
              <a:pathLst>
                <a:path w="116" h="116" extrusionOk="0">
                  <a:moveTo>
                    <a:pt x="0" y="0"/>
                  </a:moveTo>
                  <a:lnTo>
                    <a:pt x="0" y="37"/>
                  </a:lnTo>
                  <a:cubicBezTo>
                    <a:pt x="19" y="37"/>
                    <a:pt x="19" y="56"/>
                    <a:pt x="19" y="56"/>
                  </a:cubicBezTo>
                  <a:cubicBezTo>
                    <a:pt x="19" y="79"/>
                    <a:pt x="37" y="79"/>
                    <a:pt x="37" y="97"/>
                  </a:cubicBezTo>
                  <a:lnTo>
                    <a:pt x="56" y="116"/>
                  </a:lnTo>
                  <a:cubicBezTo>
                    <a:pt x="56" y="97"/>
                    <a:pt x="56" y="97"/>
                    <a:pt x="37" y="79"/>
                  </a:cubicBezTo>
                  <a:lnTo>
                    <a:pt x="37" y="56"/>
                  </a:lnTo>
                  <a:cubicBezTo>
                    <a:pt x="37" y="38"/>
                    <a:pt x="37" y="37"/>
                    <a:pt x="19" y="20"/>
                  </a:cubicBezTo>
                  <a:lnTo>
                    <a:pt x="19" y="20"/>
                  </a:lnTo>
                  <a:cubicBezTo>
                    <a:pt x="31" y="21"/>
                    <a:pt x="43" y="25"/>
                    <a:pt x="56" y="37"/>
                  </a:cubicBezTo>
                  <a:lnTo>
                    <a:pt x="116" y="37"/>
                  </a:lnTo>
                  <a:cubicBezTo>
                    <a:pt x="97" y="37"/>
                    <a:pt x="74" y="19"/>
                    <a:pt x="56" y="19"/>
                  </a:cubicBezTo>
                  <a:cubicBezTo>
                    <a:pt x="43" y="7"/>
                    <a:pt x="31" y="2"/>
                    <a:pt x="19" y="1"/>
                  </a:cubicBezTo>
                  <a:lnTo>
                    <a:pt x="19" y="1"/>
                  </a:lnTo>
                  <a:lnTo>
                    <a:pt x="19" y="0"/>
                  </a:lnTo>
                  <a:lnTo>
                    <a:pt x="18" y="1"/>
                  </a:lnTo>
                  <a:lnTo>
                    <a:pt x="18" y="1"/>
                  </a:lnTo>
                  <a:cubicBezTo>
                    <a:pt x="12" y="0"/>
                    <a:pt x="6"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3"/>
            <p:cNvSpPr/>
            <p:nvPr/>
          </p:nvSpPr>
          <p:spPr>
            <a:xfrm>
              <a:off x="2848689" y="3405846"/>
              <a:ext cx="28363" cy="27700"/>
            </a:xfrm>
            <a:custGeom>
              <a:avLst/>
              <a:gdLst/>
              <a:ahLst/>
              <a:cxnLst/>
              <a:rect l="l" t="t" r="r" b="b"/>
              <a:pathLst>
                <a:path w="214" h="209" extrusionOk="0">
                  <a:moveTo>
                    <a:pt x="0" y="0"/>
                  </a:moveTo>
                  <a:lnTo>
                    <a:pt x="24" y="56"/>
                  </a:lnTo>
                  <a:lnTo>
                    <a:pt x="42" y="74"/>
                  </a:lnTo>
                  <a:lnTo>
                    <a:pt x="42" y="93"/>
                  </a:lnTo>
                  <a:lnTo>
                    <a:pt x="61" y="93"/>
                  </a:lnTo>
                  <a:lnTo>
                    <a:pt x="61" y="134"/>
                  </a:lnTo>
                  <a:cubicBezTo>
                    <a:pt x="79" y="134"/>
                    <a:pt x="79" y="153"/>
                    <a:pt x="79" y="153"/>
                  </a:cubicBezTo>
                  <a:lnTo>
                    <a:pt x="116" y="208"/>
                  </a:lnTo>
                  <a:lnTo>
                    <a:pt x="98" y="153"/>
                  </a:lnTo>
                  <a:lnTo>
                    <a:pt x="98" y="116"/>
                  </a:lnTo>
                  <a:lnTo>
                    <a:pt x="98" y="93"/>
                  </a:lnTo>
                  <a:lnTo>
                    <a:pt x="79" y="74"/>
                  </a:lnTo>
                  <a:lnTo>
                    <a:pt x="98" y="74"/>
                  </a:lnTo>
                  <a:cubicBezTo>
                    <a:pt x="116" y="74"/>
                    <a:pt x="139" y="93"/>
                    <a:pt x="158" y="93"/>
                  </a:cubicBezTo>
                  <a:lnTo>
                    <a:pt x="213" y="93"/>
                  </a:lnTo>
                  <a:lnTo>
                    <a:pt x="158" y="74"/>
                  </a:lnTo>
                  <a:cubicBezTo>
                    <a:pt x="139" y="56"/>
                    <a:pt x="116" y="56"/>
                    <a:pt x="116" y="37"/>
                  </a:cubicBezTo>
                  <a:cubicBezTo>
                    <a:pt x="98" y="37"/>
                    <a:pt x="79" y="19"/>
                    <a:pt x="61" y="19"/>
                  </a:cubicBez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3"/>
            <p:cNvSpPr/>
            <p:nvPr/>
          </p:nvSpPr>
          <p:spPr>
            <a:xfrm>
              <a:off x="2821121" y="3335601"/>
              <a:ext cx="38171" cy="77667"/>
            </a:xfrm>
            <a:custGeom>
              <a:avLst/>
              <a:gdLst/>
              <a:ahLst/>
              <a:cxnLst/>
              <a:rect l="l" t="t" r="r" b="b"/>
              <a:pathLst>
                <a:path w="288" h="586" extrusionOk="0">
                  <a:moveTo>
                    <a:pt x="40" y="1"/>
                  </a:moveTo>
                  <a:cubicBezTo>
                    <a:pt x="28" y="1"/>
                    <a:pt x="19" y="14"/>
                    <a:pt x="19" y="27"/>
                  </a:cubicBezTo>
                  <a:lnTo>
                    <a:pt x="19" y="45"/>
                  </a:lnTo>
                  <a:lnTo>
                    <a:pt x="19" y="68"/>
                  </a:lnTo>
                  <a:cubicBezTo>
                    <a:pt x="1" y="87"/>
                    <a:pt x="1" y="105"/>
                    <a:pt x="1" y="105"/>
                  </a:cubicBezTo>
                  <a:cubicBezTo>
                    <a:pt x="1" y="142"/>
                    <a:pt x="1" y="161"/>
                    <a:pt x="19" y="202"/>
                  </a:cubicBezTo>
                  <a:cubicBezTo>
                    <a:pt x="19" y="239"/>
                    <a:pt x="38" y="299"/>
                    <a:pt x="56" y="336"/>
                  </a:cubicBezTo>
                  <a:cubicBezTo>
                    <a:pt x="56" y="373"/>
                    <a:pt x="74" y="392"/>
                    <a:pt x="74" y="415"/>
                  </a:cubicBezTo>
                  <a:cubicBezTo>
                    <a:pt x="93" y="433"/>
                    <a:pt x="116" y="452"/>
                    <a:pt x="116" y="470"/>
                  </a:cubicBezTo>
                  <a:cubicBezTo>
                    <a:pt x="153" y="530"/>
                    <a:pt x="190" y="567"/>
                    <a:pt x="232" y="586"/>
                  </a:cubicBezTo>
                  <a:lnTo>
                    <a:pt x="269" y="586"/>
                  </a:lnTo>
                  <a:cubicBezTo>
                    <a:pt x="269" y="586"/>
                    <a:pt x="287" y="567"/>
                    <a:pt x="269" y="549"/>
                  </a:cubicBezTo>
                  <a:cubicBezTo>
                    <a:pt x="250" y="507"/>
                    <a:pt x="232" y="470"/>
                    <a:pt x="232" y="415"/>
                  </a:cubicBezTo>
                  <a:cubicBezTo>
                    <a:pt x="208" y="392"/>
                    <a:pt x="208" y="373"/>
                    <a:pt x="190" y="355"/>
                  </a:cubicBezTo>
                  <a:lnTo>
                    <a:pt x="190" y="336"/>
                  </a:lnTo>
                  <a:lnTo>
                    <a:pt x="172" y="318"/>
                  </a:lnTo>
                  <a:lnTo>
                    <a:pt x="172" y="299"/>
                  </a:lnTo>
                  <a:cubicBezTo>
                    <a:pt x="153" y="258"/>
                    <a:pt x="153" y="221"/>
                    <a:pt x="135" y="161"/>
                  </a:cubicBezTo>
                  <a:cubicBezTo>
                    <a:pt x="135" y="142"/>
                    <a:pt x="116" y="124"/>
                    <a:pt x="116" y="105"/>
                  </a:cubicBezTo>
                  <a:lnTo>
                    <a:pt x="116" y="68"/>
                  </a:lnTo>
                  <a:lnTo>
                    <a:pt x="116" y="45"/>
                  </a:lnTo>
                  <a:lnTo>
                    <a:pt x="93" y="45"/>
                  </a:lnTo>
                  <a:lnTo>
                    <a:pt x="93" y="27"/>
                  </a:lnTo>
                  <a:cubicBezTo>
                    <a:pt x="93" y="8"/>
                    <a:pt x="74" y="8"/>
                    <a:pt x="56" y="8"/>
                  </a:cubicBezTo>
                  <a:cubicBezTo>
                    <a:pt x="51" y="3"/>
                    <a:pt x="45" y="1"/>
                    <a:pt x="4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3"/>
            <p:cNvSpPr/>
            <p:nvPr/>
          </p:nvSpPr>
          <p:spPr>
            <a:xfrm>
              <a:off x="2830929" y="3231294"/>
              <a:ext cx="41219" cy="74883"/>
            </a:xfrm>
            <a:custGeom>
              <a:avLst/>
              <a:gdLst/>
              <a:ahLst/>
              <a:cxnLst/>
              <a:rect l="l" t="t" r="r" b="b"/>
              <a:pathLst>
                <a:path w="311" h="565" extrusionOk="0">
                  <a:moveTo>
                    <a:pt x="53" y="0"/>
                  </a:moveTo>
                  <a:cubicBezTo>
                    <a:pt x="49" y="0"/>
                    <a:pt x="46" y="2"/>
                    <a:pt x="42" y="5"/>
                  </a:cubicBezTo>
                  <a:cubicBezTo>
                    <a:pt x="19" y="5"/>
                    <a:pt x="0" y="24"/>
                    <a:pt x="0" y="47"/>
                  </a:cubicBezTo>
                  <a:lnTo>
                    <a:pt x="0" y="65"/>
                  </a:lnTo>
                  <a:lnTo>
                    <a:pt x="0" y="84"/>
                  </a:lnTo>
                  <a:lnTo>
                    <a:pt x="0" y="121"/>
                  </a:lnTo>
                  <a:cubicBezTo>
                    <a:pt x="0" y="139"/>
                    <a:pt x="19" y="181"/>
                    <a:pt x="19" y="199"/>
                  </a:cubicBezTo>
                  <a:cubicBezTo>
                    <a:pt x="42" y="255"/>
                    <a:pt x="61" y="296"/>
                    <a:pt x="79" y="333"/>
                  </a:cubicBezTo>
                  <a:cubicBezTo>
                    <a:pt x="98" y="393"/>
                    <a:pt x="116" y="430"/>
                    <a:pt x="158" y="467"/>
                  </a:cubicBezTo>
                  <a:cubicBezTo>
                    <a:pt x="195" y="509"/>
                    <a:pt x="232" y="546"/>
                    <a:pt x="292" y="564"/>
                  </a:cubicBezTo>
                  <a:cubicBezTo>
                    <a:pt x="292" y="564"/>
                    <a:pt x="310" y="564"/>
                    <a:pt x="310" y="546"/>
                  </a:cubicBezTo>
                  <a:lnTo>
                    <a:pt x="310" y="527"/>
                  </a:lnTo>
                  <a:cubicBezTo>
                    <a:pt x="273" y="486"/>
                    <a:pt x="232" y="467"/>
                    <a:pt x="195" y="430"/>
                  </a:cubicBezTo>
                  <a:cubicBezTo>
                    <a:pt x="176" y="393"/>
                    <a:pt x="158" y="352"/>
                    <a:pt x="134" y="315"/>
                  </a:cubicBezTo>
                  <a:cubicBezTo>
                    <a:pt x="116" y="278"/>
                    <a:pt x="98" y="218"/>
                    <a:pt x="98" y="181"/>
                  </a:cubicBezTo>
                  <a:lnTo>
                    <a:pt x="98" y="121"/>
                  </a:lnTo>
                  <a:lnTo>
                    <a:pt x="98" y="84"/>
                  </a:lnTo>
                  <a:lnTo>
                    <a:pt x="98" y="65"/>
                  </a:lnTo>
                  <a:lnTo>
                    <a:pt x="98" y="47"/>
                  </a:lnTo>
                  <a:cubicBezTo>
                    <a:pt x="83" y="28"/>
                    <a:pt x="68" y="0"/>
                    <a:pt x="53"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3"/>
            <p:cNvSpPr/>
            <p:nvPr/>
          </p:nvSpPr>
          <p:spPr>
            <a:xfrm>
              <a:off x="2813169" y="3230896"/>
              <a:ext cx="30749" cy="132007"/>
            </a:xfrm>
            <a:custGeom>
              <a:avLst/>
              <a:gdLst/>
              <a:ahLst/>
              <a:cxnLst/>
              <a:rect l="l" t="t" r="r" b="b"/>
              <a:pathLst>
                <a:path w="232" h="996" extrusionOk="0">
                  <a:moveTo>
                    <a:pt x="174" y="1"/>
                  </a:moveTo>
                  <a:cubicBezTo>
                    <a:pt x="155" y="1"/>
                    <a:pt x="134" y="14"/>
                    <a:pt x="134" y="27"/>
                  </a:cubicBezTo>
                  <a:cubicBezTo>
                    <a:pt x="116" y="50"/>
                    <a:pt x="116" y="50"/>
                    <a:pt x="116" y="68"/>
                  </a:cubicBezTo>
                  <a:lnTo>
                    <a:pt x="116" y="87"/>
                  </a:lnTo>
                  <a:cubicBezTo>
                    <a:pt x="98" y="105"/>
                    <a:pt x="98" y="124"/>
                    <a:pt x="98" y="142"/>
                  </a:cubicBezTo>
                  <a:cubicBezTo>
                    <a:pt x="79" y="184"/>
                    <a:pt x="79" y="202"/>
                    <a:pt x="79" y="239"/>
                  </a:cubicBezTo>
                  <a:cubicBezTo>
                    <a:pt x="61" y="318"/>
                    <a:pt x="37" y="373"/>
                    <a:pt x="19" y="452"/>
                  </a:cubicBezTo>
                  <a:cubicBezTo>
                    <a:pt x="19" y="530"/>
                    <a:pt x="19" y="604"/>
                    <a:pt x="0" y="664"/>
                  </a:cubicBezTo>
                  <a:lnTo>
                    <a:pt x="0" y="780"/>
                  </a:lnTo>
                  <a:lnTo>
                    <a:pt x="0" y="895"/>
                  </a:lnTo>
                  <a:cubicBezTo>
                    <a:pt x="17" y="944"/>
                    <a:pt x="65" y="996"/>
                    <a:pt x="113" y="996"/>
                  </a:cubicBezTo>
                  <a:cubicBezTo>
                    <a:pt x="120" y="996"/>
                    <a:pt x="127" y="995"/>
                    <a:pt x="134" y="992"/>
                  </a:cubicBezTo>
                  <a:cubicBezTo>
                    <a:pt x="195" y="992"/>
                    <a:pt x="232" y="932"/>
                    <a:pt x="213" y="877"/>
                  </a:cubicBezTo>
                  <a:lnTo>
                    <a:pt x="213" y="858"/>
                  </a:lnTo>
                  <a:lnTo>
                    <a:pt x="213" y="761"/>
                  </a:lnTo>
                  <a:cubicBezTo>
                    <a:pt x="195" y="743"/>
                    <a:pt x="195" y="701"/>
                    <a:pt x="195" y="664"/>
                  </a:cubicBezTo>
                  <a:lnTo>
                    <a:pt x="195" y="470"/>
                  </a:lnTo>
                  <a:lnTo>
                    <a:pt x="195" y="258"/>
                  </a:lnTo>
                  <a:cubicBezTo>
                    <a:pt x="195" y="221"/>
                    <a:pt x="195" y="202"/>
                    <a:pt x="213" y="165"/>
                  </a:cubicBezTo>
                  <a:lnTo>
                    <a:pt x="213" y="105"/>
                  </a:lnTo>
                  <a:lnTo>
                    <a:pt x="213" y="87"/>
                  </a:lnTo>
                  <a:lnTo>
                    <a:pt x="213" y="68"/>
                  </a:lnTo>
                  <a:lnTo>
                    <a:pt x="232" y="68"/>
                  </a:lnTo>
                  <a:cubicBezTo>
                    <a:pt x="232" y="50"/>
                    <a:pt x="213" y="8"/>
                    <a:pt x="195" y="8"/>
                  </a:cubicBezTo>
                  <a:cubicBezTo>
                    <a:pt x="189" y="3"/>
                    <a:pt x="182" y="1"/>
                    <a:pt x="17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3"/>
            <p:cNvSpPr/>
            <p:nvPr/>
          </p:nvSpPr>
          <p:spPr>
            <a:xfrm>
              <a:off x="2726225" y="3448656"/>
              <a:ext cx="10470" cy="12989"/>
            </a:xfrm>
            <a:custGeom>
              <a:avLst/>
              <a:gdLst/>
              <a:ahLst/>
              <a:cxnLst/>
              <a:rect l="l" t="t" r="r" b="b"/>
              <a:pathLst>
                <a:path w="79" h="98" extrusionOk="0">
                  <a:moveTo>
                    <a:pt x="60" y="1"/>
                  </a:moveTo>
                  <a:lnTo>
                    <a:pt x="60" y="24"/>
                  </a:lnTo>
                  <a:cubicBezTo>
                    <a:pt x="42" y="42"/>
                    <a:pt x="42" y="42"/>
                    <a:pt x="23" y="61"/>
                  </a:cubicBezTo>
                  <a:cubicBezTo>
                    <a:pt x="23" y="79"/>
                    <a:pt x="0" y="79"/>
                    <a:pt x="0" y="98"/>
                  </a:cubicBezTo>
                  <a:cubicBezTo>
                    <a:pt x="23" y="98"/>
                    <a:pt x="23" y="79"/>
                    <a:pt x="42" y="61"/>
                  </a:cubicBezTo>
                  <a:cubicBezTo>
                    <a:pt x="42" y="61"/>
                    <a:pt x="60" y="61"/>
                    <a:pt x="60" y="42"/>
                  </a:cubicBezTo>
                  <a:lnTo>
                    <a:pt x="60" y="61"/>
                  </a:lnTo>
                  <a:lnTo>
                    <a:pt x="60" y="79"/>
                  </a:lnTo>
                  <a:lnTo>
                    <a:pt x="79" y="98"/>
                  </a:lnTo>
                  <a:lnTo>
                    <a:pt x="79" y="79"/>
                  </a:lnTo>
                  <a:lnTo>
                    <a:pt x="79" y="42"/>
                  </a:lnTo>
                  <a:lnTo>
                    <a:pt x="79" y="24"/>
                  </a:lnTo>
                  <a:lnTo>
                    <a:pt x="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3"/>
            <p:cNvSpPr/>
            <p:nvPr/>
          </p:nvSpPr>
          <p:spPr>
            <a:xfrm>
              <a:off x="2723707" y="3443752"/>
              <a:ext cx="15507" cy="28363"/>
            </a:xfrm>
            <a:custGeom>
              <a:avLst/>
              <a:gdLst/>
              <a:ahLst/>
              <a:cxnLst/>
              <a:rect l="l" t="t" r="r" b="b"/>
              <a:pathLst>
                <a:path w="117" h="214" extrusionOk="0">
                  <a:moveTo>
                    <a:pt x="98" y="1"/>
                  </a:moveTo>
                  <a:lnTo>
                    <a:pt x="61" y="38"/>
                  </a:lnTo>
                  <a:cubicBezTo>
                    <a:pt x="61" y="61"/>
                    <a:pt x="42" y="79"/>
                    <a:pt x="42" y="98"/>
                  </a:cubicBezTo>
                  <a:cubicBezTo>
                    <a:pt x="19" y="116"/>
                    <a:pt x="19" y="116"/>
                    <a:pt x="19" y="135"/>
                  </a:cubicBezTo>
                  <a:lnTo>
                    <a:pt x="1" y="176"/>
                  </a:lnTo>
                  <a:lnTo>
                    <a:pt x="1" y="176"/>
                  </a:lnTo>
                  <a:lnTo>
                    <a:pt x="42" y="153"/>
                  </a:lnTo>
                  <a:cubicBezTo>
                    <a:pt x="42" y="135"/>
                    <a:pt x="61" y="116"/>
                    <a:pt x="61" y="116"/>
                  </a:cubicBezTo>
                  <a:lnTo>
                    <a:pt x="79" y="116"/>
                  </a:lnTo>
                  <a:lnTo>
                    <a:pt x="79" y="135"/>
                  </a:lnTo>
                  <a:lnTo>
                    <a:pt x="79" y="153"/>
                  </a:lnTo>
                  <a:cubicBezTo>
                    <a:pt x="79" y="153"/>
                    <a:pt x="98" y="153"/>
                    <a:pt x="98" y="176"/>
                  </a:cubicBezTo>
                  <a:lnTo>
                    <a:pt x="116" y="213"/>
                  </a:lnTo>
                  <a:lnTo>
                    <a:pt x="116" y="176"/>
                  </a:lnTo>
                  <a:lnTo>
                    <a:pt x="116" y="135"/>
                  </a:lnTo>
                  <a:lnTo>
                    <a:pt x="116" y="116"/>
                  </a:lnTo>
                  <a:lnTo>
                    <a:pt x="116" y="98"/>
                  </a:lnTo>
                  <a:lnTo>
                    <a:pt x="116" y="79"/>
                  </a:lnTo>
                  <a:cubicBezTo>
                    <a:pt x="98" y="79"/>
                    <a:pt x="98" y="61"/>
                    <a:pt x="98" y="61"/>
                  </a:cubicBezTo>
                  <a:lnTo>
                    <a:pt x="9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3"/>
            <p:cNvSpPr/>
            <p:nvPr/>
          </p:nvSpPr>
          <p:spPr>
            <a:xfrm>
              <a:off x="2723707" y="3387423"/>
              <a:ext cx="15507" cy="67991"/>
            </a:xfrm>
            <a:custGeom>
              <a:avLst/>
              <a:gdLst/>
              <a:ahLst/>
              <a:cxnLst/>
              <a:rect l="l" t="t" r="r" b="b"/>
              <a:pathLst>
                <a:path w="117" h="513" extrusionOk="0">
                  <a:moveTo>
                    <a:pt x="42" y="1"/>
                  </a:moveTo>
                  <a:cubicBezTo>
                    <a:pt x="19" y="1"/>
                    <a:pt x="1" y="24"/>
                    <a:pt x="1" y="42"/>
                  </a:cubicBezTo>
                  <a:lnTo>
                    <a:pt x="1" y="158"/>
                  </a:lnTo>
                  <a:lnTo>
                    <a:pt x="1" y="273"/>
                  </a:lnTo>
                  <a:cubicBezTo>
                    <a:pt x="1" y="292"/>
                    <a:pt x="1" y="329"/>
                    <a:pt x="19" y="370"/>
                  </a:cubicBezTo>
                  <a:lnTo>
                    <a:pt x="19" y="426"/>
                  </a:lnTo>
                  <a:cubicBezTo>
                    <a:pt x="19" y="444"/>
                    <a:pt x="42" y="463"/>
                    <a:pt x="42" y="486"/>
                  </a:cubicBezTo>
                  <a:cubicBezTo>
                    <a:pt x="42" y="504"/>
                    <a:pt x="61" y="504"/>
                    <a:pt x="79" y="504"/>
                  </a:cubicBezTo>
                  <a:cubicBezTo>
                    <a:pt x="85" y="510"/>
                    <a:pt x="90" y="512"/>
                    <a:pt x="95" y="512"/>
                  </a:cubicBezTo>
                  <a:cubicBezTo>
                    <a:pt x="107" y="512"/>
                    <a:pt x="116" y="499"/>
                    <a:pt x="116" y="486"/>
                  </a:cubicBezTo>
                  <a:lnTo>
                    <a:pt x="116" y="426"/>
                  </a:lnTo>
                  <a:lnTo>
                    <a:pt x="116" y="370"/>
                  </a:lnTo>
                  <a:lnTo>
                    <a:pt x="116" y="255"/>
                  </a:lnTo>
                  <a:cubicBezTo>
                    <a:pt x="116" y="213"/>
                    <a:pt x="98" y="176"/>
                    <a:pt x="98" y="139"/>
                  </a:cubicBezTo>
                  <a:cubicBezTo>
                    <a:pt x="98" y="98"/>
                    <a:pt x="79" y="61"/>
                    <a:pt x="79" y="24"/>
                  </a:cubicBezTo>
                  <a:cubicBezTo>
                    <a:pt x="61" y="1"/>
                    <a:pt x="61" y="1"/>
                    <a:pt x="42" y="1"/>
                  </a:cubicBez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3"/>
            <p:cNvSpPr/>
            <p:nvPr/>
          </p:nvSpPr>
          <p:spPr>
            <a:xfrm>
              <a:off x="2713899" y="3264958"/>
              <a:ext cx="101789" cy="146586"/>
            </a:xfrm>
            <a:custGeom>
              <a:avLst/>
              <a:gdLst/>
              <a:ahLst/>
              <a:cxnLst/>
              <a:rect l="l" t="t" r="r" b="b"/>
              <a:pathLst>
                <a:path w="768" h="1106" extrusionOk="0">
                  <a:moveTo>
                    <a:pt x="731" y="1"/>
                  </a:moveTo>
                  <a:cubicBezTo>
                    <a:pt x="713" y="1"/>
                    <a:pt x="694" y="1"/>
                    <a:pt x="671" y="24"/>
                  </a:cubicBezTo>
                  <a:lnTo>
                    <a:pt x="671" y="42"/>
                  </a:lnTo>
                  <a:lnTo>
                    <a:pt x="652" y="42"/>
                  </a:lnTo>
                  <a:cubicBezTo>
                    <a:pt x="652" y="61"/>
                    <a:pt x="634" y="61"/>
                    <a:pt x="634" y="79"/>
                  </a:cubicBezTo>
                  <a:cubicBezTo>
                    <a:pt x="615" y="98"/>
                    <a:pt x="597" y="98"/>
                    <a:pt x="579" y="116"/>
                  </a:cubicBezTo>
                  <a:cubicBezTo>
                    <a:pt x="537" y="158"/>
                    <a:pt x="500" y="176"/>
                    <a:pt x="440" y="195"/>
                  </a:cubicBezTo>
                  <a:cubicBezTo>
                    <a:pt x="366" y="232"/>
                    <a:pt x="269" y="255"/>
                    <a:pt x="153" y="273"/>
                  </a:cubicBezTo>
                  <a:cubicBezTo>
                    <a:pt x="135" y="273"/>
                    <a:pt x="116" y="292"/>
                    <a:pt x="93" y="310"/>
                  </a:cubicBezTo>
                  <a:lnTo>
                    <a:pt x="93" y="329"/>
                  </a:lnTo>
                  <a:lnTo>
                    <a:pt x="93" y="370"/>
                  </a:lnTo>
                  <a:cubicBezTo>
                    <a:pt x="75" y="370"/>
                    <a:pt x="75" y="389"/>
                    <a:pt x="75" y="407"/>
                  </a:cubicBezTo>
                  <a:cubicBezTo>
                    <a:pt x="75" y="426"/>
                    <a:pt x="56" y="463"/>
                    <a:pt x="56" y="486"/>
                  </a:cubicBezTo>
                  <a:cubicBezTo>
                    <a:pt x="38" y="541"/>
                    <a:pt x="38" y="601"/>
                    <a:pt x="19" y="657"/>
                  </a:cubicBezTo>
                  <a:cubicBezTo>
                    <a:pt x="19" y="717"/>
                    <a:pt x="1" y="772"/>
                    <a:pt x="1" y="832"/>
                  </a:cubicBezTo>
                  <a:lnTo>
                    <a:pt x="1" y="1003"/>
                  </a:lnTo>
                  <a:cubicBezTo>
                    <a:pt x="16" y="1069"/>
                    <a:pt x="57" y="1105"/>
                    <a:pt x="105" y="1105"/>
                  </a:cubicBezTo>
                  <a:cubicBezTo>
                    <a:pt x="115" y="1105"/>
                    <a:pt x="125" y="1104"/>
                    <a:pt x="135" y="1100"/>
                  </a:cubicBezTo>
                  <a:cubicBezTo>
                    <a:pt x="190" y="1100"/>
                    <a:pt x="232" y="1040"/>
                    <a:pt x="232" y="985"/>
                  </a:cubicBezTo>
                  <a:cubicBezTo>
                    <a:pt x="232" y="925"/>
                    <a:pt x="209" y="869"/>
                    <a:pt x="209" y="832"/>
                  </a:cubicBezTo>
                  <a:lnTo>
                    <a:pt x="209" y="675"/>
                  </a:lnTo>
                  <a:cubicBezTo>
                    <a:pt x="209" y="620"/>
                    <a:pt x="209" y="560"/>
                    <a:pt x="232" y="523"/>
                  </a:cubicBezTo>
                  <a:lnTo>
                    <a:pt x="232" y="444"/>
                  </a:lnTo>
                  <a:cubicBezTo>
                    <a:pt x="232" y="426"/>
                    <a:pt x="232" y="407"/>
                    <a:pt x="250" y="407"/>
                  </a:cubicBezTo>
                  <a:cubicBezTo>
                    <a:pt x="324" y="370"/>
                    <a:pt x="421" y="347"/>
                    <a:pt x="500" y="292"/>
                  </a:cubicBezTo>
                  <a:cubicBezTo>
                    <a:pt x="555" y="273"/>
                    <a:pt x="597" y="232"/>
                    <a:pt x="634" y="195"/>
                  </a:cubicBezTo>
                  <a:cubicBezTo>
                    <a:pt x="652" y="176"/>
                    <a:pt x="671" y="158"/>
                    <a:pt x="694" y="139"/>
                  </a:cubicBezTo>
                  <a:cubicBezTo>
                    <a:pt x="713" y="116"/>
                    <a:pt x="713" y="116"/>
                    <a:pt x="731" y="98"/>
                  </a:cubicBezTo>
                  <a:lnTo>
                    <a:pt x="731" y="79"/>
                  </a:lnTo>
                  <a:lnTo>
                    <a:pt x="749" y="79"/>
                  </a:lnTo>
                  <a:lnTo>
                    <a:pt x="749" y="61"/>
                  </a:lnTo>
                  <a:cubicBezTo>
                    <a:pt x="768" y="42"/>
                    <a:pt x="749" y="24"/>
                    <a:pt x="73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3"/>
            <p:cNvSpPr/>
            <p:nvPr/>
          </p:nvSpPr>
          <p:spPr>
            <a:xfrm>
              <a:off x="2721321" y="3191532"/>
              <a:ext cx="133" cy="133"/>
            </a:xfrm>
            <a:custGeom>
              <a:avLst/>
              <a:gdLst/>
              <a:ahLst/>
              <a:cxnLst/>
              <a:rect l="l" t="t" r="r" b="b"/>
              <a:pathLst>
                <a:path w="1" h="1" extrusionOk="0">
                  <a:moveTo>
                    <a:pt x="0" y="0"/>
                  </a:moveTo>
                  <a:lnTo>
                    <a:pt x="0" y="0"/>
                  </a:lnTo>
                  <a:lnTo>
                    <a:pt x="0" y="0"/>
                  </a:ln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43"/>
          <p:cNvGrpSpPr/>
          <p:nvPr/>
        </p:nvGrpSpPr>
        <p:grpSpPr>
          <a:xfrm>
            <a:off x="4459834" y="3527437"/>
            <a:ext cx="396843" cy="324788"/>
            <a:chOff x="-910166" y="3522825"/>
            <a:chExt cx="396843" cy="324788"/>
          </a:xfrm>
        </p:grpSpPr>
        <p:sp>
          <p:nvSpPr>
            <p:cNvPr id="1089" name="Google Shape;1089;p43"/>
            <p:cNvSpPr/>
            <p:nvPr/>
          </p:nvSpPr>
          <p:spPr>
            <a:xfrm flipH="1">
              <a:off x="-790103" y="3591779"/>
              <a:ext cx="258534" cy="147070"/>
            </a:xfrm>
            <a:custGeom>
              <a:avLst/>
              <a:gdLst/>
              <a:ahLst/>
              <a:cxnLst/>
              <a:rect l="l" t="t" r="r" b="b"/>
              <a:pathLst>
                <a:path w="3273" h="1862" extrusionOk="0">
                  <a:moveTo>
                    <a:pt x="2419" y="0"/>
                  </a:moveTo>
                  <a:cubicBezTo>
                    <a:pt x="1913" y="0"/>
                    <a:pt x="1174" y="109"/>
                    <a:pt x="500" y="619"/>
                  </a:cubicBezTo>
                  <a:cubicBezTo>
                    <a:pt x="1" y="1002"/>
                    <a:pt x="1" y="1196"/>
                    <a:pt x="56" y="1367"/>
                  </a:cubicBezTo>
                  <a:cubicBezTo>
                    <a:pt x="105" y="1524"/>
                    <a:pt x="265" y="1642"/>
                    <a:pt x="457" y="1642"/>
                  </a:cubicBezTo>
                  <a:cubicBezTo>
                    <a:pt x="502" y="1642"/>
                    <a:pt x="549" y="1635"/>
                    <a:pt x="597" y="1621"/>
                  </a:cubicBezTo>
                  <a:lnTo>
                    <a:pt x="615" y="1621"/>
                  </a:lnTo>
                  <a:cubicBezTo>
                    <a:pt x="718" y="1797"/>
                    <a:pt x="913" y="1861"/>
                    <a:pt x="1124" y="1861"/>
                  </a:cubicBezTo>
                  <a:cubicBezTo>
                    <a:pt x="1353" y="1861"/>
                    <a:pt x="1600" y="1786"/>
                    <a:pt x="1770" y="1695"/>
                  </a:cubicBezTo>
                  <a:cubicBezTo>
                    <a:pt x="2233" y="1464"/>
                    <a:pt x="3272" y="443"/>
                    <a:pt x="3272" y="443"/>
                  </a:cubicBezTo>
                  <a:cubicBezTo>
                    <a:pt x="3272" y="443"/>
                    <a:pt x="3138" y="388"/>
                    <a:pt x="3060" y="291"/>
                  </a:cubicBezTo>
                  <a:cubicBezTo>
                    <a:pt x="3004" y="212"/>
                    <a:pt x="2981" y="138"/>
                    <a:pt x="3041" y="60"/>
                  </a:cubicBezTo>
                  <a:cubicBezTo>
                    <a:pt x="3041" y="60"/>
                    <a:pt x="2794" y="0"/>
                    <a:pt x="24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3"/>
            <p:cNvSpPr/>
            <p:nvPr/>
          </p:nvSpPr>
          <p:spPr>
            <a:xfrm flipH="1">
              <a:off x="-863087" y="3534040"/>
              <a:ext cx="18326" cy="54816"/>
            </a:xfrm>
            <a:custGeom>
              <a:avLst/>
              <a:gdLst/>
              <a:ahLst/>
              <a:cxnLst/>
              <a:rect l="l" t="t" r="r" b="b"/>
              <a:pathLst>
                <a:path w="232" h="694" extrusionOk="0">
                  <a:moveTo>
                    <a:pt x="171" y="0"/>
                  </a:moveTo>
                  <a:cubicBezTo>
                    <a:pt x="153" y="0"/>
                    <a:pt x="153" y="0"/>
                    <a:pt x="134" y="19"/>
                  </a:cubicBezTo>
                  <a:cubicBezTo>
                    <a:pt x="134" y="42"/>
                    <a:pt x="134" y="60"/>
                    <a:pt x="153" y="60"/>
                  </a:cubicBezTo>
                  <a:lnTo>
                    <a:pt x="171" y="79"/>
                  </a:lnTo>
                  <a:cubicBezTo>
                    <a:pt x="171" y="97"/>
                    <a:pt x="194" y="116"/>
                    <a:pt x="194" y="116"/>
                  </a:cubicBezTo>
                  <a:cubicBezTo>
                    <a:pt x="153" y="158"/>
                    <a:pt x="116" y="213"/>
                    <a:pt x="79" y="250"/>
                  </a:cubicBezTo>
                  <a:cubicBezTo>
                    <a:pt x="37" y="310"/>
                    <a:pt x="19" y="365"/>
                    <a:pt x="0" y="425"/>
                  </a:cubicBezTo>
                  <a:cubicBezTo>
                    <a:pt x="0" y="481"/>
                    <a:pt x="19" y="523"/>
                    <a:pt x="19" y="559"/>
                  </a:cubicBezTo>
                  <a:cubicBezTo>
                    <a:pt x="37" y="620"/>
                    <a:pt x="56" y="657"/>
                    <a:pt x="56" y="693"/>
                  </a:cubicBezTo>
                  <a:lnTo>
                    <a:pt x="79" y="693"/>
                  </a:lnTo>
                  <a:cubicBezTo>
                    <a:pt x="56" y="657"/>
                    <a:pt x="56" y="596"/>
                    <a:pt x="37" y="559"/>
                  </a:cubicBezTo>
                  <a:lnTo>
                    <a:pt x="37" y="444"/>
                  </a:lnTo>
                  <a:cubicBezTo>
                    <a:pt x="37" y="389"/>
                    <a:pt x="79" y="328"/>
                    <a:pt x="116" y="273"/>
                  </a:cubicBezTo>
                  <a:cubicBezTo>
                    <a:pt x="153" y="231"/>
                    <a:pt x="194" y="176"/>
                    <a:pt x="231" y="134"/>
                  </a:cubicBezTo>
                  <a:lnTo>
                    <a:pt x="231" y="116"/>
                  </a:lnTo>
                  <a:cubicBezTo>
                    <a:pt x="231" y="97"/>
                    <a:pt x="231" y="79"/>
                    <a:pt x="213" y="60"/>
                  </a:cubicBezTo>
                  <a:lnTo>
                    <a:pt x="213" y="42"/>
                  </a:lnTo>
                  <a:lnTo>
                    <a:pt x="194" y="19"/>
                  </a:lnTo>
                  <a:lnTo>
                    <a:pt x="194" y="0"/>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3"/>
            <p:cNvSpPr/>
            <p:nvPr/>
          </p:nvSpPr>
          <p:spPr>
            <a:xfrm flipH="1">
              <a:off x="-755031" y="3642093"/>
              <a:ext cx="179623" cy="205519"/>
            </a:xfrm>
            <a:custGeom>
              <a:avLst/>
              <a:gdLst/>
              <a:ahLst/>
              <a:cxnLst/>
              <a:rect l="l" t="t" r="r" b="b"/>
              <a:pathLst>
                <a:path w="2274" h="2602" extrusionOk="0">
                  <a:moveTo>
                    <a:pt x="2006" y="0"/>
                  </a:moveTo>
                  <a:cubicBezTo>
                    <a:pt x="1812" y="0"/>
                    <a:pt x="1641" y="19"/>
                    <a:pt x="1483" y="60"/>
                  </a:cubicBezTo>
                  <a:cubicBezTo>
                    <a:pt x="1368" y="79"/>
                    <a:pt x="1234" y="116"/>
                    <a:pt x="1137" y="153"/>
                  </a:cubicBezTo>
                  <a:cubicBezTo>
                    <a:pt x="1081" y="176"/>
                    <a:pt x="1040" y="194"/>
                    <a:pt x="1003" y="194"/>
                  </a:cubicBezTo>
                  <a:cubicBezTo>
                    <a:pt x="906" y="231"/>
                    <a:pt x="809" y="268"/>
                    <a:pt x="735" y="328"/>
                  </a:cubicBezTo>
                  <a:cubicBezTo>
                    <a:pt x="638" y="384"/>
                    <a:pt x="559" y="444"/>
                    <a:pt x="485" y="499"/>
                  </a:cubicBezTo>
                  <a:cubicBezTo>
                    <a:pt x="425" y="541"/>
                    <a:pt x="388" y="578"/>
                    <a:pt x="370" y="615"/>
                  </a:cubicBezTo>
                  <a:cubicBezTo>
                    <a:pt x="291" y="712"/>
                    <a:pt x="231" y="790"/>
                    <a:pt x="176" y="887"/>
                  </a:cubicBezTo>
                  <a:cubicBezTo>
                    <a:pt x="139" y="984"/>
                    <a:pt x="97" y="1077"/>
                    <a:pt x="60" y="1174"/>
                  </a:cubicBezTo>
                  <a:cubicBezTo>
                    <a:pt x="23" y="1349"/>
                    <a:pt x="0" y="1520"/>
                    <a:pt x="0" y="1696"/>
                  </a:cubicBezTo>
                  <a:cubicBezTo>
                    <a:pt x="0" y="1770"/>
                    <a:pt x="0" y="1830"/>
                    <a:pt x="23" y="1908"/>
                  </a:cubicBezTo>
                  <a:cubicBezTo>
                    <a:pt x="23" y="1964"/>
                    <a:pt x="23" y="2042"/>
                    <a:pt x="42" y="2116"/>
                  </a:cubicBezTo>
                  <a:cubicBezTo>
                    <a:pt x="60" y="2273"/>
                    <a:pt x="97" y="2426"/>
                    <a:pt x="157" y="2601"/>
                  </a:cubicBezTo>
                  <a:cubicBezTo>
                    <a:pt x="462" y="2541"/>
                    <a:pt x="693" y="2486"/>
                    <a:pt x="906" y="2389"/>
                  </a:cubicBezTo>
                  <a:cubicBezTo>
                    <a:pt x="1003" y="2347"/>
                    <a:pt x="1100" y="2292"/>
                    <a:pt x="1178" y="2255"/>
                  </a:cubicBezTo>
                  <a:cubicBezTo>
                    <a:pt x="1271" y="2195"/>
                    <a:pt x="1349" y="2139"/>
                    <a:pt x="1428" y="2061"/>
                  </a:cubicBezTo>
                  <a:cubicBezTo>
                    <a:pt x="1446" y="2042"/>
                    <a:pt x="1465" y="2024"/>
                    <a:pt x="1483" y="2001"/>
                  </a:cubicBezTo>
                  <a:cubicBezTo>
                    <a:pt x="1544" y="1945"/>
                    <a:pt x="1599" y="1867"/>
                    <a:pt x="1659" y="1793"/>
                  </a:cubicBezTo>
                  <a:cubicBezTo>
                    <a:pt x="1678" y="1770"/>
                    <a:pt x="1696" y="1751"/>
                    <a:pt x="1714" y="1714"/>
                  </a:cubicBezTo>
                  <a:cubicBezTo>
                    <a:pt x="1733" y="1677"/>
                    <a:pt x="1775" y="1617"/>
                    <a:pt x="1793" y="1580"/>
                  </a:cubicBezTo>
                  <a:cubicBezTo>
                    <a:pt x="1848" y="1465"/>
                    <a:pt x="1890" y="1349"/>
                    <a:pt x="1927" y="1252"/>
                  </a:cubicBezTo>
                  <a:cubicBezTo>
                    <a:pt x="1964" y="1192"/>
                    <a:pt x="1987" y="1137"/>
                    <a:pt x="2006" y="1100"/>
                  </a:cubicBezTo>
                  <a:cubicBezTo>
                    <a:pt x="2024" y="1058"/>
                    <a:pt x="2043" y="1021"/>
                    <a:pt x="2061" y="984"/>
                  </a:cubicBezTo>
                  <a:cubicBezTo>
                    <a:pt x="2103" y="887"/>
                    <a:pt x="2158" y="790"/>
                    <a:pt x="2218" y="712"/>
                  </a:cubicBezTo>
                  <a:lnTo>
                    <a:pt x="2274" y="541"/>
                  </a:lnTo>
                  <a:lnTo>
                    <a:pt x="2121" y="213"/>
                  </a:lnTo>
                  <a:lnTo>
                    <a:pt x="2006"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3"/>
            <p:cNvSpPr/>
            <p:nvPr/>
          </p:nvSpPr>
          <p:spPr>
            <a:xfrm flipH="1">
              <a:off x="-727700" y="3654099"/>
              <a:ext cx="113983" cy="112870"/>
            </a:xfrm>
            <a:custGeom>
              <a:avLst/>
              <a:gdLst/>
              <a:ahLst/>
              <a:cxnLst/>
              <a:rect l="l" t="t" r="r" b="b"/>
              <a:pathLst>
                <a:path w="1443" h="1429" extrusionOk="0">
                  <a:moveTo>
                    <a:pt x="652" y="1"/>
                  </a:moveTo>
                  <a:cubicBezTo>
                    <a:pt x="596" y="24"/>
                    <a:pt x="555" y="42"/>
                    <a:pt x="518" y="42"/>
                  </a:cubicBezTo>
                  <a:cubicBezTo>
                    <a:pt x="421" y="79"/>
                    <a:pt x="324" y="116"/>
                    <a:pt x="250" y="176"/>
                  </a:cubicBezTo>
                  <a:cubicBezTo>
                    <a:pt x="153" y="232"/>
                    <a:pt x="74" y="292"/>
                    <a:pt x="0" y="347"/>
                  </a:cubicBezTo>
                  <a:cubicBezTo>
                    <a:pt x="37" y="426"/>
                    <a:pt x="74" y="504"/>
                    <a:pt x="134" y="578"/>
                  </a:cubicBezTo>
                  <a:cubicBezTo>
                    <a:pt x="208" y="675"/>
                    <a:pt x="287" y="772"/>
                    <a:pt x="384" y="869"/>
                  </a:cubicBezTo>
                  <a:cubicBezTo>
                    <a:pt x="462" y="966"/>
                    <a:pt x="555" y="1040"/>
                    <a:pt x="670" y="1119"/>
                  </a:cubicBezTo>
                  <a:lnTo>
                    <a:pt x="712" y="1137"/>
                  </a:lnTo>
                  <a:lnTo>
                    <a:pt x="730" y="1156"/>
                  </a:lnTo>
                  <a:lnTo>
                    <a:pt x="749" y="1179"/>
                  </a:lnTo>
                  <a:lnTo>
                    <a:pt x="827" y="1216"/>
                  </a:lnTo>
                  <a:cubicBezTo>
                    <a:pt x="846" y="1234"/>
                    <a:pt x="883" y="1253"/>
                    <a:pt x="901" y="1271"/>
                  </a:cubicBezTo>
                  <a:cubicBezTo>
                    <a:pt x="943" y="1271"/>
                    <a:pt x="961" y="1294"/>
                    <a:pt x="980" y="1313"/>
                  </a:cubicBezTo>
                  <a:lnTo>
                    <a:pt x="1040" y="1331"/>
                  </a:lnTo>
                  <a:lnTo>
                    <a:pt x="1059" y="1331"/>
                  </a:lnTo>
                  <a:lnTo>
                    <a:pt x="1077" y="1350"/>
                  </a:lnTo>
                  <a:lnTo>
                    <a:pt x="1156" y="1368"/>
                  </a:lnTo>
                  <a:cubicBezTo>
                    <a:pt x="1174" y="1387"/>
                    <a:pt x="1193" y="1387"/>
                    <a:pt x="1211" y="1387"/>
                  </a:cubicBezTo>
                  <a:lnTo>
                    <a:pt x="1248" y="1410"/>
                  </a:lnTo>
                  <a:cubicBezTo>
                    <a:pt x="1271" y="1410"/>
                    <a:pt x="1290" y="1410"/>
                    <a:pt x="1308" y="1428"/>
                  </a:cubicBezTo>
                  <a:cubicBezTo>
                    <a:pt x="1363" y="1313"/>
                    <a:pt x="1405" y="1197"/>
                    <a:pt x="1442" y="1100"/>
                  </a:cubicBezTo>
                  <a:cubicBezTo>
                    <a:pt x="1442" y="1082"/>
                    <a:pt x="1424" y="1082"/>
                    <a:pt x="1405" y="1063"/>
                  </a:cubicBezTo>
                  <a:lnTo>
                    <a:pt x="1363" y="1040"/>
                  </a:lnTo>
                  <a:cubicBezTo>
                    <a:pt x="1345" y="1040"/>
                    <a:pt x="1345" y="1022"/>
                    <a:pt x="1327" y="1022"/>
                  </a:cubicBezTo>
                  <a:lnTo>
                    <a:pt x="1271" y="985"/>
                  </a:lnTo>
                  <a:lnTo>
                    <a:pt x="1248" y="966"/>
                  </a:lnTo>
                  <a:lnTo>
                    <a:pt x="1211" y="925"/>
                  </a:lnTo>
                  <a:cubicBezTo>
                    <a:pt x="1193" y="925"/>
                    <a:pt x="1174" y="906"/>
                    <a:pt x="1156" y="888"/>
                  </a:cubicBezTo>
                  <a:cubicBezTo>
                    <a:pt x="1132" y="869"/>
                    <a:pt x="1114" y="851"/>
                    <a:pt x="1095" y="832"/>
                  </a:cubicBezTo>
                  <a:lnTo>
                    <a:pt x="1059" y="791"/>
                  </a:lnTo>
                  <a:lnTo>
                    <a:pt x="1040" y="772"/>
                  </a:lnTo>
                  <a:lnTo>
                    <a:pt x="1040" y="754"/>
                  </a:lnTo>
                  <a:lnTo>
                    <a:pt x="998" y="735"/>
                  </a:lnTo>
                  <a:cubicBezTo>
                    <a:pt x="943" y="657"/>
                    <a:pt x="883" y="578"/>
                    <a:pt x="846" y="504"/>
                  </a:cubicBezTo>
                  <a:cubicBezTo>
                    <a:pt x="786" y="426"/>
                    <a:pt x="749" y="329"/>
                    <a:pt x="730" y="255"/>
                  </a:cubicBezTo>
                  <a:cubicBezTo>
                    <a:pt x="693" y="158"/>
                    <a:pt x="670" y="79"/>
                    <a:pt x="65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3"/>
            <p:cNvSpPr/>
            <p:nvPr/>
          </p:nvSpPr>
          <p:spPr>
            <a:xfrm flipH="1">
              <a:off x="-706531" y="3712153"/>
              <a:ext cx="131123" cy="94229"/>
            </a:xfrm>
            <a:custGeom>
              <a:avLst/>
              <a:gdLst/>
              <a:ahLst/>
              <a:cxnLst/>
              <a:rect l="l" t="t" r="r" b="b"/>
              <a:pathLst>
                <a:path w="1660" h="1193" extrusionOk="0">
                  <a:moveTo>
                    <a:pt x="176" y="0"/>
                  </a:moveTo>
                  <a:cubicBezTo>
                    <a:pt x="139" y="97"/>
                    <a:pt x="97" y="190"/>
                    <a:pt x="60" y="287"/>
                  </a:cubicBezTo>
                  <a:cubicBezTo>
                    <a:pt x="23" y="462"/>
                    <a:pt x="0" y="633"/>
                    <a:pt x="0" y="809"/>
                  </a:cubicBezTo>
                  <a:cubicBezTo>
                    <a:pt x="23" y="827"/>
                    <a:pt x="60" y="846"/>
                    <a:pt x="79" y="864"/>
                  </a:cubicBezTo>
                  <a:lnTo>
                    <a:pt x="425" y="1040"/>
                  </a:lnTo>
                  <a:lnTo>
                    <a:pt x="462" y="1058"/>
                  </a:lnTo>
                  <a:cubicBezTo>
                    <a:pt x="485" y="1058"/>
                    <a:pt x="504" y="1058"/>
                    <a:pt x="522" y="1077"/>
                  </a:cubicBezTo>
                  <a:lnTo>
                    <a:pt x="601" y="1095"/>
                  </a:lnTo>
                  <a:cubicBezTo>
                    <a:pt x="675" y="1114"/>
                    <a:pt x="735" y="1137"/>
                    <a:pt x="790" y="1155"/>
                  </a:cubicBezTo>
                  <a:cubicBezTo>
                    <a:pt x="832" y="1155"/>
                    <a:pt x="850" y="1155"/>
                    <a:pt x="887" y="1174"/>
                  </a:cubicBezTo>
                  <a:lnTo>
                    <a:pt x="984" y="1174"/>
                  </a:lnTo>
                  <a:lnTo>
                    <a:pt x="1081" y="1192"/>
                  </a:lnTo>
                  <a:lnTo>
                    <a:pt x="1349" y="1192"/>
                  </a:lnTo>
                  <a:lnTo>
                    <a:pt x="1428" y="1174"/>
                  </a:lnTo>
                  <a:cubicBezTo>
                    <a:pt x="1446" y="1155"/>
                    <a:pt x="1465" y="1137"/>
                    <a:pt x="1483" y="1114"/>
                  </a:cubicBezTo>
                  <a:cubicBezTo>
                    <a:pt x="1544" y="1058"/>
                    <a:pt x="1599" y="980"/>
                    <a:pt x="1659" y="906"/>
                  </a:cubicBezTo>
                  <a:lnTo>
                    <a:pt x="1446" y="906"/>
                  </a:lnTo>
                  <a:lnTo>
                    <a:pt x="1368" y="883"/>
                  </a:lnTo>
                  <a:lnTo>
                    <a:pt x="1294" y="864"/>
                  </a:lnTo>
                  <a:lnTo>
                    <a:pt x="1252" y="864"/>
                  </a:lnTo>
                  <a:lnTo>
                    <a:pt x="1215" y="846"/>
                  </a:lnTo>
                  <a:lnTo>
                    <a:pt x="1178" y="827"/>
                  </a:lnTo>
                  <a:lnTo>
                    <a:pt x="1137" y="827"/>
                  </a:lnTo>
                  <a:lnTo>
                    <a:pt x="1081" y="790"/>
                  </a:lnTo>
                  <a:cubicBezTo>
                    <a:pt x="1040" y="790"/>
                    <a:pt x="1021" y="767"/>
                    <a:pt x="1003" y="767"/>
                  </a:cubicBezTo>
                  <a:cubicBezTo>
                    <a:pt x="984" y="749"/>
                    <a:pt x="966" y="749"/>
                    <a:pt x="947" y="730"/>
                  </a:cubicBezTo>
                  <a:cubicBezTo>
                    <a:pt x="887" y="712"/>
                    <a:pt x="850" y="675"/>
                    <a:pt x="809" y="652"/>
                  </a:cubicBezTo>
                  <a:lnTo>
                    <a:pt x="753" y="615"/>
                  </a:lnTo>
                  <a:cubicBezTo>
                    <a:pt x="735" y="596"/>
                    <a:pt x="735" y="596"/>
                    <a:pt x="716" y="596"/>
                  </a:cubicBezTo>
                  <a:lnTo>
                    <a:pt x="693" y="559"/>
                  </a:lnTo>
                  <a:cubicBezTo>
                    <a:pt x="619" y="499"/>
                    <a:pt x="541" y="444"/>
                    <a:pt x="462" y="365"/>
                  </a:cubicBezTo>
                  <a:cubicBezTo>
                    <a:pt x="407" y="287"/>
                    <a:pt x="328" y="213"/>
                    <a:pt x="273" y="134"/>
                  </a:cubicBezTo>
                  <a:cubicBezTo>
                    <a:pt x="254" y="97"/>
                    <a:pt x="213" y="37"/>
                    <a:pt x="17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3"/>
            <p:cNvSpPr/>
            <p:nvPr/>
          </p:nvSpPr>
          <p:spPr>
            <a:xfrm flipH="1">
              <a:off x="-858349" y="3578193"/>
              <a:ext cx="142814" cy="134038"/>
            </a:xfrm>
            <a:custGeom>
              <a:avLst/>
              <a:gdLst/>
              <a:ahLst/>
              <a:cxnLst/>
              <a:rect l="l" t="t" r="r" b="b"/>
              <a:pathLst>
                <a:path w="1808" h="1697" extrusionOk="0">
                  <a:moveTo>
                    <a:pt x="1077" y="0"/>
                  </a:moveTo>
                  <a:cubicBezTo>
                    <a:pt x="1040" y="0"/>
                    <a:pt x="999" y="19"/>
                    <a:pt x="980" y="19"/>
                  </a:cubicBezTo>
                  <a:lnTo>
                    <a:pt x="768" y="19"/>
                  </a:lnTo>
                  <a:cubicBezTo>
                    <a:pt x="749" y="37"/>
                    <a:pt x="712" y="61"/>
                    <a:pt x="694" y="61"/>
                  </a:cubicBezTo>
                  <a:cubicBezTo>
                    <a:pt x="652" y="79"/>
                    <a:pt x="615" y="79"/>
                    <a:pt x="597" y="98"/>
                  </a:cubicBezTo>
                  <a:cubicBezTo>
                    <a:pt x="560" y="116"/>
                    <a:pt x="518" y="116"/>
                    <a:pt x="500" y="134"/>
                  </a:cubicBezTo>
                  <a:cubicBezTo>
                    <a:pt x="463" y="153"/>
                    <a:pt x="444" y="153"/>
                    <a:pt x="403" y="176"/>
                  </a:cubicBezTo>
                  <a:cubicBezTo>
                    <a:pt x="384" y="195"/>
                    <a:pt x="347" y="232"/>
                    <a:pt x="329" y="250"/>
                  </a:cubicBezTo>
                  <a:cubicBezTo>
                    <a:pt x="306" y="268"/>
                    <a:pt x="287" y="310"/>
                    <a:pt x="250" y="329"/>
                  </a:cubicBezTo>
                  <a:cubicBezTo>
                    <a:pt x="232" y="347"/>
                    <a:pt x="213" y="366"/>
                    <a:pt x="190" y="407"/>
                  </a:cubicBezTo>
                  <a:cubicBezTo>
                    <a:pt x="172" y="426"/>
                    <a:pt x="153" y="463"/>
                    <a:pt x="135" y="481"/>
                  </a:cubicBezTo>
                  <a:cubicBezTo>
                    <a:pt x="116" y="523"/>
                    <a:pt x="98" y="541"/>
                    <a:pt x="74" y="578"/>
                  </a:cubicBezTo>
                  <a:cubicBezTo>
                    <a:pt x="56" y="615"/>
                    <a:pt x="38" y="638"/>
                    <a:pt x="38" y="675"/>
                  </a:cubicBezTo>
                  <a:cubicBezTo>
                    <a:pt x="19" y="712"/>
                    <a:pt x="19" y="731"/>
                    <a:pt x="19" y="772"/>
                  </a:cubicBezTo>
                  <a:cubicBezTo>
                    <a:pt x="1" y="791"/>
                    <a:pt x="1" y="809"/>
                    <a:pt x="19" y="828"/>
                  </a:cubicBezTo>
                  <a:lnTo>
                    <a:pt x="19" y="888"/>
                  </a:lnTo>
                  <a:cubicBezTo>
                    <a:pt x="19" y="906"/>
                    <a:pt x="1" y="943"/>
                    <a:pt x="1" y="985"/>
                  </a:cubicBezTo>
                  <a:cubicBezTo>
                    <a:pt x="1" y="1022"/>
                    <a:pt x="19" y="1040"/>
                    <a:pt x="38" y="1077"/>
                  </a:cubicBezTo>
                  <a:cubicBezTo>
                    <a:pt x="38" y="1119"/>
                    <a:pt x="38" y="1156"/>
                    <a:pt x="56" y="1174"/>
                  </a:cubicBezTo>
                  <a:cubicBezTo>
                    <a:pt x="74" y="1216"/>
                    <a:pt x="74" y="1253"/>
                    <a:pt x="98" y="1290"/>
                  </a:cubicBezTo>
                  <a:cubicBezTo>
                    <a:pt x="98" y="1308"/>
                    <a:pt x="135" y="1331"/>
                    <a:pt x="153" y="1368"/>
                  </a:cubicBezTo>
                  <a:cubicBezTo>
                    <a:pt x="172" y="1387"/>
                    <a:pt x="190" y="1424"/>
                    <a:pt x="213" y="1447"/>
                  </a:cubicBezTo>
                  <a:cubicBezTo>
                    <a:pt x="250" y="1465"/>
                    <a:pt x="269" y="1502"/>
                    <a:pt x="287" y="1521"/>
                  </a:cubicBezTo>
                  <a:cubicBezTo>
                    <a:pt x="329" y="1539"/>
                    <a:pt x="347" y="1562"/>
                    <a:pt x="384" y="1581"/>
                  </a:cubicBezTo>
                  <a:cubicBezTo>
                    <a:pt x="421" y="1599"/>
                    <a:pt x="444" y="1599"/>
                    <a:pt x="481" y="1618"/>
                  </a:cubicBezTo>
                  <a:cubicBezTo>
                    <a:pt x="500" y="1618"/>
                    <a:pt x="537" y="1636"/>
                    <a:pt x="578" y="1655"/>
                  </a:cubicBezTo>
                  <a:cubicBezTo>
                    <a:pt x="597" y="1655"/>
                    <a:pt x="634" y="1678"/>
                    <a:pt x="675" y="1678"/>
                  </a:cubicBezTo>
                  <a:cubicBezTo>
                    <a:pt x="687" y="1684"/>
                    <a:pt x="698" y="1686"/>
                    <a:pt x="707" y="1686"/>
                  </a:cubicBezTo>
                  <a:cubicBezTo>
                    <a:pt x="726" y="1686"/>
                    <a:pt x="743" y="1678"/>
                    <a:pt x="768" y="1678"/>
                  </a:cubicBezTo>
                  <a:cubicBezTo>
                    <a:pt x="809" y="1678"/>
                    <a:pt x="846" y="1696"/>
                    <a:pt x="883" y="1696"/>
                  </a:cubicBezTo>
                  <a:cubicBezTo>
                    <a:pt x="906" y="1696"/>
                    <a:pt x="943" y="1696"/>
                    <a:pt x="980" y="1678"/>
                  </a:cubicBezTo>
                  <a:cubicBezTo>
                    <a:pt x="1022" y="1678"/>
                    <a:pt x="1059" y="1655"/>
                    <a:pt x="1077" y="1655"/>
                  </a:cubicBezTo>
                  <a:cubicBezTo>
                    <a:pt x="1114" y="1636"/>
                    <a:pt x="1137" y="1618"/>
                    <a:pt x="1174" y="1599"/>
                  </a:cubicBezTo>
                  <a:cubicBezTo>
                    <a:pt x="1211" y="1599"/>
                    <a:pt x="1253" y="1581"/>
                    <a:pt x="1271" y="1581"/>
                  </a:cubicBezTo>
                  <a:cubicBezTo>
                    <a:pt x="1308" y="1562"/>
                    <a:pt x="1327" y="1539"/>
                    <a:pt x="1345" y="1521"/>
                  </a:cubicBezTo>
                  <a:cubicBezTo>
                    <a:pt x="1387" y="1502"/>
                    <a:pt x="1405" y="1484"/>
                    <a:pt x="1424" y="1447"/>
                  </a:cubicBezTo>
                  <a:cubicBezTo>
                    <a:pt x="1461" y="1424"/>
                    <a:pt x="1484" y="1405"/>
                    <a:pt x="1502" y="1387"/>
                  </a:cubicBezTo>
                  <a:cubicBezTo>
                    <a:pt x="1539" y="1368"/>
                    <a:pt x="1558" y="1331"/>
                    <a:pt x="1576" y="1308"/>
                  </a:cubicBezTo>
                  <a:cubicBezTo>
                    <a:pt x="1599" y="1290"/>
                    <a:pt x="1618" y="1271"/>
                    <a:pt x="1636" y="1234"/>
                  </a:cubicBezTo>
                  <a:cubicBezTo>
                    <a:pt x="1655" y="1216"/>
                    <a:pt x="1673" y="1193"/>
                    <a:pt x="1692" y="1156"/>
                  </a:cubicBezTo>
                  <a:cubicBezTo>
                    <a:pt x="1715" y="1137"/>
                    <a:pt x="1733" y="1100"/>
                    <a:pt x="1733" y="1059"/>
                  </a:cubicBezTo>
                  <a:cubicBezTo>
                    <a:pt x="1752" y="1040"/>
                    <a:pt x="1752" y="1022"/>
                    <a:pt x="1752" y="1003"/>
                  </a:cubicBezTo>
                  <a:cubicBezTo>
                    <a:pt x="1770" y="1003"/>
                    <a:pt x="1770" y="985"/>
                    <a:pt x="1770" y="985"/>
                  </a:cubicBezTo>
                  <a:cubicBezTo>
                    <a:pt x="1789" y="943"/>
                    <a:pt x="1789" y="906"/>
                    <a:pt x="1789" y="888"/>
                  </a:cubicBezTo>
                  <a:cubicBezTo>
                    <a:pt x="1789" y="846"/>
                    <a:pt x="1807" y="809"/>
                    <a:pt x="1807" y="772"/>
                  </a:cubicBezTo>
                  <a:lnTo>
                    <a:pt x="1807" y="675"/>
                  </a:lnTo>
                  <a:cubicBezTo>
                    <a:pt x="1807" y="657"/>
                    <a:pt x="1807" y="615"/>
                    <a:pt x="1789" y="578"/>
                  </a:cubicBezTo>
                  <a:cubicBezTo>
                    <a:pt x="1789" y="541"/>
                    <a:pt x="1770" y="523"/>
                    <a:pt x="1770" y="481"/>
                  </a:cubicBezTo>
                  <a:cubicBezTo>
                    <a:pt x="1752" y="463"/>
                    <a:pt x="1752" y="426"/>
                    <a:pt x="1733" y="384"/>
                  </a:cubicBezTo>
                  <a:cubicBezTo>
                    <a:pt x="1715" y="366"/>
                    <a:pt x="1715" y="329"/>
                    <a:pt x="1692" y="310"/>
                  </a:cubicBezTo>
                  <a:cubicBezTo>
                    <a:pt x="1673" y="268"/>
                    <a:pt x="1636" y="250"/>
                    <a:pt x="1618" y="232"/>
                  </a:cubicBezTo>
                  <a:cubicBezTo>
                    <a:pt x="1599" y="213"/>
                    <a:pt x="1558" y="195"/>
                    <a:pt x="1539" y="176"/>
                  </a:cubicBezTo>
                  <a:cubicBezTo>
                    <a:pt x="1521" y="153"/>
                    <a:pt x="1484" y="134"/>
                    <a:pt x="1461" y="116"/>
                  </a:cubicBezTo>
                  <a:cubicBezTo>
                    <a:pt x="1424" y="98"/>
                    <a:pt x="1405" y="79"/>
                    <a:pt x="1368" y="79"/>
                  </a:cubicBezTo>
                  <a:cubicBezTo>
                    <a:pt x="1327" y="61"/>
                    <a:pt x="1308" y="61"/>
                    <a:pt x="1271" y="61"/>
                  </a:cubicBezTo>
                  <a:cubicBezTo>
                    <a:pt x="1230" y="37"/>
                    <a:pt x="1211" y="19"/>
                    <a:pt x="1174" y="19"/>
                  </a:cubicBezTo>
                  <a:cubicBezTo>
                    <a:pt x="1156" y="10"/>
                    <a:pt x="1141" y="10"/>
                    <a:pt x="1126" y="10"/>
                  </a:cubicBezTo>
                  <a:cubicBezTo>
                    <a:pt x="1111" y="10"/>
                    <a:pt x="1096" y="10"/>
                    <a:pt x="1077"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3"/>
            <p:cNvSpPr/>
            <p:nvPr/>
          </p:nvSpPr>
          <p:spPr>
            <a:xfrm flipH="1">
              <a:off x="-745946" y="3643514"/>
              <a:ext cx="53397" cy="76378"/>
            </a:xfrm>
            <a:custGeom>
              <a:avLst/>
              <a:gdLst/>
              <a:ahLst/>
              <a:cxnLst/>
              <a:rect l="l" t="t" r="r" b="b"/>
              <a:pathLst>
                <a:path w="676" h="967" extrusionOk="0">
                  <a:moveTo>
                    <a:pt x="310" y="1"/>
                  </a:moveTo>
                  <a:cubicBezTo>
                    <a:pt x="195" y="1"/>
                    <a:pt x="97" y="19"/>
                    <a:pt x="0" y="42"/>
                  </a:cubicBezTo>
                  <a:cubicBezTo>
                    <a:pt x="61" y="273"/>
                    <a:pt x="195" y="657"/>
                    <a:pt x="578" y="966"/>
                  </a:cubicBezTo>
                  <a:cubicBezTo>
                    <a:pt x="597" y="888"/>
                    <a:pt x="638" y="809"/>
                    <a:pt x="675" y="754"/>
                  </a:cubicBezTo>
                  <a:cubicBezTo>
                    <a:pt x="638" y="735"/>
                    <a:pt x="620" y="712"/>
                    <a:pt x="578" y="694"/>
                  </a:cubicBezTo>
                  <a:cubicBezTo>
                    <a:pt x="560" y="675"/>
                    <a:pt x="541" y="638"/>
                    <a:pt x="504" y="620"/>
                  </a:cubicBezTo>
                  <a:cubicBezTo>
                    <a:pt x="481" y="597"/>
                    <a:pt x="463" y="560"/>
                    <a:pt x="444" y="541"/>
                  </a:cubicBezTo>
                  <a:cubicBezTo>
                    <a:pt x="426" y="504"/>
                    <a:pt x="389" y="481"/>
                    <a:pt x="389" y="463"/>
                  </a:cubicBezTo>
                  <a:cubicBezTo>
                    <a:pt x="365" y="426"/>
                    <a:pt x="365" y="389"/>
                    <a:pt x="347" y="347"/>
                  </a:cubicBezTo>
                  <a:cubicBezTo>
                    <a:pt x="329" y="329"/>
                    <a:pt x="329" y="292"/>
                    <a:pt x="329" y="250"/>
                  </a:cubicBezTo>
                  <a:cubicBezTo>
                    <a:pt x="310" y="213"/>
                    <a:pt x="292" y="195"/>
                    <a:pt x="292" y="158"/>
                  </a:cubicBezTo>
                  <a:cubicBezTo>
                    <a:pt x="292" y="116"/>
                    <a:pt x="310" y="79"/>
                    <a:pt x="310" y="61"/>
                  </a:cubicBezTo>
                  <a:lnTo>
                    <a:pt x="310" y="1"/>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3"/>
            <p:cNvSpPr/>
            <p:nvPr/>
          </p:nvSpPr>
          <p:spPr>
            <a:xfrm flipH="1">
              <a:off x="-910166" y="3580879"/>
              <a:ext cx="97553" cy="80960"/>
            </a:xfrm>
            <a:custGeom>
              <a:avLst/>
              <a:gdLst/>
              <a:ahLst/>
              <a:cxnLst/>
              <a:rect l="l" t="t" r="r" b="b"/>
              <a:pathLst>
                <a:path w="1235" h="1025" extrusionOk="0">
                  <a:moveTo>
                    <a:pt x="459" y="1"/>
                  </a:moveTo>
                  <a:cubicBezTo>
                    <a:pt x="318" y="1"/>
                    <a:pt x="187" y="77"/>
                    <a:pt x="116" y="198"/>
                  </a:cubicBezTo>
                  <a:cubicBezTo>
                    <a:pt x="1" y="410"/>
                    <a:pt x="79" y="720"/>
                    <a:pt x="292" y="872"/>
                  </a:cubicBezTo>
                  <a:cubicBezTo>
                    <a:pt x="426" y="969"/>
                    <a:pt x="638" y="1025"/>
                    <a:pt x="832" y="1025"/>
                  </a:cubicBezTo>
                  <a:cubicBezTo>
                    <a:pt x="985" y="1025"/>
                    <a:pt x="1100" y="988"/>
                    <a:pt x="1137" y="909"/>
                  </a:cubicBezTo>
                  <a:cubicBezTo>
                    <a:pt x="1234" y="757"/>
                    <a:pt x="966" y="234"/>
                    <a:pt x="735" y="82"/>
                  </a:cubicBezTo>
                  <a:cubicBezTo>
                    <a:pt x="657" y="45"/>
                    <a:pt x="578" y="3"/>
                    <a:pt x="504" y="3"/>
                  </a:cubicBezTo>
                  <a:cubicBezTo>
                    <a:pt x="489" y="2"/>
                    <a:pt x="474" y="1"/>
                    <a:pt x="459"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3"/>
            <p:cNvSpPr/>
            <p:nvPr/>
          </p:nvSpPr>
          <p:spPr>
            <a:xfrm flipH="1">
              <a:off x="-764195" y="3603469"/>
              <a:ext cx="250872" cy="161050"/>
            </a:xfrm>
            <a:custGeom>
              <a:avLst/>
              <a:gdLst/>
              <a:ahLst/>
              <a:cxnLst/>
              <a:rect l="l" t="t" r="r" b="b"/>
              <a:pathLst>
                <a:path w="3176" h="2039" extrusionOk="0">
                  <a:moveTo>
                    <a:pt x="2704" y="0"/>
                  </a:moveTo>
                  <a:cubicBezTo>
                    <a:pt x="2277" y="0"/>
                    <a:pt x="1257" y="91"/>
                    <a:pt x="440" y="873"/>
                  </a:cubicBezTo>
                  <a:cubicBezTo>
                    <a:pt x="1" y="1316"/>
                    <a:pt x="19" y="1510"/>
                    <a:pt x="93" y="1663"/>
                  </a:cubicBezTo>
                  <a:cubicBezTo>
                    <a:pt x="151" y="1805"/>
                    <a:pt x="300" y="1895"/>
                    <a:pt x="473" y="1895"/>
                  </a:cubicBezTo>
                  <a:cubicBezTo>
                    <a:pt x="537" y="1895"/>
                    <a:pt x="604" y="1883"/>
                    <a:pt x="671" y="1857"/>
                  </a:cubicBezTo>
                  <a:cubicBezTo>
                    <a:pt x="772" y="1988"/>
                    <a:pt x="931" y="2039"/>
                    <a:pt x="1106" y="2039"/>
                  </a:cubicBezTo>
                  <a:cubicBezTo>
                    <a:pt x="1367" y="2039"/>
                    <a:pt x="1663" y="1924"/>
                    <a:pt x="1849" y="1797"/>
                  </a:cubicBezTo>
                  <a:cubicBezTo>
                    <a:pt x="1983" y="1704"/>
                    <a:pt x="2172" y="1510"/>
                    <a:pt x="2385" y="1298"/>
                  </a:cubicBezTo>
                  <a:cubicBezTo>
                    <a:pt x="2482" y="1201"/>
                    <a:pt x="2579" y="1085"/>
                    <a:pt x="2658" y="988"/>
                  </a:cubicBezTo>
                  <a:cubicBezTo>
                    <a:pt x="2713" y="933"/>
                    <a:pt x="2750" y="873"/>
                    <a:pt x="2810" y="817"/>
                  </a:cubicBezTo>
                  <a:cubicBezTo>
                    <a:pt x="2847" y="780"/>
                    <a:pt x="2889" y="720"/>
                    <a:pt x="2907" y="683"/>
                  </a:cubicBezTo>
                  <a:cubicBezTo>
                    <a:pt x="3060" y="508"/>
                    <a:pt x="3175" y="355"/>
                    <a:pt x="3175" y="355"/>
                  </a:cubicBezTo>
                  <a:cubicBezTo>
                    <a:pt x="3175" y="355"/>
                    <a:pt x="3023" y="318"/>
                    <a:pt x="2944" y="240"/>
                  </a:cubicBezTo>
                  <a:cubicBezTo>
                    <a:pt x="2889" y="180"/>
                    <a:pt x="2866" y="106"/>
                    <a:pt x="2907" y="9"/>
                  </a:cubicBezTo>
                  <a:cubicBezTo>
                    <a:pt x="2907" y="9"/>
                    <a:pt x="2832" y="0"/>
                    <a:pt x="270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3"/>
            <p:cNvSpPr/>
            <p:nvPr/>
          </p:nvSpPr>
          <p:spPr>
            <a:xfrm flipH="1">
              <a:off x="-745948" y="3603469"/>
              <a:ext cx="232626" cy="149677"/>
            </a:xfrm>
            <a:custGeom>
              <a:avLst/>
              <a:gdLst/>
              <a:ahLst/>
              <a:cxnLst/>
              <a:rect l="l" t="t" r="r" b="b"/>
              <a:pathLst>
                <a:path w="2945" h="1895" extrusionOk="0">
                  <a:moveTo>
                    <a:pt x="2704" y="0"/>
                  </a:moveTo>
                  <a:cubicBezTo>
                    <a:pt x="2277" y="0"/>
                    <a:pt x="1257" y="91"/>
                    <a:pt x="440" y="873"/>
                  </a:cubicBezTo>
                  <a:cubicBezTo>
                    <a:pt x="1" y="1316"/>
                    <a:pt x="19" y="1510"/>
                    <a:pt x="93" y="1663"/>
                  </a:cubicBezTo>
                  <a:cubicBezTo>
                    <a:pt x="151" y="1805"/>
                    <a:pt x="300" y="1895"/>
                    <a:pt x="473" y="1895"/>
                  </a:cubicBezTo>
                  <a:cubicBezTo>
                    <a:pt x="537" y="1895"/>
                    <a:pt x="604" y="1883"/>
                    <a:pt x="671" y="1857"/>
                  </a:cubicBezTo>
                  <a:cubicBezTo>
                    <a:pt x="671" y="1857"/>
                    <a:pt x="1941" y="1413"/>
                    <a:pt x="2944" y="240"/>
                  </a:cubicBezTo>
                  <a:cubicBezTo>
                    <a:pt x="2889" y="180"/>
                    <a:pt x="2866" y="106"/>
                    <a:pt x="2907" y="9"/>
                  </a:cubicBezTo>
                  <a:cubicBezTo>
                    <a:pt x="2907" y="9"/>
                    <a:pt x="2832" y="0"/>
                    <a:pt x="2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3"/>
            <p:cNvSpPr/>
            <p:nvPr/>
          </p:nvSpPr>
          <p:spPr>
            <a:xfrm flipH="1">
              <a:off x="-844841" y="3522825"/>
              <a:ext cx="12164" cy="67453"/>
            </a:xfrm>
            <a:custGeom>
              <a:avLst/>
              <a:gdLst/>
              <a:ahLst/>
              <a:cxnLst/>
              <a:rect l="l" t="t" r="r" b="b"/>
              <a:pathLst>
                <a:path w="154" h="854" extrusionOk="0">
                  <a:moveTo>
                    <a:pt x="40" y="1"/>
                  </a:moveTo>
                  <a:cubicBezTo>
                    <a:pt x="27" y="1"/>
                    <a:pt x="14" y="14"/>
                    <a:pt x="1" y="27"/>
                  </a:cubicBezTo>
                  <a:cubicBezTo>
                    <a:pt x="1" y="45"/>
                    <a:pt x="1" y="68"/>
                    <a:pt x="19" y="87"/>
                  </a:cubicBezTo>
                  <a:cubicBezTo>
                    <a:pt x="38" y="87"/>
                    <a:pt x="56" y="87"/>
                    <a:pt x="56" y="105"/>
                  </a:cubicBezTo>
                  <a:lnTo>
                    <a:pt x="67" y="105"/>
                  </a:lnTo>
                  <a:cubicBezTo>
                    <a:pt x="56" y="136"/>
                    <a:pt x="53" y="168"/>
                    <a:pt x="38" y="202"/>
                  </a:cubicBezTo>
                  <a:cubicBezTo>
                    <a:pt x="38" y="258"/>
                    <a:pt x="19" y="300"/>
                    <a:pt x="19" y="336"/>
                  </a:cubicBezTo>
                  <a:cubicBezTo>
                    <a:pt x="1" y="373"/>
                    <a:pt x="1" y="415"/>
                    <a:pt x="1" y="452"/>
                  </a:cubicBezTo>
                  <a:lnTo>
                    <a:pt x="1" y="567"/>
                  </a:lnTo>
                  <a:lnTo>
                    <a:pt x="1" y="586"/>
                  </a:lnTo>
                  <a:cubicBezTo>
                    <a:pt x="19" y="623"/>
                    <a:pt x="38" y="683"/>
                    <a:pt x="56" y="720"/>
                  </a:cubicBezTo>
                  <a:cubicBezTo>
                    <a:pt x="75" y="780"/>
                    <a:pt x="116" y="817"/>
                    <a:pt x="153" y="854"/>
                  </a:cubicBezTo>
                  <a:lnTo>
                    <a:pt x="153" y="835"/>
                  </a:lnTo>
                  <a:cubicBezTo>
                    <a:pt x="135" y="799"/>
                    <a:pt x="93" y="762"/>
                    <a:pt x="75" y="720"/>
                  </a:cubicBezTo>
                  <a:cubicBezTo>
                    <a:pt x="57" y="668"/>
                    <a:pt x="40" y="628"/>
                    <a:pt x="22" y="576"/>
                  </a:cubicBezTo>
                  <a:lnTo>
                    <a:pt x="22" y="576"/>
                  </a:lnTo>
                  <a:cubicBezTo>
                    <a:pt x="38" y="526"/>
                    <a:pt x="38" y="487"/>
                    <a:pt x="38" y="452"/>
                  </a:cubicBezTo>
                  <a:cubicBezTo>
                    <a:pt x="56" y="415"/>
                    <a:pt x="56" y="373"/>
                    <a:pt x="75" y="336"/>
                  </a:cubicBezTo>
                  <a:cubicBezTo>
                    <a:pt x="75" y="300"/>
                    <a:pt x="93" y="258"/>
                    <a:pt x="93" y="239"/>
                  </a:cubicBezTo>
                  <a:cubicBezTo>
                    <a:pt x="116" y="202"/>
                    <a:pt x="135" y="161"/>
                    <a:pt x="153" y="124"/>
                  </a:cubicBezTo>
                  <a:lnTo>
                    <a:pt x="153" y="87"/>
                  </a:lnTo>
                  <a:lnTo>
                    <a:pt x="135" y="68"/>
                  </a:lnTo>
                  <a:cubicBezTo>
                    <a:pt x="135" y="45"/>
                    <a:pt x="116" y="45"/>
                    <a:pt x="116" y="45"/>
                  </a:cubicBezTo>
                  <a:cubicBezTo>
                    <a:pt x="93" y="27"/>
                    <a:pt x="75" y="8"/>
                    <a:pt x="56" y="8"/>
                  </a:cubicBezTo>
                  <a:cubicBezTo>
                    <a:pt x="51" y="3"/>
                    <a:pt x="45" y="1"/>
                    <a:pt x="4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3"/>
            <p:cNvSpPr/>
            <p:nvPr/>
          </p:nvSpPr>
          <p:spPr>
            <a:xfrm flipH="1">
              <a:off x="-838601" y="3657732"/>
              <a:ext cx="51501" cy="26302"/>
            </a:xfrm>
            <a:custGeom>
              <a:avLst/>
              <a:gdLst/>
              <a:ahLst/>
              <a:cxnLst/>
              <a:rect l="l" t="t" r="r" b="b"/>
              <a:pathLst>
                <a:path w="652" h="333" extrusionOk="0">
                  <a:moveTo>
                    <a:pt x="75" y="1"/>
                  </a:moveTo>
                  <a:cubicBezTo>
                    <a:pt x="60" y="1"/>
                    <a:pt x="46" y="5"/>
                    <a:pt x="37" y="15"/>
                  </a:cubicBezTo>
                  <a:cubicBezTo>
                    <a:pt x="19" y="33"/>
                    <a:pt x="0" y="70"/>
                    <a:pt x="37" y="93"/>
                  </a:cubicBezTo>
                  <a:lnTo>
                    <a:pt x="37" y="112"/>
                  </a:lnTo>
                  <a:lnTo>
                    <a:pt x="56" y="130"/>
                  </a:lnTo>
                  <a:cubicBezTo>
                    <a:pt x="74" y="130"/>
                    <a:pt x="74" y="149"/>
                    <a:pt x="93" y="149"/>
                  </a:cubicBezTo>
                  <a:cubicBezTo>
                    <a:pt x="116" y="167"/>
                    <a:pt x="134" y="186"/>
                    <a:pt x="153" y="209"/>
                  </a:cubicBezTo>
                  <a:cubicBezTo>
                    <a:pt x="208" y="227"/>
                    <a:pt x="250" y="264"/>
                    <a:pt x="305" y="283"/>
                  </a:cubicBezTo>
                  <a:cubicBezTo>
                    <a:pt x="365" y="301"/>
                    <a:pt x="402" y="324"/>
                    <a:pt x="462" y="324"/>
                  </a:cubicBezTo>
                  <a:cubicBezTo>
                    <a:pt x="481" y="330"/>
                    <a:pt x="500" y="332"/>
                    <a:pt x="519" y="332"/>
                  </a:cubicBezTo>
                  <a:cubicBezTo>
                    <a:pt x="557" y="332"/>
                    <a:pt x="596" y="324"/>
                    <a:pt x="633" y="324"/>
                  </a:cubicBezTo>
                  <a:cubicBezTo>
                    <a:pt x="652" y="324"/>
                    <a:pt x="652" y="301"/>
                    <a:pt x="652" y="283"/>
                  </a:cubicBezTo>
                  <a:cubicBezTo>
                    <a:pt x="652" y="264"/>
                    <a:pt x="633" y="264"/>
                    <a:pt x="615" y="264"/>
                  </a:cubicBezTo>
                  <a:lnTo>
                    <a:pt x="481" y="264"/>
                  </a:lnTo>
                  <a:cubicBezTo>
                    <a:pt x="421" y="246"/>
                    <a:pt x="384" y="227"/>
                    <a:pt x="347" y="209"/>
                  </a:cubicBezTo>
                  <a:cubicBezTo>
                    <a:pt x="287" y="186"/>
                    <a:pt x="250" y="149"/>
                    <a:pt x="208" y="130"/>
                  </a:cubicBezTo>
                  <a:cubicBezTo>
                    <a:pt x="190" y="112"/>
                    <a:pt x="171" y="93"/>
                    <a:pt x="171" y="70"/>
                  </a:cubicBezTo>
                  <a:cubicBezTo>
                    <a:pt x="153" y="70"/>
                    <a:pt x="153" y="52"/>
                    <a:pt x="134" y="52"/>
                  </a:cubicBezTo>
                  <a:lnTo>
                    <a:pt x="134" y="33"/>
                  </a:lnTo>
                  <a:lnTo>
                    <a:pt x="116" y="15"/>
                  </a:lnTo>
                  <a:cubicBezTo>
                    <a:pt x="104" y="5"/>
                    <a:pt x="89" y="1"/>
                    <a:pt x="75"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3"/>
            <p:cNvSpPr/>
            <p:nvPr/>
          </p:nvSpPr>
          <p:spPr>
            <a:xfrm flipH="1">
              <a:off x="-732439" y="3786557"/>
              <a:ext cx="25988" cy="45732"/>
            </a:xfrm>
            <a:custGeom>
              <a:avLst/>
              <a:gdLst/>
              <a:ahLst/>
              <a:cxnLst/>
              <a:rect l="l" t="t" r="r" b="b"/>
              <a:pathLst>
                <a:path w="329" h="579" extrusionOk="0">
                  <a:moveTo>
                    <a:pt x="37" y="1"/>
                  </a:moveTo>
                  <a:cubicBezTo>
                    <a:pt x="0" y="19"/>
                    <a:pt x="0" y="38"/>
                    <a:pt x="0" y="56"/>
                  </a:cubicBezTo>
                  <a:cubicBezTo>
                    <a:pt x="19" y="98"/>
                    <a:pt x="37" y="153"/>
                    <a:pt x="37" y="195"/>
                  </a:cubicBezTo>
                  <a:cubicBezTo>
                    <a:pt x="55" y="232"/>
                    <a:pt x="74" y="269"/>
                    <a:pt x="97" y="329"/>
                  </a:cubicBezTo>
                  <a:cubicBezTo>
                    <a:pt x="116" y="366"/>
                    <a:pt x="134" y="403"/>
                    <a:pt x="153" y="444"/>
                  </a:cubicBezTo>
                  <a:cubicBezTo>
                    <a:pt x="171" y="463"/>
                    <a:pt x="171" y="481"/>
                    <a:pt x="189" y="500"/>
                  </a:cubicBezTo>
                  <a:cubicBezTo>
                    <a:pt x="213" y="518"/>
                    <a:pt x="231" y="541"/>
                    <a:pt x="250" y="560"/>
                  </a:cubicBezTo>
                  <a:cubicBezTo>
                    <a:pt x="250" y="578"/>
                    <a:pt x="268" y="578"/>
                    <a:pt x="287" y="578"/>
                  </a:cubicBezTo>
                  <a:cubicBezTo>
                    <a:pt x="305" y="578"/>
                    <a:pt x="328" y="560"/>
                    <a:pt x="328" y="518"/>
                  </a:cubicBezTo>
                  <a:cubicBezTo>
                    <a:pt x="328" y="500"/>
                    <a:pt x="305" y="481"/>
                    <a:pt x="305" y="463"/>
                  </a:cubicBezTo>
                  <a:cubicBezTo>
                    <a:pt x="305" y="426"/>
                    <a:pt x="287" y="403"/>
                    <a:pt x="287" y="384"/>
                  </a:cubicBezTo>
                  <a:cubicBezTo>
                    <a:pt x="268" y="347"/>
                    <a:pt x="250" y="310"/>
                    <a:pt x="213" y="269"/>
                  </a:cubicBezTo>
                  <a:cubicBezTo>
                    <a:pt x="189" y="213"/>
                    <a:pt x="171" y="172"/>
                    <a:pt x="153" y="135"/>
                  </a:cubicBezTo>
                  <a:cubicBezTo>
                    <a:pt x="134" y="98"/>
                    <a:pt x="97" y="56"/>
                    <a:pt x="74" y="19"/>
                  </a:cubicBezTo>
                  <a:cubicBezTo>
                    <a:pt x="55" y="1"/>
                    <a:pt x="37" y="1"/>
                    <a:pt x="37"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3"/>
            <p:cNvSpPr/>
            <p:nvPr/>
          </p:nvSpPr>
          <p:spPr>
            <a:xfrm flipH="1">
              <a:off x="-733861" y="3827472"/>
              <a:ext cx="7741" cy="10979"/>
            </a:xfrm>
            <a:custGeom>
              <a:avLst/>
              <a:gdLst/>
              <a:ahLst/>
              <a:cxnLst/>
              <a:rect l="l" t="t" r="r" b="b"/>
              <a:pathLst>
                <a:path w="98" h="139" extrusionOk="0">
                  <a:moveTo>
                    <a:pt x="19" y="0"/>
                  </a:moveTo>
                  <a:lnTo>
                    <a:pt x="19" y="23"/>
                  </a:lnTo>
                  <a:cubicBezTo>
                    <a:pt x="19" y="42"/>
                    <a:pt x="1" y="60"/>
                    <a:pt x="1" y="79"/>
                  </a:cubicBezTo>
                  <a:lnTo>
                    <a:pt x="1" y="139"/>
                  </a:lnTo>
                  <a:cubicBezTo>
                    <a:pt x="19" y="116"/>
                    <a:pt x="19" y="97"/>
                    <a:pt x="19" y="79"/>
                  </a:cubicBezTo>
                  <a:cubicBezTo>
                    <a:pt x="28" y="70"/>
                    <a:pt x="33" y="60"/>
                    <a:pt x="35" y="51"/>
                  </a:cubicBezTo>
                  <a:lnTo>
                    <a:pt x="35" y="51"/>
                  </a:lnTo>
                  <a:cubicBezTo>
                    <a:pt x="37" y="53"/>
                    <a:pt x="38" y="56"/>
                    <a:pt x="38" y="60"/>
                  </a:cubicBezTo>
                  <a:lnTo>
                    <a:pt x="56" y="79"/>
                  </a:lnTo>
                  <a:cubicBezTo>
                    <a:pt x="56" y="97"/>
                    <a:pt x="79" y="97"/>
                    <a:pt x="79" y="116"/>
                  </a:cubicBezTo>
                  <a:cubicBezTo>
                    <a:pt x="79" y="116"/>
                    <a:pt x="98" y="116"/>
                    <a:pt x="98" y="139"/>
                  </a:cubicBezTo>
                  <a:lnTo>
                    <a:pt x="98" y="97"/>
                  </a:lnTo>
                  <a:cubicBezTo>
                    <a:pt x="79" y="97"/>
                    <a:pt x="79" y="79"/>
                    <a:pt x="79" y="79"/>
                  </a:cubicBezTo>
                  <a:cubicBezTo>
                    <a:pt x="79" y="60"/>
                    <a:pt x="56" y="60"/>
                    <a:pt x="56" y="42"/>
                  </a:cubicBezTo>
                  <a:lnTo>
                    <a:pt x="38" y="23"/>
                  </a:lnTo>
                  <a:lnTo>
                    <a:pt x="19" y="0"/>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3"/>
            <p:cNvSpPr/>
            <p:nvPr/>
          </p:nvSpPr>
          <p:spPr>
            <a:xfrm flipH="1">
              <a:off x="-790101" y="3669422"/>
              <a:ext cx="44234" cy="45732"/>
            </a:xfrm>
            <a:custGeom>
              <a:avLst/>
              <a:gdLst/>
              <a:ahLst/>
              <a:cxnLst/>
              <a:rect l="l" t="t" r="r" b="b"/>
              <a:pathLst>
                <a:path w="560" h="579" extrusionOk="0">
                  <a:moveTo>
                    <a:pt x="37" y="1"/>
                  </a:moveTo>
                  <a:cubicBezTo>
                    <a:pt x="19" y="19"/>
                    <a:pt x="0" y="38"/>
                    <a:pt x="0" y="79"/>
                  </a:cubicBezTo>
                  <a:lnTo>
                    <a:pt x="19" y="98"/>
                  </a:lnTo>
                  <a:lnTo>
                    <a:pt x="19" y="116"/>
                  </a:lnTo>
                  <a:cubicBezTo>
                    <a:pt x="37" y="135"/>
                    <a:pt x="37" y="153"/>
                    <a:pt x="37" y="153"/>
                  </a:cubicBezTo>
                  <a:cubicBezTo>
                    <a:pt x="60" y="195"/>
                    <a:pt x="79" y="213"/>
                    <a:pt x="97" y="250"/>
                  </a:cubicBezTo>
                  <a:cubicBezTo>
                    <a:pt x="116" y="292"/>
                    <a:pt x="153" y="347"/>
                    <a:pt x="194" y="384"/>
                  </a:cubicBezTo>
                  <a:cubicBezTo>
                    <a:pt x="250" y="444"/>
                    <a:pt x="291" y="481"/>
                    <a:pt x="347" y="500"/>
                  </a:cubicBezTo>
                  <a:cubicBezTo>
                    <a:pt x="407" y="541"/>
                    <a:pt x="462" y="560"/>
                    <a:pt x="522" y="578"/>
                  </a:cubicBezTo>
                  <a:cubicBezTo>
                    <a:pt x="541" y="578"/>
                    <a:pt x="541" y="560"/>
                    <a:pt x="541" y="560"/>
                  </a:cubicBezTo>
                  <a:cubicBezTo>
                    <a:pt x="559" y="541"/>
                    <a:pt x="541" y="523"/>
                    <a:pt x="522" y="523"/>
                  </a:cubicBezTo>
                  <a:cubicBezTo>
                    <a:pt x="481" y="500"/>
                    <a:pt x="425" y="481"/>
                    <a:pt x="384" y="444"/>
                  </a:cubicBezTo>
                  <a:cubicBezTo>
                    <a:pt x="328" y="426"/>
                    <a:pt x="291" y="384"/>
                    <a:pt x="268" y="329"/>
                  </a:cubicBezTo>
                  <a:cubicBezTo>
                    <a:pt x="231" y="292"/>
                    <a:pt x="194" y="250"/>
                    <a:pt x="176" y="195"/>
                  </a:cubicBezTo>
                  <a:cubicBezTo>
                    <a:pt x="153" y="176"/>
                    <a:pt x="153" y="153"/>
                    <a:pt x="134" y="116"/>
                  </a:cubicBezTo>
                  <a:lnTo>
                    <a:pt x="134" y="79"/>
                  </a:lnTo>
                  <a:lnTo>
                    <a:pt x="116" y="61"/>
                  </a:lnTo>
                  <a:lnTo>
                    <a:pt x="116" y="38"/>
                  </a:lnTo>
                  <a:cubicBezTo>
                    <a:pt x="97" y="1"/>
                    <a:pt x="79" y="1"/>
                    <a:pt x="37"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3"/>
            <p:cNvSpPr/>
            <p:nvPr/>
          </p:nvSpPr>
          <p:spPr>
            <a:xfrm flipH="1">
              <a:off x="-736784" y="3684192"/>
              <a:ext cx="50080" cy="120452"/>
            </a:xfrm>
            <a:custGeom>
              <a:avLst/>
              <a:gdLst/>
              <a:ahLst/>
              <a:cxnLst/>
              <a:rect l="l" t="t" r="r" b="b"/>
              <a:pathLst>
                <a:path w="634" h="1525" extrusionOk="0">
                  <a:moveTo>
                    <a:pt x="578" y="0"/>
                  </a:moveTo>
                  <a:cubicBezTo>
                    <a:pt x="559" y="0"/>
                    <a:pt x="537" y="18"/>
                    <a:pt x="537" y="45"/>
                  </a:cubicBezTo>
                  <a:lnTo>
                    <a:pt x="537" y="63"/>
                  </a:lnTo>
                  <a:lnTo>
                    <a:pt x="518" y="82"/>
                  </a:lnTo>
                  <a:lnTo>
                    <a:pt x="518" y="123"/>
                  </a:lnTo>
                  <a:cubicBezTo>
                    <a:pt x="500" y="142"/>
                    <a:pt x="481" y="160"/>
                    <a:pt x="463" y="197"/>
                  </a:cubicBezTo>
                  <a:cubicBezTo>
                    <a:pt x="421" y="239"/>
                    <a:pt x="384" y="294"/>
                    <a:pt x="347" y="336"/>
                  </a:cubicBezTo>
                  <a:cubicBezTo>
                    <a:pt x="269" y="410"/>
                    <a:pt x="153" y="470"/>
                    <a:pt x="56" y="525"/>
                  </a:cubicBezTo>
                  <a:cubicBezTo>
                    <a:pt x="19" y="544"/>
                    <a:pt x="1" y="585"/>
                    <a:pt x="1" y="604"/>
                  </a:cubicBezTo>
                  <a:lnTo>
                    <a:pt x="1" y="622"/>
                  </a:lnTo>
                  <a:lnTo>
                    <a:pt x="1" y="641"/>
                  </a:lnTo>
                  <a:lnTo>
                    <a:pt x="1" y="682"/>
                  </a:lnTo>
                  <a:cubicBezTo>
                    <a:pt x="1" y="682"/>
                    <a:pt x="19" y="701"/>
                    <a:pt x="19" y="719"/>
                  </a:cubicBezTo>
                  <a:lnTo>
                    <a:pt x="19" y="835"/>
                  </a:lnTo>
                  <a:cubicBezTo>
                    <a:pt x="37" y="890"/>
                    <a:pt x="37" y="969"/>
                    <a:pt x="56" y="1029"/>
                  </a:cubicBezTo>
                  <a:cubicBezTo>
                    <a:pt x="74" y="1103"/>
                    <a:pt x="93" y="1163"/>
                    <a:pt x="116" y="1237"/>
                  </a:cubicBezTo>
                  <a:cubicBezTo>
                    <a:pt x="135" y="1297"/>
                    <a:pt x="153" y="1375"/>
                    <a:pt x="171" y="1431"/>
                  </a:cubicBezTo>
                  <a:lnTo>
                    <a:pt x="190" y="1449"/>
                  </a:lnTo>
                  <a:cubicBezTo>
                    <a:pt x="220" y="1493"/>
                    <a:pt x="267" y="1524"/>
                    <a:pt x="321" y="1524"/>
                  </a:cubicBezTo>
                  <a:cubicBezTo>
                    <a:pt x="341" y="1524"/>
                    <a:pt x="362" y="1520"/>
                    <a:pt x="384" y="1509"/>
                  </a:cubicBezTo>
                  <a:cubicBezTo>
                    <a:pt x="439" y="1468"/>
                    <a:pt x="463" y="1394"/>
                    <a:pt x="439" y="1315"/>
                  </a:cubicBezTo>
                  <a:lnTo>
                    <a:pt x="421" y="1315"/>
                  </a:lnTo>
                  <a:cubicBezTo>
                    <a:pt x="403" y="1260"/>
                    <a:pt x="366" y="1200"/>
                    <a:pt x="347" y="1144"/>
                  </a:cubicBezTo>
                  <a:cubicBezTo>
                    <a:pt x="324" y="1084"/>
                    <a:pt x="305" y="1029"/>
                    <a:pt x="287" y="969"/>
                  </a:cubicBezTo>
                  <a:cubicBezTo>
                    <a:pt x="269" y="913"/>
                    <a:pt x="250" y="853"/>
                    <a:pt x="232" y="798"/>
                  </a:cubicBezTo>
                  <a:cubicBezTo>
                    <a:pt x="232" y="756"/>
                    <a:pt x="208" y="738"/>
                    <a:pt x="208" y="701"/>
                  </a:cubicBezTo>
                  <a:cubicBezTo>
                    <a:pt x="208" y="688"/>
                    <a:pt x="208" y="673"/>
                    <a:pt x="203" y="665"/>
                  </a:cubicBezTo>
                  <a:lnTo>
                    <a:pt x="203" y="665"/>
                  </a:lnTo>
                  <a:cubicBezTo>
                    <a:pt x="297" y="594"/>
                    <a:pt x="380" y="511"/>
                    <a:pt x="463" y="428"/>
                  </a:cubicBezTo>
                  <a:cubicBezTo>
                    <a:pt x="500" y="373"/>
                    <a:pt x="537" y="313"/>
                    <a:pt x="555" y="257"/>
                  </a:cubicBezTo>
                  <a:cubicBezTo>
                    <a:pt x="578" y="220"/>
                    <a:pt x="597" y="197"/>
                    <a:pt x="615" y="160"/>
                  </a:cubicBezTo>
                  <a:lnTo>
                    <a:pt x="615" y="105"/>
                  </a:lnTo>
                  <a:cubicBezTo>
                    <a:pt x="634" y="105"/>
                    <a:pt x="634" y="82"/>
                    <a:pt x="634" y="82"/>
                  </a:cubicBezTo>
                  <a:lnTo>
                    <a:pt x="634" y="63"/>
                  </a:lnTo>
                  <a:lnTo>
                    <a:pt x="634" y="45"/>
                  </a:lnTo>
                  <a:cubicBezTo>
                    <a:pt x="634" y="26"/>
                    <a:pt x="615" y="8"/>
                    <a:pt x="597" y="8"/>
                  </a:cubicBezTo>
                  <a:cubicBezTo>
                    <a:pt x="592" y="3"/>
                    <a:pt x="585" y="0"/>
                    <a:pt x="578"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3"/>
            <p:cNvSpPr/>
            <p:nvPr/>
          </p:nvSpPr>
          <p:spPr>
            <a:xfrm flipH="1">
              <a:off x="-662296" y="3632930"/>
              <a:ext cx="79" cy="79"/>
            </a:xfrm>
            <a:custGeom>
              <a:avLst/>
              <a:gdLst/>
              <a:ahLst/>
              <a:cxnLst/>
              <a:rect l="l" t="t" r="r" b="b"/>
              <a:pathLst>
                <a:path w="1" h="1" extrusionOk="0">
                  <a:moveTo>
                    <a:pt x="1" y="1"/>
                  </a:moveTo>
                  <a:lnTo>
                    <a:pt x="1" y="1"/>
                  </a:lnTo>
                  <a:lnTo>
                    <a:pt x="1" y="1"/>
                  </a:lnTo>
                  <a:lnTo>
                    <a:pt x="1" y="1"/>
                  </a:ln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3"/>
            <p:cNvSpPr/>
            <p:nvPr/>
          </p:nvSpPr>
          <p:spPr>
            <a:xfrm flipH="1">
              <a:off x="-668537" y="3809226"/>
              <a:ext cx="89891" cy="38387"/>
            </a:xfrm>
            <a:custGeom>
              <a:avLst/>
              <a:gdLst/>
              <a:ahLst/>
              <a:cxnLst/>
              <a:rect l="l" t="t" r="r" b="b"/>
              <a:pathLst>
                <a:path w="1138" h="486" extrusionOk="0">
                  <a:moveTo>
                    <a:pt x="1" y="0"/>
                  </a:moveTo>
                  <a:lnTo>
                    <a:pt x="1" y="0"/>
                  </a:lnTo>
                  <a:cubicBezTo>
                    <a:pt x="19" y="157"/>
                    <a:pt x="56" y="310"/>
                    <a:pt x="116" y="485"/>
                  </a:cubicBezTo>
                  <a:cubicBezTo>
                    <a:pt x="421" y="425"/>
                    <a:pt x="652" y="370"/>
                    <a:pt x="865" y="273"/>
                  </a:cubicBezTo>
                  <a:cubicBezTo>
                    <a:pt x="962" y="231"/>
                    <a:pt x="1059" y="176"/>
                    <a:pt x="1137" y="139"/>
                  </a:cubicBezTo>
                  <a:lnTo>
                    <a:pt x="1137" y="139"/>
                  </a:lnTo>
                  <a:cubicBezTo>
                    <a:pt x="970" y="181"/>
                    <a:pt x="822" y="198"/>
                    <a:pt x="690" y="198"/>
                  </a:cubicBezTo>
                  <a:cubicBezTo>
                    <a:pt x="349" y="198"/>
                    <a:pt x="124" y="84"/>
                    <a:pt x="1"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3"/>
            <p:cNvSpPr/>
            <p:nvPr/>
          </p:nvSpPr>
          <p:spPr>
            <a:xfrm flipH="1">
              <a:off x="-802108" y="3743905"/>
              <a:ext cx="39495" cy="49603"/>
            </a:xfrm>
            <a:custGeom>
              <a:avLst/>
              <a:gdLst/>
              <a:ahLst/>
              <a:cxnLst/>
              <a:rect l="l" t="t" r="r" b="b"/>
              <a:pathLst>
                <a:path w="500" h="628" extrusionOk="0">
                  <a:moveTo>
                    <a:pt x="38" y="0"/>
                  </a:moveTo>
                  <a:cubicBezTo>
                    <a:pt x="19" y="0"/>
                    <a:pt x="1" y="19"/>
                    <a:pt x="1" y="60"/>
                  </a:cubicBezTo>
                  <a:lnTo>
                    <a:pt x="1" y="79"/>
                  </a:lnTo>
                  <a:lnTo>
                    <a:pt x="1" y="97"/>
                  </a:lnTo>
                  <a:cubicBezTo>
                    <a:pt x="1" y="116"/>
                    <a:pt x="19" y="134"/>
                    <a:pt x="19" y="157"/>
                  </a:cubicBezTo>
                  <a:cubicBezTo>
                    <a:pt x="19" y="176"/>
                    <a:pt x="38" y="213"/>
                    <a:pt x="38" y="231"/>
                  </a:cubicBezTo>
                  <a:cubicBezTo>
                    <a:pt x="79" y="291"/>
                    <a:pt x="98" y="347"/>
                    <a:pt x="135" y="407"/>
                  </a:cubicBezTo>
                  <a:cubicBezTo>
                    <a:pt x="153" y="425"/>
                    <a:pt x="195" y="444"/>
                    <a:pt x="213" y="462"/>
                  </a:cubicBezTo>
                  <a:cubicBezTo>
                    <a:pt x="232" y="504"/>
                    <a:pt x="250" y="522"/>
                    <a:pt x="269" y="541"/>
                  </a:cubicBezTo>
                  <a:cubicBezTo>
                    <a:pt x="329" y="578"/>
                    <a:pt x="384" y="596"/>
                    <a:pt x="444" y="619"/>
                  </a:cubicBezTo>
                  <a:cubicBezTo>
                    <a:pt x="450" y="626"/>
                    <a:pt x="454" y="628"/>
                    <a:pt x="458" y="628"/>
                  </a:cubicBezTo>
                  <a:cubicBezTo>
                    <a:pt x="465" y="628"/>
                    <a:pt x="469" y="619"/>
                    <a:pt x="481" y="619"/>
                  </a:cubicBezTo>
                  <a:cubicBezTo>
                    <a:pt x="500" y="596"/>
                    <a:pt x="500" y="578"/>
                    <a:pt x="481" y="559"/>
                  </a:cubicBezTo>
                  <a:cubicBezTo>
                    <a:pt x="444" y="522"/>
                    <a:pt x="403" y="481"/>
                    <a:pt x="366" y="425"/>
                  </a:cubicBezTo>
                  <a:cubicBezTo>
                    <a:pt x="347" y="407"/>
                    <a:pt x="347" y="388"/>
                    <a:pt x="329" y="365"/>
                  </a:cubicBezTo>
                  <a:cubicBezTo>
                    <a:pt x="310" y="365"/>
                    <a:pt x="310" y="347"/>
                    <a:pt x="310" y="328"/>
                  </a:cubicBezTo>
                  <a:lnTo>
                    <a:pt x="287" y="328"/>
                  </a:lnTo>
                  <a:lnTo>
                    <a:pt x="269" y="310"/>
                  </a:lnTo>
                  <a:cubicBezTo>
                    <a:pt x="250" y="250"/>
                    <a:pt x="213" y="213"/>
                    <a:pt x="195" y="176"/>
                  </a:cubicBezTo>
                  <a:cubicBezTo>
                    <a:pt x="172" y="134"/>
                    <a:pt x="153" y="116"/>
                    <a:pt x="135" y="97"/>
                  </a:cubicBezTo>
                  <a:lnTo>
                    <a:pt x="116" y="60"/>
                  </a:lnTo>
                  <a:lnTo>
                    <a:pt x="116" y="42"/>
                  </a:lnTo>
                  <a:lnTo>
                    <a:pt x="98" y="19"/>
                  </a:lnTo>
                  <a:cubicBezTo>
                    <a:pt x="79" y="0"/>
                    <a:pt x="56" y="0"/>
                    <a:pt x="38"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3"/>
            <p:cNvSpPr/>
            <p:nvPr/>
          </p:nvSpPr>
          <p:spPr>
            <a:xfrm flipH="1">
              <a:off x="-809769" y="3789480"/>
              <a:ext cx="12085" cy="10663"/>
            </a:xfrm>
            <a:custGeom>
              <a:avLst/>
              <a:gdLst/>
              <a:ahLst/>
              <a:cxnLst/>
              <a:rect l="l" t="t" r="r" b="b"/>
              <a:pathLst>
                <a:path w="153" h="135" extrusionOk="0">
                  <a:moveTo>
                    <a:pt x="0" y="1"/>
                  </a:moveTo>
                  <a:lnTo>
                    <a:pt x="19" y="19"/>
                  </a:lnTo>
                  <a:cubicBezTo>
                    <a:pt x="19" y="42"/>
                    <a:pt x="19" y="42"/>
                    <a:pt x="37" y="61"/>
                  </a:cubicBezTo>
                  <a:lnTo>
                    <a:pt x="56" y="79"/>
                  </a:lnTo>
                  <a:lnTo>
                    <a:pt x="74" y="98"/>
                  </a:lnTo>
                  <a:cubicBezTo>
                    <a:pt x="97" y="116"/>
                    <a:pt x="97" y="116"/>
                    <a:pt x="116" y="135"/>
                  </a:cubicBezTo>
                  <a:cubicBezTo>
                    <a:pt x="116" y="116"/>
                    <a:pt x="97" y="116"/>
                    <a:pt x="97" y="98"/>
                  </a:cubicBezTo>
                  <a:cubicBezTo>
                    <a:pt x="97" y="79"/>
                    <a:pt x="74" y="79"/>
                    <a:pt x="74" y="61"/>
                  </a:cubicBezTo>
                  <a:lnTo>
                    <a:pt x="56" y="42"/>
                  </a:lnTo>
                  <a:cubicBezTo>
                    <a:pt x="46" y="30"/>
                    <a:pt x="41" y="25"/>
                    <a:pt x="39" y="19"/>
                  </a:cubicBezTo>
                  <a:lnTo>
                    <a:pt x="153" y="19"/>
                  </a:lnTo>
                  <a:cubicBezTo>
                    <a:pt x="134" y="19"/>
                    <a:pt x="116" y="19"/>
                    <a:pt x="97"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3"/>
            <p:cNvSpPr/>
            <p:nvPr/>
          </p:nvSpPr>
          <p:spPr>
            <a:xfrm flipH="1">
              <a:off x="-779517" y="3669422"/>
              <a:ext cx="33650" cy="93360"/>
            </a:xfrm>
            <a:custGeom>
              <a:avLst/>
              <a:gdLst/>
              <a:ahLst/>
              <a:cxnLst/>
              <a:rect l="l" t="t" r="r" b="b"/>
              <a:pathLst>
                <a:path w="426" h="1182" extrusionOk="0">
                  <a:moveTo>
                    <a:pt x="60" y="1"/>
                  </a:moveTo>
                  <a:cubicBezTo>
                    <a:pt x="37" y="1"/>
                    <a:pt x="0" y="19"/>
                    <a:pt x="0" y="61"/>
                  </a:cubicBezTo>
                  <a:lnTo>
                    <a:pt x="0" y="98"/>
                  </a:lnTo>
                  <a:lnTo>
                    <a:pt x="0" y="135"/>
                  </a:lnTo>
                  <a:lnTo>
                    <a:pt x="0" y="195"/>
                  </a:lnTo>
                  <a:lnTo>
                    <a:pt x="0" y="329"/>
                  </a:lnTo>
                  <a:cubicBezTo>
                    <a:pt x="0" y="407"/>
                    <a:pt x="19" y="500"/>
                    <a:pt x="37" y="578"/>
                  </a:cubicBezTo>
                  <a:cubicBezTo>
                    <a:pt x="37" y="675"/>
                    <a:pt x="60" y="754"/>
                    <a:pt x="79" y="846"/>
                  </a:cubicBezTo>
                  <a:cubicBezTo>
                    <a:pt x="97" y="888"/>
                    <a:pt x="97" y="925"/>
                    <a:pt x="116" y="962"/>
                  </a:cubicBezTo>
                  <a:cubicBezTo>
                    <a:pt x="134" y="1003"/>
                    <a:pt x="134" y="1059"/>
                    <a:pt x="153" y="1100"/>
                  </a:cubicBezTo>
                  <a:lnTo>
                    <a:pt x="153" y="1119"/>
                  </a:lnTo>
                  <a:cubicBezTo>
                    <a:pt x="184" y="1160"/>
                    <a:pt x="233" y="1181"/>
                    <a:pt x="281" y="1181"/>
                  </a:cubicBezTo>
                  <a:cubicBezTo>
                    <a:pt x="297" y="1181"/>
                    <a:pt x="313" y="1179"/>
                    <a:pt x="328" y="1174"/>
                  </a:cubicBezTo>
                  <a:cubicBezTo>
                    <a:pt x="407" y="1137"/>
                    <a:pt x="425" y="1059"/>
                    <a:pt x="407" y="1003"/>
                  </a:cubicBezTo>
                  <a:cubicBezTo>
                    <a:pt x="384" y="962"/>
                    <a:pt x="365" y="925"/>
                    <a:pt x="347" y="888"/>
                  </a:cubicBezTo>
                  <a:cubicBezTo>
                    <a:pt x="328" y="846"/>
                    <a:pt x="310" y="809"/>
                    <a:pt x="291" y="772"/>
                  </a:cubicBezTo>
                  <a:cubicBezTo>
                    <a:pt x="268" y="694"/>
                    <a:pt x="231" y="615"/>
                    <a:pt x="213" y="541"/>
                  </a:cubicBezTo>
                  <a:cubicBezTo>
                    <a:pt x="194" y="463"/>
                    <a:pt x="176" y="384"/>
                    <a:pt x="153" y="310"/>
                  </a:cubicBezTo>
                  <a:cubicBezTo>
                    <a:pt x="153" y="269"/>
                    <a:pt x="134" y="213"/>
                    <a:pt x="134" y="176"/>
                  </a:cubicBezTo>
                  <a:lnTo>
                    <a:pt x="134" y="116"/>
                  </a:lnTo>
                  <a:cubicBezTo>
                    <a:pt x="116" y="116"/>
                    <a:pt x="116" y="98"/>
                    <a:pt x="116" y="98"/>
                  </a:cubicBezTo>
                  <a:lnTo>
                    <a:pt x="116" y="61"/>
                  </a:lnTo>
                  <a:cubicBezTo>
                    <a:pt x="116" y="19"/>
                    <a:pt x="97" y="1"/>
                    <a:pt x="60"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3"/>
            <p:cNvSpPr/>
            <p:nvPr/>
          </p:nvSpPr>
          <p:spPr>
            <a:xfrm flipH="1">
              <a:off x="-878411" y="3713970"/>
              <a:ext cx="48974" cy="30014"/>
            </a:xfrm>
            <a:custGeom>
              <a:avLst/>
              <a:gdLst/>
              <a:ahLst/>
              <a:cxnLst/>
              <a:rect l="l" t="t" r="r" b="b"/>
              <a:pathLst>
                <a:path w="620" h="380" extrusionOk="0">
                  <a:moveTo>
                    <a:pt x="41" y="0"/>
                  </a:moveTo>
                  <a:cubicBezTo>
                    <a:pt x="36" y="0"/>
                    <a:pt x="30" y="5"/>
                    <a:pt x="19" y="14"/>
                  </a:cubicBezTo>
                  <a:cubicBezTo>
                    <a:pt x="0" y="14"/>
                    <a:pt x="0" y="33"/>
                    <a:pt x="0" y="51"/>
                  </a:cubicBezTo>
                  <a:cubicBezTo>
                    <a:pt x="19" y="74"/>
                    <a:pt x="19" y="74"/>
                    <a:pt x="19" y="93"/>
                  </a:cubicBezTo>
                  <a:cubicBezTo>
                    <a:pt x="42" y="111"/>
                    <a:pt x="42" y="111"/>
                    <a:pt x="42" y="130"/>
                  </a:cubicBezTo>
                  <a:cubicBezTo>
                    <a:pt x="60" y="148"/>
                    <a:pt x="79" y="167"/>
                    <a:pt x="97" y="190"/>
                  </a:cubicBezTo>
                  <a:cubicBezTo>
                    <a:pt x="134" y="227"/>
                    <a:pt x="194" y="264"/>
                    <a:pt x="231" y="305"/>
                  </a:cubicBezTo>
                  <a:cubicBezTo>
                    <a:pt x="250" y="305"/>
                    <a:pt x="250" y="324"/>
                    <a:pt x="273" y="324"/>
                  </a:cubicBezTo>
                  <a:cubicBezTo>
                    <a:pt x="291" y="324"/>
                    <a:pt x="291" y="342"/>
                    <a:pt x="310" y="342"/>
                  </a:cubicBezTo>
                  <a:cubicBezTo>
                    <a:pt x="347" y="342"/>
                    <a:pt x="365" y="361"/>
                    <a:pt x="388" y="361"/>
                  </a:cubicBezTo>
                  <a:cubicBezTo>
                    <a:pt x="444" y="379"/>
                    <a:pt x="504" y="379"/>
                    <a:pt x="559" y="379"/>
                  </a:cubicBezTo>
                  <a:cubicBezTo>
                    <a:pt x="578" y="379"/>
                    <a:pt x="596" y="379"/>
                    <a:pt x="596" y="361"/>
                  </a:cubicBezTo>
                  <a:cubicBezTo>
                    <a:pt x="619" y="324"/>
                    <a:pt x="619" y="305"/>
                    <a:pt x="578" y="282"/>
                  </a:cubicBezTo>
                  <a:cubicBezTo>
                    <a:pt x="541" y="264"/>
                    <a:pt x="481" y="245"/>
                    <a:pt x="444" y="227"/>
                  </a:cubicBezTo>
                  <a:cubicBezTo>
                    <a:pt x="425" y="208"/>
                    <a:pt x="407" y="208"/>
                    <a:pt x="388" y="190"/>
                  </a:cubicBezTo>
                  <a:lnTo>
                    <a:pt x="347" y="167"/>
                  </a:lnTo>
                  <a:lnTo>
                    <a:pt x="328" y="167"/>
                  </a:lnTo>
                  <a:lnTo>
                    <a:pt x="310" y="148"/>
                  </a:lnTo>
                  <a:cubicBezTo>
                    <a:pt x="273" y="130"/>
                    <a:pt x="231" y="111"/>
                    <a:pt x="194" y="93"/>
                  </a:cubicBezTo>
                  <a:lnTo>
                    <a:pt x="134" y="51"/>
                  </a:lnTo>
                  <a:lnTo>
                    <a:pt x="97" y="33"/>
                  </a:lnTo>
                  <a:lnTo>
                    <a:pt x="79" y="14"/>
                  </a:lnTo>
                  <a:lnTo>
                    <a:pt x="60" y="14"/>
                  </a:lnTo>
                  <a:cubicBezTo>
                    <a:pt x="51" y="5"/>
                    <a:pt x="46" y="0"/>
                    <a:pt x="4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3"/>
            <p:cNvSpPr/>
            <p:nvPr/>
          </p:nvSpPr>
          <p:spPr>
            <a:xfrm flipH="1">
              <a:off x="-888996" y="3736244"/>
              <a:ext cx="16904" cy="12480"/>
            </a:xfrm>
            <a:custGeom>
              <a:avLst/>
              <a:gdLst/>
              <a:ahLst/>
              <a:cxnLst/>
              <a:rect l="l" t="t" r="r" b="b"/>
              <a:pathLst>
                <a:path w="214" h="158" extrusionOk="0">
                  <a:moveTo>
                    <a:pt x="213" y="0"/>
                  </a:moveTo>
                  <a:cubicBezTo>
                    <a:pt x="195" y="0"/>
                    <a:pt x="195" y="23"/>
                    <a:pt x="172" y="23"/>
                  </a:cubicBezTo>
                  <a:cubicBezTo>
                    <a:pt x="195" y="23"/>
                    <a:pt x="195" y="23"/>
                    <a:pt x="213" y="0"/>
                  </a:cubicBezTo>
                  <a:close/>
                  <a:moveTo>
                    <a:pt x="79" y="23"/>
                  </a:moveTo>
                  <a:cubicBezTo>
                    <a:pt x="56" y="42"/>
                    <a:pt x="38" y="42"/>
                    <a:pt x="19" y="42"/>
                  </a:cubicBezTo>
                  <a:lnTo>
                    <a:pt x="1" y="42"/>
                  </a:lnTo>
                  <a:lnTo>
                    <a:pt x="19" y="60"/>
                  </a:lnTo>
                  <a:cubicBezTo>
                    <a:pt x="38" y="79"/>
                    <a:pt x="38" y="79"/>
                    <a:pt x="56" y="79"/>
                  </a:cubicBezTo>
                  <a:cubicBezTo>
                    <a:pt x="79" y="97"/>
                    <a:pt x="79" y="97"/>
                    <a:pt x="98" y="116"/>
                  </a:cubicBezTo>
                  <a:cubicBezTo>
                    <a:pt x="116" y="139"/>
                    <a:pt x="135" y="139"/>
                    <a:pt x="172" y="157"/>
                  </a:cubicBezTo>
                  <a:cubicBezTo>
                    <a:pt x="153" y="139"/>
                    <a:pt x="116" y="116"/>
                    <a:pt x="98" y="97"/>
                  </a:cubicBezTo>
                  <a:cubicBezTo>
                    <a:pt x="98" y="79"/>
                    <a:pt x="79" y="79"/>
                    <a:pt x="79" y="79"/>
                  </a:cubicBezTo>
                  <a:cubicBezTo>
                    <a:pt x="68" y="70"/>
                    <a:pt x="62" y="65"/>
                    <a:pt x="57" y="60"/>
                  </a:cubicBezTo>
                  <a:lnTo>
                    <a:pt x="79" y="60"/>
                  </a:lnTo>
                  <a:cubicBezTo>
                    <a:pt x="98" y="60"/>
                    <a:pt x="116" y="42"/>
                    <a:pt x="135" y="42"/>
                  </a:cubicBezTo>
                  <a:cubicBezTo>
                    <a:pt x="135" y="42"/>
                    <a:pt x="153" y="42"/>
                    <a:pt x="172" y="23"/>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3"/>
            <p:cNvSpPr/>
            <p:nvPr/>
          </p:nvSpPr>
          <p:spPr>
            <a:xfrm flipH="1">
              <a:off x="-846263" y="3658206"/>
              <a:ext cx="59164" cy="72824"/>
            </a:xfrm>
            <a:custGeom>
              <a:avLst/>
              <a:gdLst/>
              <a:ahLst/>
              <a:cxnLst/>
              <a:rect l="l" t="t" r="r" b="b"/>
              <a:pathLst>
                <a:path w="749" h="922" extrusionOk="0">
                  <a:moveTo>
                    <a:pt x="77" y="1"/>
                  </a:moveTo>
                  <a:cubicBezTo>
                    <a:pt x="68" y="1"/>
                    <a:pt x="61" y="3"/>
                    <a:pt x="56" y="9"/>
                  </a:cubicBezTo>
                  <a:cubicBezTo>
                    <a:pt x="19" y="9"/>
                    <a:pt x="0" y="46"/>
                    <a:pt x="19" y="64"/>
                  </a:cubicBezTo>
                  <a:cubicBezTo>
                    <a:pt x="19" y="87"/>
                    <a:pt x="19" y="87"/>
                    <a:pt x="37" y="106"/>
                  </a:cubicBezTo>
                  <a:lnTo>
                    <a:pt x="37" y="124"/>
                  </a:lnTo>
                  <a:cubicBezTo>
                    <a:pt x="56" y="143"/>
                    <a:pt x="56" y="161"/>
                    <a:pt x="56" y="180"/>
                  </a:cubicBezTo>
                  <a:cubicBezTo>
                    <a:pt x="74" y="221"/>
                    <a:pt x="93" y="258"/>
                    <a:pt x="116" y="295"/>
                  </a:cubicBezTo>
                  <a:cubicBezTo>
                    <a:pt x="153" y="355"/>
                    <a:pt x="190" y="434"/>
                    <a:pt x="231" y="489"/>
                  </a:cubicBezTo>
                  <a:cubicBezTo>
                    <a:pt x="268" y="568"/>
                    <a:pt x="305" y="623"/>
                    <a:pt x="365" y="683"/>
                  </a:cubicBezTo>
                  <a:cubicBezTo>
                    <a:pt x="384" y="720"/>
                    <a:pt x="402" y="757"/>
                    <a:pt x="439" y="780"/>
                  </a:cubicBezTo>
                  <a:cubicBezTo>
                    <a:pt x="462" y="817"/>
                    <a:pt x="481" y="836"/>
                    <a:pt x="518" y="873"/>
                  </a:cubicBezTo>
                  <a:lnTo>
                    <a:pt x="518" y="896"/>
                  </a:lnTo>
                  <a:cubicBezTo>
                    <a:pt x="544" y="912"/>
                    <a:pt x="577" y="921"/>
                    <a:pt x="609" y="921"/>
                  </a:cubicBezTo>
                  <a:cubicBezTo>
                    <a:pt x="649" y="921"/>
                    <a:pt x="688" y="906"/>
                    <a:pt x="712" y="873"/>
                  </a:cubicBezTo>
                  <a:cubicBezTo>
                    <a:pt x="749" y="817"/>
                    <a:pt x="749" y="739"/>
                    <a:pt x="693" y="683"/>
                  </a:cubicBezTo>
                  <a:cubicBezTo>
                    <a:pt x="670" y="665"/>
                    <a:pt x="633" y="642"/>
                    <a:pt x="615" y="623"/>
                  </a:cubicBezTo>
                  <a:cubicBezTo>
                    <a:pt x="578" y="586"/>
                    <a:pt x="555" y="568"/>
                    <a:pt x="536" y="549"/>
                  </a:cubicBezTo>
                  <a:cubicBezTo>
                    <a:pt x="481" y="489"/>
                    <a:pt x="421" y="434"/>
                    <a:pt x="384" y="392"/>
                  </a:cubicBezTo>
                  <a:cubicBezTo>
                    <a:pt x="324" y="337"/>
                    <a:pt x="287" y="277"/>
                    <a:pt x="250" y="221"/>
                  </a:cubicBezTo>
                  <a:cubicBezTo>
                    <a:pt x="231" y="180"/>
                    <a:pt x="208" y="161"/>
                    <a:pt x="190" y="124"/>
                  </a:cubicBezTo>
                  <a:cubicBezTo>
                    <a:pt x="171" y="106"/>
                    <a:pt x="171" y="87"/>
                    <a:pt x="153" y="64"/>
                  </a:cubicBezTo>
                  <a:lnTo>
                    <a:pt x="134" y="46"/>
                  </a:lnTo>
                  <a:lnTo>
                    <a:pt x="134" y="27"/>
                  </a:lnTo>
                  <a:cubicBezTo>
                    <a:pt x="121" y="14"/>
                    <a:pt x="96" y="1"/>
                    <a:pt x="77"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3"/>
            <p:cNvSpPr/>
            <p:nvPr/>
          </p:nvSpPr>
          <p:spPr>
            <a:xfrm flipH="1">
              <a:off x="-869249" y="3601415"/>
              <a:ext cx="32149" cy="25907"/>
            </a:xfrm>
            <a:custGeom>
              <a:avLst/>
              <a:gdLst/>
              <a:ahLst/>
              <a:cxnLst/>
              <a:rect l="l" t="t" r="r" b="b"/>
              <a:pathLst>
                <a:path w="407" h="328" extrusionOk="0">
                  <a:moveTo>
                    <a:pt x="122" y="0"/>
                  </a:moveTo>
                  <a:cubicBezTo>
                    <a:pt x="88" y="0"/>
                    <a:pt x="58" y="16"/>
                    <a:pt x="37" y="35"/>
                  </a:cubicBezTo>
                  <a:cubicBezTo>
                    <a:pt x="0" y="90"/>
                    <a:pt x="19" y="187"/>
                    <a:pt x="97" y="247"/>
                  </a:cubicBezTo>
                  <a:cubicBezTo>
                    <a:pt x="153" y="286"/>
                    <a:pt x="235" y="328"/>
                    <a:pt x="293" y="328"/>
                  </a:cubicBezTo>
                  <a:cubicBezTo>
                    <a:pt x="316" y="328"/>
                    <a:pt x="336" y="320"/>
                    <a:pt x="347" y="303"/>
                  </a:cubicBezTo>
                  <a:cubicBezTo>
                    <a:pt x="407" y="247"/>
                    <a:pt x="310" y="113"/>
                    <a:pt x="231" y="53"/>
                  </a:cubicBezTo>
                  <a:cubicBezTo>
                    <a:pt x="193" y="15"/>
                    <a:pt x="155" y="0"/>
                    <a:pt x="122"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3"/>
            <p:cNvSpPr/>
            <p:nvPr/>
          </p:nvSpPr>
          <p:spPr>
            <a:xfrm flipH="1">
              <a:off x="-773276" y="3652677"/>
              <a:ext cx="13586" cy="9162"/>
            </a:xfrm>
            <a:custGeom>
              <a:avLst/>
              <a:gdLst/>
              <a:ahLst/>
              <a:cxnLst/>
              <a:rect l="l" t="t" r="r" b="b"/>
              <a:pathLst>
                <a:path w="172" h="116" extrusionOk="0">
                  <a:moveTo>
                    <a:pt x="38" y="0"/>
                  </a:moveTo>
                  <a:cubicBezTo>
                    <a:pt x="19" y="42"/>
                    <a:pt x="1" y="60"/>
                    <a:pt x="1" y="97"/>
                  </a:cubicBezTo>
                  <a:cubicBezTo>
                    <a:pt x="1" y="79"/>
                    <a:pt x="19" y="42"/>
                    <a:pt x="38" y="19"/>
                  </a:cubicBezTo>
                  <a:cubicBezTo>
                    <a:pt x="56" y="42"/>
                    <a:pt x="75" y="79"/>
                    <a:pt x="93" y="116"/>
                  </a:cubicBezTo>
                  <a:lnTo>
                    <a:pt x="116" y="116"/>
                  </a:lnTo>
                  <a:cubicBezTo>
                    <a:pt x="116" y="97"/>
                    <a:pt x="135" y="60"/>
                    <a:pt x="153" y="42"/>
                  </a:cubicBezTo>
                  <a:cubicBezTo>
                    <a:pt x="153" y="60"/>
                    <a:pt x="172" y="97"/>
                    <a:pt x="172" y="116"/>
                  </a:cubicBezTo>
                  <a:cubicBezTo>
                    <a:pt x="172" y="79"/>
                    <a:pt x="153" y="60"/>
                    <a:pt x="153" y="19"/>
                  </a:cubicBezTo>
                  <a:lnTo>
                    <a:pt x="135" y="19"/>
                  </a:lnTo>
                  <a:cubicBezTo>
                    <a:pt x="135" y="60"/>
                    <a:pt x="116" y="79"/>
                    <a:pt x="93" y="97"/>
                  </a:cubicBezTo>
                  <a:cubicBezTo>
                    <a:pt x="75" y="60"/>
                    <a:pt x="56" y="42"/>
                    <a:pt x="38"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3"/>
            <p:cNvSpPr/>
            <p:nvPr/>
          </p:nvSpPr>
          <p:spPr>
            <a:xfrm flipH="1">
              <a:off x="-816010" y="3637828"/>
              <a:ext cx="9242" cy="21089"/>
            </a:xfrm>
            <a:custGeom>
              <a:avLst/>
              <a:gdLst/>
              <a:ahLst/>
              <a:cxnLst/>
              <a:rect l="l" t="t" r="r" b="b"/>
              <a:pathLst>
                <a:path w="117" h="267" extrusionOk="0">
                  <a:moveTo>
                    <a:pt x="75" y="0"/>
                  </a:moveTo>
                  <a:cubicBezTo>
                    <a:pt x="98" y="73"/>
                    <a:pt x="98" y="133"/>
                    <a:pt x="98" y="188"/>
                  </a:cubicBezTo>
                  <a:lnTo>
                    <a:pt x="19" y="188"/>
                  </a:lnTo>
                  <a:lnTo>
                    <a:pt x="56" y="248"/>
                  </a:lnTo>
                  <a:cubicBezTo>
                    <a:pt x="38" y="230"/>
                    <a:pt x="19" y="230"/>
                    <a:pt x="1" y="230"/>
                  </a:cubicBezTo>
                  <a:cubicBezTo>
                    <a:pt x="38" y="248"/>
                    <a:pt x="56" y="248"/>
                    <a:pt x="75" y="267"/>
                  </a:cubicBezTo>
                  <a:lnTo>
                    <a:pt x="98" y="267"/>
                  </a:lnTo>
                  <a:lnTo>
                    <a:pt x="98" y="248"/>
                  </a:lnTo>
                  <a:lnTo>
                    <a:pt x="38" y="207"/>
                  </a:lnTo>
                  <a:lnTo>
                    <a:pt x="116" y="207"/>
                  </a:lnTo>
                  <a:lnTo>
                    <a:pt x="116" y="188"/>
                  </a:lnTo>
                  <a:cubicBezTo>
                    <a:pt x="98" y="133"/>
                    <a:pt x="98" y="73"/>
                    <a:pt x="75"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3"/>
            <p:cNvSpPr/>
            <p:nvPr/>
          </p:nvSpPr>
          <p:spPr>
            <a:xfrm flipH="1">
              <a:off x="-788600" y="3684745"/>
              <a:ext cx="10664" cy="15086"/>
            </a:xfrm>
            <a:custGeom>
              <a:avLst/>
              <a:gdLst/>
              <a:ahLst/>
              <a:cxnLst/>
              <a:rect l="l" t="t" r="r" b="b"/>
              <a:pathLst>
                <a:path w="135" h="191" extrusionOk="0">
                  <a:moveTo>
                    <a:pt x="56" y="1"/>
                  </a:moveTo>
                  <a:lnTo>
                    <a:pt x="38" y="19"/>
                  </a:lnTo>
                  <a:cubicBezTo>
                    <a:pt x="38" y="56"/>
                    <a:pt x="19" y="98"/>
                    <a:pt x="1" y="116"/>
                  </a:cubicBezTo>
                  <a:cubicBezTo>
                    <a:pt x="19" y="98"/>
                    <a:pt x="38" y="56"/>
                    <a:pt x="56" y="38"/>
                  </a:cubicBezTo>
                  <a:cubicBezTo>
                    <a:pt x="75" y="98"/>
                    <a:pt x="93" y="135"/>
                    <a:pt x="135" y="190"/>
                  </a:cubicBezTo>
                  <a:cubicBezTo>
                    <a:pt x="116" y="135"/>
                    <a:pt x="75" y="75"/>
                    <a:pt x="56" y="19"/>
                  </a:cubicBezTo>
                  <a:lnTo>
                    <a:pt x="56"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3"/>
            <p:cNvSpPr/>
            <p:nvPr/>
          </p:nvSpPr>
          <p:spPr>
            <a:xfrm flipH="1">
              <a:off x="-847763" y="3658838"/>
              <a:ext cx="13586" cy="13506"/>
            </a:xfrm>
            <a:custGeom>
              <a:avLst/>
              <a:gdLst/>
              <a:ahLst/>
              <a:cxnLst/>
              <a:rect l="l" t="t" r="r" b="b"/>
              <a:pathLst>
                <a:path w="172" h="171" extrusionOk="0">
                  <a:moveTo>
                    <a:pt x="116" y="1"/>
                  </a:moveTo>
                  <a:lnTo>
                    <a:pt x="116" y="19"/>
                  </a:lnTo>
                  <a:cubicBezTo>
                    <a:pt x="116" y="19"/>
                    <a:pt x="116" y="19"/>
                    <a:pt x="116" y="19"/>
                  </a:cubicBezTo>
                  <a:lnTo>
                    <a:pt x="116" y="19"/>
                  </a:lnTo>
                  <a:cubicBezTo>
                    <a:pt x="116" y="56"/>
                    <a:pt x="116" y="79"/>
                    <a:pt x="134" y="116"/>
                  </a:cubicBezTo>
                  <a:lnTo>
                    <a:pt x="134" y="116"/>
                  </a:lnTo>
                  <a:cubicBezTo>
                    <a:pt x="134" y="84"/>
                    <a:pt x="131" y="50"/>
                    <a:pt x="116" y="19"/>
                  </a:cubicBezTo>
                  <a:lnTo>
                    <a:pt x="116" y="19"/>
                  </a:lnTo>
                  <a:cubicBezTo>
                    <a:pt x="134" y="38"/>
                    <a:pt x="153" y="38"/>
                    <a:pt x="171" y="56"/>
                  </a:cubicBezTo>
                  <a:cubicBezTo>
                    <a:pt x="153" y="38"/>
                    <a:pt x="134" y="19"/>
                    <a:pt x="116" y="1"/>
                  </a:cubicBezTo>
                  <a:close/>
                  <a:moveTo>
                    <a:pt x="74" y="98"/>
                  </a:moveTo>
                  <a:cubicBezTo>
                    <a:pt x="97" y="116"/>
                    <a:pt x="116" y="135"/>
                    <a:pt x="134" y="135"/>
                  </a:cubicBezTo>
                  <a:cubicBezTo>
                    <a:pt x="134" y="129"/>
                    <a:pt x="134" y="122"/>
                    <a:pt x="134" y="116"/>
                  </a:cubicBezTo>
                  <a:lnTo>
                    <a:pt x="134" y="116"/>
                  </a:lnTo>
                  <a:cubicBezTo>
                    <a:pt x="134" y="116"/>
                    <a:pt x="134" y="116"/>
                    <a:pt x="134" y="116"/>
                  </a:cubicBezTo>
                  <a:cubicBezTo>
                    <a:pt x="134" y="116"/>
                    <a:pt x="134" y="116"/>
                    <a:pt x="134" y="116"/>
                  </a:cubicBezTo>
                  <a:lnTo>
                    <a:pt x="134" y="116"/>
                  </a:lnTo>
                  <a:cubicBezTo>
                    <a:pt x="134" y="116"/>
                    <a:pt x="134" y="116"/>
                    <a:pt x="134" y="116"/>
                  </a:cubicBezTo>
                  <a:lnTo>
                    <a:pt x="134" y="116"/>
                  </a:lnTo>
                  <a:cubicBezTo>
                    <a:pt x="116" y="116"/>
                    <a:pt x="97" y="98"/>
                    <a:pt x="74" y="98"/>
                  </a:cubicBezTo>
                  <a:close/>
                  <a:moveTo>
                    <a:pt x="0" y="38"/>
                  </a:moveTo>
                  <a:lnTo>
                    <a:pt x="0" y="56"/>
                  </a:lnTo>
                  <a:cubicBezTo>
                    <a:pt x="19" y="97"/>
                    <a:pt x="37" y="134"/>
                    <a:pt x="37" y="171"/>
                  </a:cubicBezTo>
                  <a:lnTo>
                    <a:pt x="37" y="171"/>
                  </a:lnTo>
                  <a:cubicBezTo>
                    <a:pt x="37" y="134"/>
                    <a:pt x="19" y="98"/>
                    <a:pt x="19" y="79"/>
                  </a:cubicBezTo>
                  <a:cubicBezTo>
                    <a:pt x="37" y="79"/>
                    <a:pt x="56" y="98"/>
                    <a:pt x="74" y="98"/>
                  </a:cubicBezTo>
                  <a:cubicBezTo>
                    <a:pt x="56" y="79"/>
                    <a:pt x="37" y="56"/>
                    <a:pt x="19" y="56"/>
                  </a:cubicBezTo>
                  <a:lnTo>
                    <a:pt x="0" y="38"/>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3"/>
            <p:cNvSpPr/>
            <p:nvPr/>
          </p:nvSpPr>
          <p:spPr>
            <a:xfrm flipH="1">
              <a:off x="-787179" y="3590199"/>
              <a:ext cx="32228" cy="12559"/>
            </a:xfrm>
            <a:custGeom>
              <a:avLst/>
              <a:gdLst/>
              <a:ahLst/>
              <a:cxnLst/>
              <a:rect l="l" t="t" r="r" b="b"/>
              <a:pathLst>
                <a:path w="408" h="159" extrusionOk="0">
                  <a:moveTo>
                    <a:pt x="38" y="24"/>
                  </a:moveTo>
                  <a:cubicBezTo>
                    <a:pt x="38" y="61"/>
                    <a:pt x="19" y="98"/>
                    <a:pt x="1" y="140"/>
                  </a:cubicBezTo>
                  <a:cubicBezTo>
                    <a:pt x="19" y="98"/>
                    <a:pt x="38" y="80"/>
                    <a:pt x="61" y="43"/>
                  </a:cubicBezTo>
                  <a:cubicBezTo>
                    <a:pt x="79" y="80"/>
                    <a:pt x="116" y="116"/>
                    <a:pt x="153" y="140"/>
                  </a:cubicBezTo>
                  <a:cubicBezTo>
                    <a:pt x="116" y="98"/>
                    <a:pt x="98" y="61"/>
                    <a:pt x="61" y="24"/>
                  </a:cubicBezTo>
                  <a:close/>
                  <a:moveTo>
                    <a:pt x="347" y="98"/>
                  </a:moveTo>
                  <a:cubicBezTo>
                    <a:pt x="329" y="116"/>
                    <a:pt x="310" y="116"/>
                    <a:pt x="292" y="140"/>
                  </a:cubicBezTo>
                  <a:cubicBezTo>
                    <a:pt x="310" y="140"/>
                    <a:pt x="329" y="116"/>
                    <a:pt x="366" y="116"/>
                  </a:cubicBezTo>
                  <a:lnTo>
                    <a:pt x="407" y="158"/>
                  </a:lnTo>
                  <a:lnTo>
                    <a:pt x="407" y="158"/>
                  </a:lnTo>
                  <a:lnTo>
                    <a:pt x="366" y="98"/>
                  </a:lnTo>
                  <a:close/>
                  <a:moveTo>
                    <a:pt x="232" y="1"/>
                  </a:moveTo>
                  <a:cubicBezTo>
                    <a:pt x="213" y="43"/>
                    <a:pt x="176" y="80"/>
                    <a:pt x="153" y="140"/>
                  </a:cubicBezTo>
                  <a:lnTo>
                    <a:pt x="153" y="158"/>
                  </a:lnTo>
                  <a:lnTo>
                    <a:pt x="176" y="140"/>
                  </a:lnTo>
                  <a:cubicBezTo>
                    <a:pt x="195" y="98"/>
                    <a:pt x="213" y="61"/>
                    <a:pt x="232" y="24"/>
                  </a:cubicBezTo>
                  <a:cubicBezTo>
                    <a:pt x="250" y="61"/>
                    <a:pt x="269" y="98"/>
                    <a:pt x="292" y="140"/>
                  </a:cubicBezTo>
                  <a:cubicBezTo>
                    <a:pt x="269" y="98"/>
                    <a:pt x="250" y="43"/>
                    <a:pt x="232"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3"/>
            <p:cNvSpPr/>
            <p:nvPr/>
          </p:nvSpPr>
          <p:spPr>
            <a:xfrm flipH="1">
              <a:off x="-791523" y="3620925"/>
              <a:ext cx="15403" cy="16824"/>
            </a:xfrm>
            <a:custGeom>
              <a:avLst/>
              <a:gdLst/>
              <a:ahLst/>
              <a:cxnLst/>
              <a:rect l="l" t="t" r="r" b="b"/>
              <a:pathLst>
                <a:path w="195" h="213" extrusionOk="0">
                  <a:moveTo>
                    <a:pt x="195" y="0"/>
                  </a:moveTo>
                  <a:cubicBezTo>
                    <a:pt x="195" y="19"/>
                    <a:pt x="176" y="55"/>
                    <a:pt x="176" y="74"/>
                  </a:cubicBezTo>
                  <a:lnTo>
                    <a:pt x="176" y="74"/>
                  </a:lnTo>
                  <a:cubicBezTo>
                    <a:pt x="176" y="55"/>
                    <a:pt x="195" y="37"/>
                    <a:pt x="195" y="0"/>
                  </a:cubicBezTo>
                  <a:close/>
                  <a:moveTo>
                    <a:pt x="116" y="37"/>
                  </a:moveTo>
                  <a:lnTo>
                    <a:pt x="139" y="134"/>
                  </a:lnTo>
                  <a:lnTo>
                    <a:pt x="139" y="190"/>
                  </a:lnTo>
                  <a:cubicBezTo>
                    <a:pt x="116" y="190"/>
                    <a:pt x="98" y="171"/>
                    <a:pt x="79" y="153"/>
                  </a:cubicBezTo>
                  <a:cubicBezTo>
                    <a:pt x="61" y="153"/>
                    <a:pt x="42" y="134"/>
                    <a:pt x="1" y="116"/>
                  </a:cubicBezTo>
                  <a:lnTo>
                    <a:pt x="1" y="116"/>
                  </a:lnTo>
                  <a:cubicBezTo>
                    <a:pt x="24" y="134"/>
                    <a:pt x="61" y="153"/>
                    <a:pt x="79" y="171"/>
                  </a:cubicBezTo>
                  <a:cubicBezTo>
                    <a:pt x="98" y="171"/>
                    <a:pt x="116" y="190"/>
                    <a:pt x="158" y="213"/>
                  </a:cubicBezTo>
                  <a:cubicBezTo>
                    <a:pt x="158" y="171"/>
                    <a:pt x="158" y="153"/>
                    <a:pt x="139" y="116"/>
                  </a:cubicBezTo>
                  <a:lnTo>
                    <a:pt x="139" y="56"/>
                  </a:lnTo>
                  <a:cubicBezTo>
                    <a:pt x="139" y="74"/>
                    <a:pt x="158" y="74"/>
                    <a:pt x="176" y="97"/>
                  </a:cubicBezTo>
                  <a:lnTo>
                    <a:pt x="176" y="74"/>
                  </a:lnTo>
                  <a:cubicBezTo>
                    <a:pt x="158" y="56"/>
                    <a:pt x="139" y="56"/>
                    <a:pt x="116" y="37"/>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3"/>
            <p:cNvSpPr/>
            <p:nvPr/>
          </p:nvSpPr>
          <p:spPr>
            <a:xfrm flipH="1">
              <a:off x="-811270" y="3595017"/>
              <a:ext cx="13586" cy="12085"/>
            </a:xfrm>
            <a:custGeom>
              <a:avLst/>
              <a:gdLst/>
              <a:ahLst/>
              <a:cxnLst/>
              <a:rect l="l" t="t" r="r" b="b"/>
              <a:pathLst>
                <a:path w="172" h="153" extrusionOk="0">
                  <a:moveTo>
                    <a:pt x="97" y="0"/>
                  </a:moveTo>
                  <a:cubicBezTo>
                    <a:pt x="55" y="19"/>
                    <a:pt x="37" y="37"/>
                    <a:pt x="19" y="37"/>
                  </a:cubicBezTo>
                  <a:lnTo>
                    <a:pt x="0" y="55"/>
                  </a:lnTo>
                  <a:lnTo>
                    <a:pt x="19" y="55"/>
                  </a:lnTo>
                  <a:cubicBezTo>
                    <a:pt x="37" y="37"/>
                    <a:pt x="55" y="19"/>
                    <a:pt x="97" y="0"/>
                  </a:cubicBezTo>
                  <a:close/>
                  <a:moveTo>
                    <a:pt x="19" y="55"/>
                  </a:moveTo>
                  <a:cubicBezTo>
                    <a:pt x="37" y="55"/>
                    <a:pt x="74" y="79"/>
                    <a:pt x="97" y="79"/>
                  </a:cubicBezTo>
                  <a:cubicBezTo>
                    <a:pt x="97" y="97"/>
                    <a:pt x="74" y="97"/>
                    <a:pt x="74" y="116"/>
                  </a:cubicBezTo>
                  <a:cubicBezTo>
                    <a:pt x="97" y="116"/>
                    <a:pt x="116" y="97"/>
                    <a:pt x="116" y="79"/>
                  </a:cubicBezTo>
                  <a:cubicBezTo>
                    <a:pt x="97" y="55"/>
                    <a:pt x="56" y="55"/>
                    <a:pt x="19" y="55"/>
                  </a:cubicBezTo>
                  <a:close/>
                  <a:moveTo>
                    <a:pt x="74" y="116"/>
                  </a:moveTo>
                  <a:cubicBezTo>
                    <a:pt x="74" y="116"/>
                    <a:pt x="56" y="116"/>
                    <a:pt x="56" y="134"/>
                  </a:cubicBezTo>
                  <a:lnTo>
                    <a:pt x="56" y="153"/>
                  </a:lnTo>
                  <a:lnTo>
                    <a:pt x="74" y="153"/>
                  </a:lnTo>
                  <a:cubicBezTo>
                    <a:pt x="116" y="153"/>
                    <a:pt x="134" y="134"/>
                    <a:pt x="171" y="134"/>
                  </a:cubicBezTo>
                  <a:lnTo>
                    <a:pt x="74" y="134"/>
                  </a:lnTo>
                  <a:lnTo>
                    <a:pt x="74" y="116"/>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1" name="Google Shape;1121;p43"/>
          <p:cNvGrpSpPr/>
          <p:nvPr/>
        </p:nvGrpSpPr>
        <p:grpSpPr>
          <a:xfrm>
            <a:off x="6405353" y="2836979"/>
            <a:ext cx="396862" cy="406137"/>
            <a:chOff x="6405353" y="2836979"/>
            <a:chExt cx="396862" cy="406137"/>
          </a:xfrm>
        </p:grpSpPr>
        <p:sp>
          <p:nvSpPr>
            <p:cNvPr id="1122" name="Google Shape;1122;p43"/>
            <p:cNvSpPr/>
            <p:nvPr/>
          </p:nvSpPr>
          <p:spPr>
            <a:xfrm>
              <a:off x="6561364" y="3023438"/>
              <a:ext cx="154465" cy="219676"/>
            </a:xfrm>
            <a:custGeom>
              <a:avLst/>
              <a:gdLst/>
              <a:ahLst/>
              <a:cxnLst/>
              <a:rect l="l" t="t" r="r" b="b"/>
              <a:pathLst>
                <a:path w="1198" h="1812" extrusionOk="0">
                  <a:moveTo>
                    <a:pt x="250" y="0"/>
                  </a:moveTo>
                  <a:lnTo>
                    <a:pt x="232" y="19"/>
                  </a:lnTo>
                  <a:lnTo>
                    <a:pt x="1" y="268"/>
                  </a:lnTo>
                  <a:lnTo>
                    <a:pt x="19" y="384"/>
                  </a:lnTo>
                  <a:cubicBezTo>
                    <a:pt x="42" y="444"/>
                    <a:pt x="61" y="499"/>
                    <a:pt x="61" y="559"/>
                  </a:cubicBezTo>
                  <a:cubicBezTo>
                    <a:pt x="61" y="578"/>
                    <a:pt x="79" y="615"/>
                    <a:pt x="79" y="638"/>
                  </a:cubicBezTo>
                  <a:lnTo>
                    <a:pt x="79" y="730"/>
                  </a:lnTo>
                  <a:cubicBezTo>
                    <a:pt x="98" y="809"/>
                    <a:pt x="98" y="887"/>
                    <a:pt x="116" y="943"/>
                  </a:cubicBezTo>
                  <a:cubicBezTo>
                    <a:pt x="135" y="985"/>
                    <a:pt x="135" y="1021"/>
                    <a:pt x="135" y="1058"/>
                  </a:cubicBezTo>
                  <a:cubicBezTo>
                    <a:pt x="158" y="1077"/>
                    <a:pt x="158" y="1077"/>
                    <a:pt x="158" y="1100"/>
                  </a:cubicBezTo>
                  <a:cubicBezTo>
                    <a:pt x="176" y="1155"/>
                    <a:pt x="195" y="1216"/>
                    <a:pt x="232" y="1253"/>
                  </a:cubicBezTo>
                  <a:cubicBezTo>
                    <a:pt x="232" y="1271"/>
                    <a:pt x="250" y="1289"/>
                    <a:pt x="250" y="1289"/>
                  </a:cubicBezTo>
                  <a:cubicBezTo>
                    <a:pt x="292" y="1350"/>
                    <a:pt x="329" y="1387"/>
                    <a:pt x="366" y="1447"/>
                  </a:cubicBezTo>
                  <a:cubicBezTo>
                    <a:pt x="407" y="1484"/>
                    <a:pt x="444" y="1521"/>
                    <a:pt x="504" y="1562"/>
                  </a:cubicBezTo>
                  <a:cubicBezTo>
                    <a:pt x="620" y="1655"/>
                    <a:pt x="735" y="1733"/>
                    <a:pt x="906" y="1812"/>
                  </a:cubicBezTo>
                  <a:cubicBezTo>
                    <a:pt x="966" y="1715"/>
                    <a:pt x="1003" y="1636"/>
                    <a:pt x="1059" y="1539"/>
                  </a:cubicBezTo>
                  <a:cubicBezTo>
                    <a:pt x="1082" y="1502"/>
                    <a:pt x="1082" y="1465"/>
                    <a:pt x="1100" y="1423"/>
                  </a:cubicBezTo>
                  <a:cubicBezTo>
                    <a:pt x="1119" y="1387"/>
                    <a:pt x="1137" y="1350"/>
                    <a:pt x="1137" y="1308"/>
                  </a:cubicBezTo>
                  <a:cubicBezTo>
                    <a:pt x="1174" y="1216"/>
                    <a:pt x="1197" y="1100"/>
                    <a:pt x="1197" y="1003"/>
                  </a:cubicBezTo>
                  <a:cubicBezTo>
                    <a:pt x="1197" y="943"/>
                    <a:pt x="1174" y="869"/>
                    <a:pt x="1174" y="809"/>
                  </a:cubicBezTo>
                  <a:cubicBezTo>
                    <a:pt x="1156" y="754"/>
                    <a:pt x="1137" y="693"/>
                    <a:pt x="1100" y="638"/>
                  </a:cubicBezTo>
                  <a:cubicBezTo>
                    <a:pt x="1100" y="596"/>
                    <a:pt x="1082" y="578"/>
                    <a:pt x="1059" y="541"/>
                  </a:cubicBezTo>
                  <a:cubicBezTo>
                    <a:pt x="1022" y="481"/>
                    <a:pt x="985" y="444"/>
                    <a:pt x="925" y="384"/>
                  </a:cubicBezTo>
                  <a:cubicBezTo>
                    <a:pt x="888" y="347"/>
                    <a:pt x="851" y="310"/>
                    <a:pt x="809" y="291"/>
                  </a:cubicBezTo>
                  <a:cubicBezTo>
                    <a:pt x="772" y="268"/>
                    <a:pt x="754" y="250"/>
                    <a:pt x="735" y="231"/>
                  </a:cubicBezTo>
                  <a:cubicBezTo>
                    <a:pt x="675" y="194"/>
                    <a:pt x="620" y="153"/>
                    <a:pt x="541" y="116"/>
                  </a:cubicBezTo>
                  <a:cubicBezTo>
                    <a:pt x="481" y="97"/>
                    <a:pt x="407" y="60"/>
                    <a:pt x="347" y="37"/>
                  </a:cubicBezTo>
                  <a:lnTo>
                    <a:pt x="329" y="19"/>
                  </a:lnTo>
                  <a:cubicBezTo>
                    <a:pt x="292" y="19"/>
                    <a:pt x="273" y="0"/>
                    <a:pt x="25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3"/>
            <p:cNvSpPr/>
            <p:nvPr/>
          </p:nvSpPr>
          <p:spPr>
            <a:xfrm>
              <a:off x="6571549" y="3051443"/>
              <a:ext cx="126357" cy="86319"/>
            </a:xfrm>
            <a:custGeom>
              <a:avLst/>
              <a:gdLst/>
              <a:ahLst/>
              <a:cxnLst/>
              <a:rect l="l" t="t" r="r" b="b"/>
              <a:pathLst>
                <a:path w="980" h="712" extrusionOk="0">
                  <a:moveTo>
                    <a:pt x="656" y="0"/>
                  </a:moveTo>
                  <a:cubicBezTo>
                    <a:pt x="633" y="37"/>
                    <a:pt x="596" y="97"/>
                    <a:pt x="578" y="134"/>
                  </a:cubicBezTo>
                  <a:cubicBezTo>
                    <a:pt x="541" y="176"/>
                    <a:pt x="499" y="213"/>
                    <a:pt x="462" y="250"/>
                  </a:cubicBezTo>
                  <a:cubicBezTo>
                    <a:pt x="425" y="291"/>
                    <a:pt x="365" y="328"/>
                    <a:pt x="328" y="365"/>
                  </a:cubicBezTo>
                  <a:lnTo>
                    <a:pt x="310" y="384"/>
                  </a:lnTo>
                  <a:lnTo>
                    <a:pt x="287" y="384"/>
                  </a:lnTo>
                  <a:lnTo>
                    <a:pt x="250" y="407"/>
                  </a:lnTo>
                  <a:cubicBezTo>
                    <a:pt x="231" y="425"/>
                    <a:pt x="231" y="425"/>
                    <a:pt x="213" y="425"/>
                  </a:cubicBezTo>
                  <a:cubicBezTo>
                    <a:pt x="194" y="444"/>
                    <a:pt x="194" y="444"/>
                    <a:pt x="171" y="444"/>
                  </a:cubicBezTo>
                  <a:lnTo>
                    <a:pt x="153" y="462"/>
                  </a:lnTo>
                  <a:lnTo>
                    <a:pt x="134" y="462"/>
                  </a:lnTo>
                  <a:lnTo>
                    <a:pt x="97" y="481"/>
                  </a:lnTo>
                  <a:cubicBezTo>
                    <a:pt x="79" y="481"/>
                    <a:pt x="79" y="481"/>
                    <a:pt x="79" y="499"/>
                  </a:cubicBezTo>
                  <a:lnTo>
                    <a:pt x="0" y="499"/>
                  </a:lnTo>
                  <a:cubicBezTo>
                    <a:pt x="19" y="578"/>
                    <a:pt x="19" y="656"/>
                    <a:pt x="37" y="712"/>
                  </a:cubicBezTo>
                  <a:lnTo>
                    <a:pt x="250" y="712"/>
                  </a:lnTo>
                  <a:cubicBezTo>
                    <a:pt x="268" y="693"/>
                    <a:pt x="287" y="693"/>
                    <a:pt x="310" y="693"/>
                  </a:cubicBezTo>
                  <a:cubicBezTo>
                    <a:pt x="328" y="693"/>
                    <a:pt x="328" y="693"/>
                    <a:pt x="347" y="675"/>
                  </a:cubicBezTo>
                  <a:lnTo>
                    <a:pt x="402" y="675"/>
                  </a:lnTo>
                  <a:lnTo>
                    <a:pt x="425" y="656"/>
                  </a:lnTo>
                  <a:lnTo>
                    <a:pt x="462" y="656"/>
                  </a:lnTo>
                  <a:cubicBezTo>
                    <a:pt x="541" y="615"/>
                    <a:pt x="596" y="596"/>
                    <a:pt x="675" y="559"/>
                  </a:cubicBezTo>
                  <a:cubicBezTo>
                    <a:pt x="730" y="523"/>
                    <a:pt x="809" y="462"/>
                    <a:pt x="864" y="425"/>
                  </a:cubicBezTo>
                  <a:cubicBezTo>
                    <a:pt x="906" y="384"/>
                    <a:pt x="943" y="347"/>
                    <a:pt x="980" y="310"/>
                  </a:cubicBezTo>
                  <a:cubicBezTo>
                    <a:pt x="943" y="250"/>
                    <a:pt x="906" y="213"/>
                    <a:pt x="846" y="153"/>
                  </a:cubicBezTo>
                  <a:cubicBezTo>
                    <a:pt x="809" y="116"/>
                    <a:pt x="772" y="79"/>
                    <a:pt x="730" y="60"/>
                  </a:cubicBezTo>
                  <a:cubicBezTo>
                    <a:pt x="693" y="37"/>
                    <a:pt x="675" y="19"/>
                    <a:pt x="65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3"/>
            <p:cNvSpPr/>
            <p:nvPr/>
          </p:nvSpPr>
          <p:spPr>
            <a:xfrm>
              <a:off x="6581606" y="3121396"/>
              <a:ext cx="134222" cy="70195"/>
            </a:xfrm>
            <a:custGeom>
              <a:avLst/>
              <a:gdLst/>
              <a:ahLst/>
              <a:cxnLst/>
              <a:rect l="l" t="t" r="r" b="b"/>
              <a:pathLst>
                <a:path w="1041" h="579" extrusionOk="0">
                  <a:moveTo>
                    <a:pt x="1017" y="1"/>
                  </a:moveTo>
                  <a:cubicBezTo>
                    <a:pt x="980" y="19"/>
                    <a:pt x="962" y="38"/>
                    <a:pt x="943" y="61"/>
                  </a:cubicBezTo>
                  <a:cubicBezTo>
                    <a:pt x="883" y="98"/>
                    <a:pt x="828" y="135"/>
                    <a:pt x="786" y="177"/>
                  </a:cubicBezTo>
                  <a:cubicBezTo>
                    <a:pt x="731" y="195"/>
                    <a:pt x="671" y="232"/>
                    <a:pt x="634" y="250"/>
                  </a:cubicBezTo>
                  <a:lnTo>
                    <a:pt x="597" y="250"/>
                  </a:lnTo>
                  <a:cubicBezTo>
                    <a:pt x="597" y="269"/>
                    <a:pt x="597" y="269"/>
                    <a:pt x="578" y="269"/>
                  </a:cubicBezTo>
                  <a:lnTo>
                    <a:pt x="537" y="292"/>
                  </a:lnTo>
                  <a:cubicBezTo>
                    <a:pt x="518" y="292"/>
                    <a:pt x="481" y="311"/>
                    <a:pt x="463" y="311"/>
                  </a:cubicBezTo>
                  <a:lnTo>
                    <a:pt x="403" y="311"/>
                  </a:lnTo>
                  <a:cubicBezTo>
                    <a:pt x="403" y="311"/>
                    <a:pt x="384" y="329"/>
                    <a:pt x="366" y="329"/>
                  </a:cubicBezTo>
                  <a:lnTo>
                    <a:pt x="116" y="329"/>
                  </a:lnTo>
                  <a:lnTo>
                    <a:pt x="93" y="311"/>
                  </a:lnTo>
                  <a:lnTo>
                    <a:pt x="38" y="311"/>
                  </a:lnTo>
                  <a:lnTo>
                    <a:pt x="1" y="292"/>
                  </a:lnTo>
                  <a:lnTo>
                    <a:pt x="1" y="292"/>
                  </a:lnTo>
                  <a:cubicBezTo>
                    <a:pt x="19" y="347"/>
                    <a:pt x="38" y="408"/>
                    <a:pt x="75" y="445"/>
                  </a:cubicBezTo>
                  <a:cubicBezTo>
                    <a:pt x="75" y="463"/>
                    <a:pt x="93" y="481"/>
                    <a:pt x="93" y="481"/>
                  </a:cubicBezTo>
                  <a:lnTo>
                    <a:pt x="135" y="500"/>
                  </a:lnTo>
                  <a:lnTo>
                    <a:pt x="190" y="523"/>
                  </a:lnTo>
                  <a:cubicBezTo>
                    <a:pt x="209" y="523"/>
                    <a:pt x="209" y="523"/>
                    <a:pt x="209" y="542"/>
                  </a:cubicBezTo>
                  <a:lnTo>
                    <a:pt x="287" y="542"/>
                  </a:lnTo>
                  <a:lnTo>
                    <a:pt x="306" y="560"/>
                  </a:lnTo>
                  <a:lnTo>
                    <a:pt x="421" y="560"/>
                  </a:lnTo>
                  <a:cubicBezTo>
                    <a:pt x="440" y="579"/>
                    <a:pt x="463" y="579"/>
                    <a:pt x="481" y="579"/>
                  </a:cubicBezTo>
                  <a:lnTo>
                    <a:pt x="652" y="579"/>
                  </a:lnTo>
                  <a:cubicBezTo>
                    <a:pt x="652" y="579"/>
                    <a:pt x="671" y="579"/>
                    <a:pt x="671" y="560"/>
                  </a:cubicBezTo>
                  <a:lnTo>
                    <a:pt x="694" y="560"/>
                  </a:lnTo>
                  <a:cubicBezTo>
                    <a:pt x="768" y="560"/>
                    <a:pt x="846" y="542"/>
                    <a:pt x="925" y="523"/>
                  </a:cubicBezTo>
                  <a:cubicBezTo>
                    <a:pt x="943" y="523"/>
                    <a:pt x="962" y="500"/>
                    <a:pt x="980" y="500"/>
                  </a:cubicBezTo>
                  <a:cubicBezTo>
                    <a:pt x="1017" y="408"/>
                    <a:pt x="1040" y="292"/>
                    <a:pt x="1040" y="195"/>
                  </a:cubicBezTo>
                  <a:cubicBezTo>
                    <a:pt x="1040" y="135"/>
                    <a:pt x="1017" y="61"/>
                    <a:pt x="1017"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3"/>
            <p:cNvSpPr/>
            <p:nvPr/>
          </p:nvSpPr>
          <p:spPr>
            <a:xfrm>
              <a:off x="6608425" y="3198744"/>
              <a:ext cx="89481" cy="44372"/>
            </a:xfrm>
            <a:custGeom>
              <a:avLst/>
              <a:gdLst/>
              <a:ahLst/>
              <a:cxnLst/>
              <a:rect l="l" t="t" r="r" b="b"/>
              <a:pathLst>
                <a:path w="694" h="366" extrusionOk="0">
                  <a:moveTo>
                    <a:pt x="1" y="1"/>
                  </a:moveTo>
                  <a:lnTo>
                    <a:pt x="1" y="1"/>
                  </a:lnTo>
                  <a:cubicBezTo>
                    <a:pt x="42" y="38"/>
                    <a:pt x="79" y="75"/>
                    <a:pt x="139" y="116"/>
                  </a:cubicBezTo>
                  <a:cubicBezTo>
                    <a:pt x="255" y="209"/>
                    <a:pt x="370" y="287"/>
                    <a:pt x="541" y="366"/>
                  </a:cubicBezTo>
                  <a:cubicBezTo>
                    <a:pt x="601" y="269"/>
                    <a:pt x="638" y="190"/>
                    <a:pt x="694" y="93"/>
                  </a:cubicBezTo>
                  <a:lnTo>
                    <a:pt x="694" y="93"/>
                  </a:lnTo>
                  <a:cubicBezTo>
                    <a:pt x="635" y="120"/>
                    <a:pt x="556" y="142"/>
                    <a:pt x="459" y="142"/>
                  </a:cubicBezTo>
                  <a:cubicBezTo>
                    <a:pt x="337" y="142"/>
                    <a:pt x="184" y="106"/>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3"/>
            <p:cNvSpPr/>
            <p:nvPr/>
          </p:nvSpPr>
          <p:spPr>
            <a:xfrm>
              <a:off x="6536995" y="2836979"/>
              <a:ext cx="210938" cy="191065"/>
            </a:xfrm>
            <a:custGeom>
              <a:avLst/>
              <a:gdLst/>
              <a:ahLst/>
              <a:cxnLst/>
              <a:rect l="l" t="t" r="r" b="b"/>
              <a:pathLst>
                <a:path w="1636" h="1576" extrusionOk="0">
                  <a:moveTo>
                    <a:pt x="1323" y="1"/>
                  </a:moveTo>
                  <a:cubicBezTo>
                    <a:pt x="1242" y="1"/>
                    <a:pt x="1128" y="31"/>
                    <a:pt x="961" y="115"/>
                  </a:cubicBezTo>
                  <a:cubicBezTo>
                    <a:pt x="190" y="517"/>
                    <a:pt x="0" y="1344"/>
                    <a:pt x="0" y="1344"/>
                  </a:cubicBezTo>
                  <a:cubicBezTo>
                    <a:pt x="56" y="1344"/>
                    <a:pt x="93" y="1386"/>
                    <a:pt x="116" y="1423"/>
                  </a:cubicBezTo>
                  <a:cubicBezTo>
                    <a:pt x="153" y="1483"/>
                    <a:pt x="153" y="1575"/>
                    <a:pt x="153" y="1575"/>
                  </a:cubicBezTo>
                  <a:cubicBezTo>
                    <a:pt x="153" y="1575"/>
                    <a:pt x="980" y="1289"/>
                    <a:pt x="1229" y="1095"/>
                  </a:cubicBezTo>
                  <a:cubicBezTo>
                    <a:pt x="1405" y="961"/>
                    <a:pt x="1636" y="651"/>
                    <a:pt x="1479" y="443"/>
                  </a:cubicBezTo>
                  <a:cubicBezTo>
                    <a:pt x="1594" y="305"/>
                    <a:pt x="1576" y="152"/>
                    <a:pt x="1502" y="74"/>
                  </a:cubicBezTo>
                  <a:cubicBezTo>
                    <a:pt x="1461" y="35"/>
                    <a:pt x="1411" y="1"/>
                    <a:pt x="1323"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3"/>
            <p:cNvSpPr/>
            <p:nvPr/>
          </p:nvSpPr>
          <p:spPr>
            <a:xfrm>
              <a:off x="6536995" y="2836979"/>
              <a:ext cx="205652" cy="172516"/>
            </a:xfrm>
            <a:custGeom>
              <a:avLst/>
              <a:gdLst/>
              <a:ahLst/>
              <a:cxnLst/>
              <a:rect l="l" t="t" r="r" b="b"/>
              <a:pathLst>
                <a:path w="1595" h="1423" extrusionOk="0">
                  <a:moveTo>
                    <a:pt x="1323" y="1"/>
                  </a:moveTo>
                  <a:cubicBezTo>
                    <a:pt x="1242" y="1"/>
                    <a:pt x="1128" y="31"/>
                    <a:pt x="961" y="115"/>
                  </a:cubicBezTo>
                  <a:cubicBezTo>
                    <a:pt x="809" y="189"/>
                    <a:pt x="670" y="305"/>
                    <a:pt x="555" y="402"/>
                  </a:cubicBezTo>
                  <a:lnTo>
                    <a:pt x="536" y="420"/>
                  </a:lnTo>
                  <a:cubicBezTo>
                    <a:pt x="116" y="827"/>
                    <a:pt x="0" y="1344"/>
                    <a:pt x="0" y="1344"/>
                  </a:cubicBezTo>
                  <a:cubicBezTo>
                    <a:pt x="56" y="1344"/>
                    <a:pt x="93" y="1386"/>
                    <a:pt x="116" y="1423"/>
                  </a:cubicBezTo>
                  <a:cubicBezTo>
                    <a:pt x="980" y="1076"/>
                    <a:pt x="1479" y="443"/>
                    <a:pt x="1479" y="443"/>
                  </a:cubicBezTo>
                  <a:cubicBezTo>
                    <a:pt x="1594" y="305"/>
                    <a:pt x="1576" y="152"/>
                    <a:pt x="1502" y="74"/>
                  </a:cubicBezTo>
                  <a:cubicBezTo>
                    <a:pt x="1461" y="35"/>
                    <a:pt x="1411" y="1"/>
                    <a:pt x="1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3"/>
            <p:cNvSpPr/>
            <p:nvPr/>
          </p:nvSpPr>
          <p:spPr>
            <a:xfrm>
              <a:off x="6648394" y="3189287"/>
              <a:ext cx="7865" cy="6789"/>
            </a:xfrm>
            <a:custGeom>
              <a:avLst/>
              <a:gdLst/>
              <a:ahLst/>
              <a:cxnLst/>
              <a:rect l="l" t="t" r="r" b="b"/>
              <a:pathLst>
                <a:path w="61" h="56" extrusionOk="0">
                  <a:moveTo>
                    <a:pt x="0" y="0"/>
                  </a:moveTo>
                  <a:lnTo>
                    <a:pt x="0" y="19"/>
                  </a:lnTo>
                  <a:lnTo>
                    <a:pt x="19" y="19"/>
                  </a:lnTo>
                  <a:cubicBezTo>
                    <a:pt x="37" y="37"/>
                    <a:pt x="37" y="37"/>
                    <a:pt x="60" y="55"/>
                  </a:cubicBezTo>
                  <a:cubicBezTo>
                    <a:pt x="37" y="37"/>
                    <a:pt x="37" y="37"/>
                    <a:pt x="37" y="19"/>
                  </a:cubicBezTo>
                  <a:cubicBezTo>
                    <a:pt x="19" y="19"/>
                    <a:pt x="19" y="0"/>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3"/>
            <p:cNvSpPr/>
            <p:nvPr/>
          </p:nvSpPr>
          <p:spPr>
            <a:xfrm>
              <a:off x="6641174" y="3145037"/>
              <a:ext cx="12120" cy="46554"/>
            </a:xfrm>
            <a:custGeom>
              <a:avLst/>
              <a:gdLst/>
              <a:ahLst/>
              <a:cxnLst/>
              <a:rect l="l" t="t" r="r" b="b"/>
              <a:pathLst>
                <a:path w="94" h="384" extrusionOk="0">
                  <a:moveTo>
                    <a:pt x="38" y="0"/>
                  </a:moveTo>
                  <a:cubicBezTo>
                    <a:pt x="19" y="0"/>
                    <a:pt x="19" y="18"/>
                    <a:pt x="1" y="37"/>
                  </a:cubicBezTo>
                  <a:lnTo>
                    <a:pt x="1" y="116"/>
                  </a:lnTo>
                  <a:lnTo>
                    <a:pt x="1" y="189"/>
                  </a:lnTo>
                  <a:cubicBezTo>
                    <a:pt x="1" y="231"/>
                    <a:pt x="1" y="250"/>
                    <a:pt x="19" y="286"/>
                  </a:cubicBezTo>
                  <a:lnTo>
                    <a:pt x="19" y="328"/>
                  </a:lnTo>
                  <a:cubicBezTo>
                    <a:pt x="19" y="347"/>
                    <a:pt x="19" y="347"/>
                    <a:pt x="38" y="365"/>
                  </a:cubicBezTo>
                  <a:cubicBezTo>
                    <a:pt x="38" y="365"/>
                    <a:pt x="38" y="384"/>
                    <a:pt x="56" y="384"/>
                  </a:cubicBezTo>
                  <a:cubicBezTo>
                    <a:pt x="75" y="384"/>
                    <a:pt x="75" y="384"/>
                    <a:pt x="75" y="365"/>
                  </a:cubicBezTo>
                  <a:lnTo>
                    <a:pt x="93" y="365"/>
                  </a:lnTo>
                  <a:lnTo>
                    <a:pt x="93" y="328"/>
                  </a:lnTo>
                  <a:lnTo>
                    <a:pt x="93" y="268"/>
                  </a:lnTo>
                  <a:lnTo>
                    <a:pt x="93" y="189"/>
                  </a:lnTo>
                  <a:cubicBezTo>
                    <a:pt x="75" y="171"/>
                    <a:pt x="75" y="134"/>
                    <a:pt x="75" y="116"/>
                  </a:cubicBezTo>
                  <a:cubicBezTo>
                    <a:pt x="75" y="74"/>
                    <a:pt x="56" y="55"/>
                    <a:pt x="56" y="18"/>
                  </a:cubicBezTo>
                  <a:lnTo>
                    <a:pt x="38" y="0"/>
                  </a:ln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3"/>
            <p:cNvSpPr/>
            <p:nvPr/>
          </p:nvSpPr>
          <p:spPr>
            <a:xfrm>
              <a:off x="6569100" y="3074963"/>
              <a:ext cx="89481" cy="86925"/>
            </a:xfrm>
            <a:custGeom>
              <a:avLst/>
              <a:gdLst/>
              <a:ahLst/>
              <a:cxnLst/>
              <a:rect l="l" t="t" r="r" b="b"/>
              <a:pathLst>
                <a:path w="694" h="717" extrusionOk="0">
                  <a:moveTo>
                    <a:pt x="19" y="0"/>
                  </a:moveTo>
                  <a:cubicBezTo>
                    <a:pt x="19" y="19"/>
                    <a:pt x="1" y="37"/>
                    <a:pt x="19" y="37"/>
                  </a:cubicBezTo>
                  <a:lnTo>
                    <a:pt x="19" y="56"/>
                  </a:lnTo>
                  <a:lnTo>
                    <a:pt x="38" y="56"/>
                  </a:lnTo>
                  <a:lnTo>
                    <a:pt x="38" y="74"/>
                  </a:lnTo>
                  <a:cubicBezTo>
                    <a:pt x="56" y="74"/>
                    <a:pt x="56" y="74"/>
                    <a:pt x="56" y="97"/>
                  </a:cubicBezTo>
                  <a:cubicBezTo>
                    <a:pt x="75" y="97"/>
                    <a:pt x="98" y="116"/>
                    <a:pt x="116" y="134"/>
                  </a:cubicBezTo>
                  <a:cubicBezTo>
                    <a:pt x="153" y="153"/>
                    <a:pt x="190" y="171"/>
                    <a:pt x="232" y="171"/>
                  </a:cubicBezTo>
                  <a:cubicBezTo>
                    <a:pt x="287" y="213"/>
                    <a:pt x="366" y="213"/>
                    <a:pt x="421" y="231"/>
                  </a:cubicBezTo>
                  <a:lnTo>
                    <a:pt x="444" y="250"/>
                  </a:lnTo>
                  <a:cubicBezTo>
                    <a:pt x="444" y="268"/>
                    <a:pt x="444" y="287"/>
                    <a:pt x="463" y="305"/>
                  </a:cubicBezTo>
                  <a:cubicBezTo>
                    <a:pt x="463" y="347"/>
                    <a:pt x="481" y="384"/>
                    <a:pt x="481" y="421"/>
                  </a:cubicBezTo>
                  <a:cubicBezTo>
                    <a:pt x="500" y="444"/>
                    <a:pt x="500" y="481"/>
                    <a:pt x="500" y="518"/>
                  </a:cubicBezTo>
                  <a:lnTo>
                    <a:pt x="500" y="633"/>
                  </a:lnTo>
                  <a:lnTo>
                    <a:pt x="518" y="633"/>
                  </a:lnTo>
                  <a:lnTo>
                    <a:pt x="518" y="652"/>
                  </a:lnTo>
                  <a:cubicBezTo>
                    <a:pt x="518" y="686"/>
                    <a:pt x="546" y="717"/>
                    <a:pt x="587" y="717"/>
                  </a:cubicBezTo>
                  <a:cubicBezTo>
                    <a:pt x="596" y="717"/>
                    <a:pt x="605" y="715"/>
                    <a:pt x="615" y="712"/>
                  </a:cubicBezTo>
                  <a:cubicBezTo>
                    <a:pt x="652" y="712"/>
                    <a:pt x="694" y="675"/>
                    <a:pt x="675" y="615"/>
                  </a:cubicBezTo>
                  <a:cubicBezTo>
                    <a:pt x="675" y="578"/>
                    <a:pt x="675" y="536"/>
                    <a:pt x="652" y="499"/>
                  </a:cubicBezTo>
                  <a:cubicBezTo>
                    <a:pt x="634" y="462"/>
                    <a:pt x="634" y="421"/>
                    <a:pt x="615" y="384"/>
                  </a:cubicBezTo>
                  <a:cubicBezTo>
                    <a:pt x="597" y="347"/>
                    <a:pt x="597" y="305"/>
                    <a:pt x="578" y="268"/>
                  </a:cubicBezTo>
                  <a:cubicBezTo>
                    <a:pt x="560" y="250"/>
                    <a:pt x="560" y="231"/>
                    <a:pt x="537" y="213"/>
                  </a:cubicBezTo>
                  <a:lnTo>
                    <a:pt x="537" y="171"/>
                  </a:lnTo>
                  <a:lnTo>
                    <a:pt x="518" y="153"/>
                  </a:lnTo>
                  <a:lnTo>
                    <a:pt x="518" y="134"/>
                  </a:lnTo>
                  <a:cubicBezTo>
                    <a:pt x="500" y="134"/>
                    <a:pt x="481" y="116"/>
                    <a:pt x="463" y="116"/>
                  </a:cubicBezTo>
                  <a:cubicBezTo>
                    <a:pt x="403" y="116"/>
                    <a:pt x="329" y="116"/>
                    <a:pt x="250" y="97"/>
                  </a:cubicBezTo>
                  <a:cubicBezTo>
                    <a:pt x="213" y="97"/>
                    <a:pt x="172" y="74"/>
                    <a:pt x="153" y="56"/>
                  </a:cubicBezTo>
                  <a:cubicBezTo>
                    <a:pt x="135" y="56"/>
                    <a:pt x="116" y="56"/>
                    <a:pt x="98" y="37"/>
                  </a:cubicBezTo>
                  <a:lnTo>
                    <a:pt x="75" y="19"/>
                  </a:lnTo>
                  <a:lnTo>
                    <a:pt x="56" y="19"/>
                  </a:lnTo>
                  <a:lnTo>
                    <a:pt x="5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3"/>
            <p:cNvSpPr/>
            <p:nvPr/>
          </p:nvSpPr>
          <p:spPr>
            <a:xfrm>
              <a:off x="6462471" y="2976884"/>
              <a:ext cx="143763" cy="118931"/>
            </a:xfrm>
            <a:custGeom>
              <a:avLst/>
              <a:gdLst/>
              <a:ahLst/>
              <a:cxnLst/>
              <a:rect l="l" t="t" r="r" b="b"/>
              <a:pathLst>
                <a:path w="1115" h="981" extrusionOk="0">
                  <a:moveTo>
                    <a:pt x="481" y="1"/>
                  </a:moveTo>
                  <a:cubicBezTo>
                    <a:pt x="463" y="1"/>
                    <a:pt x="440" y="1"/>
                    <a:pt x="421" y="19"/>
                  </a:cubicBezTo>
                  <a:lnTo>
                    <a:pt x="366" y="19"/>
                  </a:lnTo>
                  <a:cubicBezTo>
                    <a:pt x="347" y="38"/>
                    <a:pt x="324" y="38"/>
                    <a:pt x="306" y="38"/>
                  </a:cubicBezTo>
                  <a:cubicBezTo>
                    <a:pt x="287" y="38"/>
                    <a:pt x="269" y="56"/>
                    <a:pt x="250" y="56"/>
                  </a:cubicBezTo>
                  <a:cubicBezTo>
                    <a:pt x="232" y="75"/>
                    <a:pt x="232" y="75"/>
                    <a:pt x="209" y="98"/>
                  </a:cubicBezTo>
                  <a:cubicBezTo>
                    <a:pt x="190" y="116"/>
                    <a:pt x="172" y="116"/>
                    <a:pt x="153" y="135"/>
                  </a:cubicBezTo>
                  <a:cubicBezTo>
                    <a:pt x="135" y="135"/>
                    <a:pt x="135" y="153"/>
                    <a:pt x="116" y="172"/>
                  </a:cubicBezTo>
                  <a:cubicBezTo>
                    <a:pt x="93" y="190"/>
                    <a:pt x="75" y="190"/>
                    <a:pt x="75" y="213"/>
                  </a:cubicBezTo>
                  <a:cubicBezTo>
                    <a:pt x="56" y="232"/>
                    <a:pt x="56" y="250"/>
                    <a:pt x="38" y="269"/>
                  </a:cubicBezTo>
                  <a:cubicBezTo>
                    <a:pt x="38" y="287"/>
                    <a:pt x="19" y="306"/>
                    <a:pt x="19" y="329"/>
                  </a:cubicBezTo>
                  <a:cubicBezTo>
                    <a:pt x="1" y="329"/>
                    <a:pt x="1" y="366"/>
                    <a:pt x="1" y="384"/>
                  </a:cubicBezTo>
                  <a:lnTo>
                    <a:pt x="1" y="444"/>
                  </a:lnTo>
                  <a:lnTo>
                    <a:pt x="1" y="500"/>
                  </a:lnTo>
                  <a:lnTo>
                    <a:pt x="1" y="560"/>
                  </a:lnTo>
                  <a:cubicBezTo>
                    <a:pt x="1" y="578"/>
                    <a:pt x="19" y="597"/>
                    <a:pt x="19" y="615"/>
                  </a:cubicBezTo>
                  <a:cubicBezTo>
                    <a:pt x="38" y="634"/>
                    <a:pt x="38" y="652"/>
                    <a:pt x="56" y="675"/>
                  </a:cubicBezTo>
                  <a:cubicBezTo>
                    <a:pt x="56" y="694"/>
                    <a:pt x="75" y="694"/>
                    <a:pt x="75" y="712"/>
                  </a:cubicBezTo>
                  <a:cubicBezTo>
                    <a:pt x="93" y="731"/>
                    <a:pt x="93" y="749"/>
                    <a:pt x="116" y="768"/>
                  </a:cubicBezTo>
                  <a:cubicBezTo>
                    <a:pt x="135" y="791"/>
                    <a:pt x="135" y="791"/>
                    <a:pt x="153" y="809"/>
                  </a:cubicBezTo>
                  <a:cubicBezTo>
                    <a:pt x="172" y="828"/>
                    <a:pt x="190" y="828"/>
                    <a:pt x="209" y="846"/>
                  </a:cubicBezTo>
                  <a:cubicBezTo>
                    <a:pt x="232" y="865"/>
                    <a:pt x="232" y="865"/>
                    <a:pt x="250" y="883"/>
                  </a:cubicBezTo>
                  <a:cubicBezTo>
                    <a:pt x="269" y="883"/>
                    <a:pt x="287" y="906"/>
                    <a:pt x="306" y="906"/>
                  </a:cubicBezTo>
                  <a:cubicBezTo>
                    <a:pt x="324" y="925"/>
                    <a:pt x="347" y="925"/>
                    <a:pt x="366" y="943"/>
                  </a:cubicBezTo>
                  <a:cubicBezTo>
                    <a:pt x="384" y="943"/>
                    <a:pt x="403" y="943"/>
                    <a:pt x="421" y="962"/>
                  </a:cubicBezTo>
                  <a:cubicBezTo>
                    <a:pt x="440" y="962"/>
                    <a:pt x="463" y="962"/>
                    <a:pt x="481" y="980"/>
                  </a:cubicBezTo>
                  <a:lnTo>
                    <a:pt x="731" y="980"/>
                  </a:lnTo>
                  <a:cubicBezTo>
                    <a:pt x="749" y="962"/>
                    <a:pt x="768" y="962"/>
                    <a:pt x="786" y="943"/>
                  </a:cubicBezTo>
                  <a:lnTo>
                    <a:pt x="828" y="943"/>
                  </a:lnTo>
                  <a:lnTo>
                    <a:pt x="846" y="925"/>
                  </a:lnTo>
                  <a:cubicBezTo>
                    <a:pt x="865" y="925"/>
                    <a:pt x="883" y="906"/>
                    <a:pt x="902" y="906"/>
                  </a:cubicBezTo>
                  <a:cubicBezTo>
                    <a:pt x="902" y="883"/>
                    <a:pt x="925" y="865"/>
                    <a:pt x="943" y="846"/>
                  </a:cubicBezTo>
                  <a:cubicBezTo>
                    <a:pt x="962" y="846"/>
                    <a:pt x="962" y="828"/>
                    <a:pt x="980" y="828"/>
                  </a:cubicBezTo>
                  <a:lnTo>
                    <a:pt x="999" y="809"/>
                  </a:lnTo>
                  <a:cubicBezTo>
                    <a:pt x="999" y="809"/>
                    <a:pt x="1017" y="791"/>
                    <a:pt x="1040" y="768"/>
                  </a:cubicBezTo>
                  <a:lnTo>
                    <a:pt x="1040" y="749"/>
                  </a:lnTo>
                  <a:cubicBezTo>
                    <a:pt x="1059" y="731"/>
                    <a:pt x="1059" y="731"/>
                    <a:pt x="1059" y="712"/>
                  </a:cubicBezTo>
                  <a:cubicBezTo>
                    <a:pt x="1077" y="694"/>
                    <a:pt x="1077" y="675"/>
                    <a:pt x="1077" y="652"/>
                  </a:cubicBezTo>
                  <a:cubicBezTo>
                    <a:pt x="1096" y="634"/>
                    <a:pt x="1096" y="615"/>
                    <a:pt x="1114" y="597"/>
                  </a:cubicBezTo>
                  <a:cubicBezTo>
                    <a:pt x="1114" y="578"/>
                    <a:pt x="1096" y="560"/>
                    <a:pt x="1096" y="537"/>
                  </a:cubicBezTo>
                  <a:cubicBezTo>
                    <a:pt x="1114" y="518"/>
                    <a:pt x="1114" y="500"/>
                    <a:pt x="1096" y="481"/>
                  </a:cubicBezTo>
                  <a:cubicBezTo>
                    <a:pt x="1096" y="463"/>
                    <a:pt x="1114" y="421"/>
                    <a:pt x="1096" y="403"/>
                  </a:cubicBezTo>
                  <a:cubicBezTo>
                    <a:pt x="1096" y="384"/>
                    <a:pt x="1077" y="366"/>
                    <a:pt x="1077" y="347"/>
                  </a:cubicBezTo>
                  <a:lnTo>
                    <a:pt x="1077" y="329"/>
                  </a:lnTo>
                  <a:cubicBezTo>
                    <a:pt x="1077" y="306"/>
                    <a:pt x="1059" y="306"/>
                    <a:pt x="1059" y="287"/>
                  </a:cubicBezTo>
                  <a:cubicBezTo>
                    <a:pt x="1059" y="269"/>
                    <a:pt x="1040" y="250"/>
                    <a:pt x="1040" y="232"/>
                  </a:cubicBezTo>
                  <a:cubicBezTo>
                    <a:pt x="1017" y="213"/>
                    <a:pt x="999" y="213"/>
                    <a:pt x="980" y="190"/>
                  </a:cubicBezTo>
                  <a:cubicBezTo>
                    <a:pt x="980" y="172"/>
                    <a:pt x="962" y="172"/>
                    <a:pt x="943" y="153"/>
                  </a:cubicBezTo>
                  <a:cubicBezTo>
                    <a:pt x="925" y="135"/>
                    <a:pt x="902" y="116"/>
                    <a:pt x="902" y="116"/>
                  </a:cubicBezTo>
                  <a:cubicBezTo>
                    <a:pt x="883" y="98"/>
                    <a:pt x="865" y="98"/>
                    <a:pt x="846" y="75"/>
                  </a:cubicBezTo>
                  <a:cubicBezTo>
                    <a:pt x="828" y="75"/>
                    <a:pt x="809" y="56"/>
                    <a:pt x="786" y="38"/>
                  </a:cubicBezTo>
                  <a:cubicBezTo>
                    <a:pt x="768" y="38"/>
                    <a:pt x="749" y="19"/>
                    <a:pt x="731" y="19"/>
                  </a:cubicBezTo>
                  <a:cubicBezTo>
                    <a:pt x="712" y="19"/>
                    <a:pt x="694" y="19"/>
                    <a:pt x="67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3"/>
            <p:cNvSpPr/>
            <p:nvPr/>
          </p:nvSpPr>
          <p:spPr>
            <a:xfrm>
              <a:off x="6524488" y="2999919"/>
              <a:ext cx="12636" cy="9577"/>
            </a:xfrm>
            <a:custGeom>
              <a:avLst/>
              <a:gdLst/>
              <a:ahLst/>
              <a:cxnLst/>
              <a:rect l="l" t="t" r="r" b="b"/>
              <a:pathLst>
                <a:path w="98" h="79" extrusionOk="0">
                  <a:moveTo>
                    <a:pt x="97" y="23"/>
                  </a:moveTo>
                  <a:cubicBezTo>
                    <a:pt x="56" y="23"/>
                    <a:pt x="37" y="42"/>
                    <a:pt x="19" y="60"/>
                  </a:cubicBezTo>
                  <a:cubicBezTo>
                    <a:pt x="37" y="42"/>
                    <a:pt x="56" y="42"/>
                    <a:pt x="97" y="23"/>
                  </a:cubicBezTo>
                  <a:close/>
                  <a:moveTo>
                    <a:pt x="0" y="0"/>
                  </a:moveTo>
                  <a:lnTo>
                    <a:pt x="0" y="60"/>
                  </a:lnTo>
                  <a:lnTo>
                    <a:pt x="19" y="79"/>
                  </a:lnTo>
                  <a:lnTo>
                    <a:pt x="19" y="60"/>
                  </a:lnTo>
                  <a:cubicBezTo>
                    <a:pt x="19" y="42"/>
                    <a:pt x="0" y="23"/>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3"/>
            <p:cNvSpPr/>
            <p:nvPr/>
          </p:nvSpPr>
          <p:spPr>
            <a:xfrm>
              <a:off x="6559043" y="3030712"/>
              <a:ext cx="7865" cy="11275"/>
            </a:xfrm>
            <a:custGeom>
              <a:avLst/>
              <a:gdLst/>
              <a:ahLst/>
              <a:cxnLst/>
              <a:rect l="l" t="t" r="r" b="b"/>
              <a:pathLst>
                <a:path w="61" h="93" extrusionOk="0">
                  <a:moveTo>
                    <a:pt x="0" y="0"/>
                  </a:moveTo>
                  <a:lnTo>
                    <a:pt x="0" y="37"/>
                  </a:lnTo>
                  <a:cubicBezTo>
                    <a:pt x="19" y="19"/>
                    <a:pt x="19" y="0"/>
                    <a:pt x="0" y="0"/>
                  </a:cubicBezTo>
                  <a:close/>
                  <a:moveTo>
                    <a:pt x="37" y="37"/>
                  </a:moveTo>
                  <a:lnTo>
                    <a:pt x="37" y="56"/>
                  </a:lnTo>
                  <a:lnTo>
                    <a:pt x="37" y="93"/>
                  </a:lnTo>
                  <a:cubicBezTo>
                    <a:pt x="37" y="74"/>
                    <a:pt x="37" y="74"/>
                    <a:pt x="60" y="56"/>
                  </a:cubicBezTo>
                  <a:lnTo>
                    <a:pt x="60" y="37"/>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3"/>
            <p:cNvSpPr/>
            <p:nvPr/>
          </p:nvSpPr>
          <p:spPr>
            <a:xfrm>
              <a:off x="6581606" y="3044654"/>
              <a:ext cx="2579" cy="6910"/>
            </a:xfrm>
            <a:custGeom>
              <a:avLst/>
              <a:gdLst/>
              <a:ahLst/>
              <a:cxnLst/>
              <a:rect l="l" t="t" r="r" b="b"/>
              <a:pathLst>
                <a:path w="20" h="57" extrusionOk="0">
                  <a:moveTo>
                    <a:pt x="1" y="1"/>
                  </a:moveTo>
                  <a:lnTo>
                    <a:pt x="1" y="19"/>
                  </a:lnTo>
                  <a:cubicBezTo>
                    <a:pt x="1" y="19"/>
                    <a:pt x="19" y="38"/>
                    <a:pt x="19" y="56"/>
                  </a:cubicBezTo>
                  <a:cubicBezTo>
                    <a:pt x="19" y="38"/>
                    <a:pt x="19" y="19"/>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3"/>
            <p:cNvSpPr/>
            <p:nvPr/>
          </p:nvSpPr>
          <p:spPr>
            <a:xfrm>
              <a:off x="6514303" y="3030712"/>
              <a:ext cx="10315" cy="2303"/>
            </a:xfrm>
            <a:custGeom>
              <a:avLst/>
              <a:gdLst/>
              <a:ahLst/>
              <a:cxnLst/>
              <a:rect l="l" t="t" r="r" b="b"/>
              <a:pathLst>
                <a:path w="80" h="19" extrusionOk="0">
                  <a:moveTo>
                    <a:pt x="38" y="19"/>
                  </a:moveTo>
                  <a:lnTo>
                    <a:pt x="19" y="19"/>
                  </a:lnTo>
                  <a:lnTo>
                    <a:pt x="1" y="0"/>
                  </a:lnTo>
                  <a:lnTo>
                    <a:pt x="19" y="19"/>
                  </a:lnTo>
                  <a:lnTo>
                    <a:pt x="19" y="19"/>
                  </a:lnTo>
                  <a:lnTo>
                    <a:pt x="38" y="19"/>
                  </a:lnTo>
                  <a:lnTo>
                    <a:pt x="79" y="19"/>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3"/>
            <p:cNvSpPr/>
            <p:nvPr/>
          </p:nvSpPr>
          <p:spPr>
            <a:xfrm>
              <a:off x="6534030" y="3055929"/>
              <a:ext cx="3094" cy="2910"/>
            </a:xfrm>
            <a:custGeom>
              <a:avLst/>
              <a:gdLst/>
              <a:ahLst/>
              <a:cxnLst/>
              <a:rect l="l" t="t" r="r" b="b"/>
              <a:pathLst>
                <a:path w="24" h="24" extrusionOk="0">
                  <a:moveTo>
                    <a:pt x="0" y="0"/>
                  </a:moveTo>
                  <a:lnTo>
                    <a:pt x="0" y="23"/>
                  </a:lnTo>
                  <a:cubicBezTo>
                    <a:pt x="23" y="23"/>
                    <a:pt x="23" y="23"/>
                    <a:pt x="2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3"/>
            <p:cNvSpPr/>
            <p:nvPr/>
          </p:nvSpPr>
          <p:spPr>
            <a:xfrm>
              <a:off x="6504246" y="2988644"/>
              <a:ext cx="5415" cy="6910"/>
            </a:xfrm>
            <a:custGeom>
              <a:avLst/>
              <a:gdLst/>
              <a:ahLst/>
              <a:cxnLst/>
              <a:rect l="l" t="t" r="r" b="b"/>
              <a:pathLst>
                <a:path w="42" h="57" extrusionOk="0">
                  <a:moveTo>
                    <a:pt x="42" y="1"/>
                  </a:moveTo>
                  <a:cubicBezTo>
                    <a:pt x="23" y="1"/>
                    <a:pt x="23" y="1"/>
                    <a:pt x="0" y="19"/>
                  </a:cubicBezTo>
                  <a:lnTo>
                    <a:pt x="23" y="19"/>
                  </a:lnTo>
                  <a:lnTo>
                    <a:pt x="23" y="38"/>
                  </a:lnTo>
                  <a:cubicBezTo>
                    <a:pt x="42" y="38"/>
                    <a:pt x="42" y="56"/>
                    <a:pt x="42" y="56"/>
                  </a:cubicBezTo>
                  <a:lnTo>
                    <a:pt x="42" y="38"/>
                  </a:lnTo>
                  <a:lnTo>
                    <a:pt x="42" y="19"/>
                  </a:lnTo>
                  <a:lnTo>
                    <a:pt x="42"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3"/>
            <p:cNvSpPr/>
            <p:nvPr/>
          </p:nvSpPr>
          <p:spPr>
            <a:xfrm>
              <a:off x="6541766" y="2990947"/>
              <a:ext cx="4900" cy="6789"/>
            </a:xfrm>
            <a:custGeom>
              <a:avLst/>
              <a:gdLst/>
              <a:ahLst/>
              <a:cxnLst/>
              <a:rect l="l" t="t" r="r" b="b"/>
              <a:pathLst>
                <a:path w="38" h="56" extrusionOk="0">
                  <a:moveTo>
                    <a:pt x="0" y="0"/>
                  </a:moveTo>
                  <a:lnTo>
                    <a:pt x="0" y="19"/>
                  </a:lnTo>
                  <a:lnTo>
                    <a:pt x="19" y="37"/>
                  </a:lnTo>
                  <a:lnTo>
                    <a:pt x="37" y="56"/>
                  </a:lnTo>
                  <a:cubicBezTo>
                    <a:pt x="37" y="37"/>
                    <a:pt x="19" y="37"/>
                    <a:pt x="19" y="19"/>
                  </a:cubicBezTo>
                  <a:lnTo>
                    <a:pt x="0"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3"/>
            <p:cNvSpPr/>
            <p:nvPr/>
          </p:nvSpPr>
          <p:spPr>
            <a:xfrm>
              <a:off x="6484519" y="3053626"/>
              <a:ext cx="4900" cy="5213"/>
            </a:xfrm>
            <a:custGeom>
              <a:avLst/>
              <a:gdLst/>
              <a:ahLst/>
              <a:cxnLst/>
              <a:rect l="l" t="t" r="r" b="b"/>
              <a:pathLst>
                <a:path w="38" h="43" extrusionOk="0">
                  <a:moveTo>
                    <a:pt x="1" y="1"/>
                  </a:moveTo>
                  <a:lnTo>
                    <a:pt x="1" y="19"/>
                  </a:lnTo>
                  <a:lnTo>
                    <a:pt x="1" y="42"/>
                  </a:lnTo>
                  <a:lnTo>
                    <a:pt x="19" y="42"/>
                  </a:lnTo>
                  <a:cubicBezTo>
                    <a:pt x="38" y="42"/>
                    <a:pt x="38" y="19"/>
                    <a:pt x="38" y="19"/>
                  </a:cubicBezTo>
                  <a:lnTo>
                    <a:pt x="19" y="19"/>
                  </a:lnTo>
                  <a:cubicBezTo>
                    <a:pt x="1" y="19"/>
                    <a:pt x="1" y="1"/>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3"/>
            <p:cNvSpPr/>
            <p:nvPr/>
          </p:nvSpPr>
          <p:spPr>
            <a:xfrm>
              <a:off x="6519073" y="3083934"/>
              <a:ext cx="15085" cy="5092"/>
            </a:xfrm>
            <a:custGeom>
              <a:avLst/>
              <a:gdLst/>
              <a:ahLst/>
              <a:cxnLst/>
              <a:rect l="l" t="t" r="r" b="b"/>
              <a:pathLst>
                <a:path w="117" h="42" extrusionOk="0">
                  <a:moveTo>
                    <a:pt x="1" y="0"/>
                  </a:moveTo>
                  <a:cubicBezTo>
                    <a:pt x="8" y="8"/>
                    <a:pt x="13" y="11"/>
                    <a:pt x="18" y="11"/>
                  </a:cubicBezTo>
                  <a:cubicBezTo>
                    <a:pt x="26" y="11"/>
                    <a:pt x="30" y="0"/>
                    <a:pt x="42" y="0"/>
                  </a:cubicBezTo>
                  <a:close/>
                  <a:moveTo>
                    <a:pt x="42" y="0"/>
                  </a:moveTo>
                  <a:lnTo>
                    <a:pt x="42" y="23"/>
                  </a:lnTo>
                  <a:lnTo>
                    <a:pt x="61" y="23"/>
                  </a:lnTo>
                  <a:lnTo>
                    <a:pt x="42" y="0"/>
                  </a:lnTo>
                  <a:close/>
                  <a:moveTo>
                    <a:pt x="116" y="0"/>
                  </a:moveTo>
                  <a:cubicBezTo>
                    <a:pt x="98" y="0"/>
                    <a:pt x="98" y="23"/>
                    <a:pt x="79" y="23"/>
                  </a:cubicBezTo>
                  <a:cubicBezTo>
                    <a:pt x="98" y="23"/>
                    <a:pt x="98" y="23"/>
                    <a:pt x="116" y="0"/>
                  </a:cubicBezTo>
                  <a:close/>
                  <a:moveTo>
                    <a:pt x="79" y="23"/>
                  </a:moveTo>
                  <a:lnTo>
                    <a:pt x="61" y="42"/>
                  </a:lnTo>
                  <a:lnTo>
                    <a:pt x="79" y="42"/>
                  </a:lnTo>
                  <a:lnTo>
                    <a:pt x="79" y="23"/>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3"/>
            <p:cNvSpPr/>
            <p:nvPr/>
          </p:nvSpPr>
          <p:spPr>
            <a:xfrm>
              <a:off x="6576320" y="3069871"/>
              <a:ext cx="10186" cy="7395"/>
            </a:xfrm>
            <a:custGeom>
              <a:avLst/>
              <a:gdLst/>
              <a:ahLst/>
              <a:cxnLst/>
              <a:rect l="l" t="t" r="r" b="b"/>
              <a:pathLst>
                <a:path w="79" h="61" extrusionOk="0">
                  <a:moveTo>
                    <a:pt x="60" y="1"/>
                  </a:moveTo>
                  <a:lnTo>
                    <a:pt x="60" y="24"/>
                  </a:lnTo>
                  <a:lnTo>
                    <a:pt x="79" y="24"/>
                  </a:lnTo>
                  <a:lnTo>
                    <a:pt x="79" y="1"/>
                  </a:lnTo>
                  <a:close/>
                  <a:moveTo>
                    <a:pt x="0" y="42"/>
                  </a:moveTo>
                  <a:cubicBezTo>
                    <a:pt x="19" y="42"/>
                    <a:pt x="19" y="61"/>
                    <a:pt x="42" y="61"/>
                  </a:cubicBezTo>
                  <a:cubicBezTo>
                    <a:pt x="42" y="42"/>
                    <a:pt x="19" y="42"/>
                    <a:pt x="0" y="42"/>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3"/>
            <p:cNvSpPr/>
            <p:nvPr/>
          </p:nvSpPr>
          <p:spPr>
            <a:xfrm>
              <a:off x="6556593" y="2889474"/>
              <a:ext cx="245622" cy="130448"/>
            </a:xfrm>
            <a:custGeom>
              <a:avLst/>
              <a:gdLst/>
              <a:ahLst/>
              <a:cxnLst/>
              <a:rect l="l" t="t" r="r" b="b"/>
              <a:pathLst>
                <a:path w="1905" h="1076" extrusionOk="0">
                  <a:moveTo>
                    <a:pt x="1515" y="0"/>
                  </a:moveTo>
                  <a:cubicBezTo>
                    <a:pt x="1467" y="0"/>
                    <a:pt x="1413" y="3"/>
                    <a:pt x="1350" y="10"/>
                  </a:cubicBezTo>
                  <a:cubicBezTo>
                    <a:pt x="481" y="103"/>
                    <a:pt x="1" y="819"/>
                    <a:pt x="1" y="819"/>
                  </a:cubicBezTo>
                  <a:cubicBezTo>
                    <a:pt x="38" y="819"/>
                    <a:pt x="56" y="837"/>
                    <a:pt x="79" y="856"/>
                  </a:cubicBezTo>
                  <a:lnTo>
                    <a:pt x="79" y="893"/>
                  </a:lnTo>
                  <a:lnTo>
                    <a:pt x="98" y="911"/>
                  </a:lnTo>
                  <a:cubicBezTo>
                    <a:pt x="98" y="990"/>
                    <a:pt x="56" y="1068"/>
                    <a:pt x="56" y="1068"/>
                  </a:cubicBezTo>
                  <a:cubicBezTo>
                    <a:pt x="56" y="1068"/>
                    <a:pt x="222" y="1075"/>
                    <a:pt x="434" y="1075"/>
                  </a:cubicBezTo>
                  <a:cubicBezTo>
                    <a:pt x="712" y="1075"/>
                    <a:pt x="1069" y="1063"/>
                    <a:pt x="1234" y="1008"/>
                  </a:cubicBezTo>
                  <a:cubicBezTo>
                    <a:pt x="1405" y="971"/>
                    <a:pt x="1636" y="819"/>
                    <a:pt x="1715" y="643"/>
                  </a:cubicBezTo>
                  <a:cubicBezTo>
                    <a:pt x="1733" y="606"/>
                    <a:pt x="1733" y="546"/>
                    <a:pt x="1715" y="491"/>
                  </a:cubicBezTo>
                  <a:lnTo>
                    <a:pt x="1733" y="491"/>
                  </a:lnTo>
                  <a:cubicBezTo>
                    <a:pt x="1733" y="491"/>
                    <a:pt x="1752" y="491"/>
                    <a:pt x="1752" y="472"/>
                  </a:cubicBezTo>
                  <a:lnTo>
                    <a:pt x="1770" y="449"/>
                  </a:lnTo>
                  <a:cubicBezTo>
                    <a:pt x="1789" y="449"/>
                    <a:pt x="1789" y="449"/>
                    <a:pt x="1812" y="431"/>
                  </a:cubicBezTo>
                  <a:cubicBezTo>
                    <a:pt x="1886" y="357"/>
                    <a:pt x="1904" y="241"/>
                    <a:pt x="1867" y="163"/>
                  </a:cubicBezTo>
                  <a:cubicBezTo>
                    <a:pt x="1821" y="82"/>
                    <a:pt x="1758" y="0"/>
                    <a:pt x="151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3"/>
            <p:cNvSpPr/>
            <p:nvPr/>
          </p:nvSpPr>
          <p:spPr>
            <a:xfrm>
              <a:off x="6556593" y="2889474"/>
              <a:ext cx="245621" cy="110566"/>
            </a:xfrm>
            <a:custGeom>
              <a:avLst/>
              <a:gdLst/>
              <a:ahLst/>
              <a:cxnLst/>
              <a:rect l="l" t="t" r="r" b="b"/>
              <a:pathLst>
                <a:path w="1905" h="912" extrusionOk="0">
                  <a:moveTo>
                    <a:pt x="1515" y="0"/>
                  </a:moveTo>
                  <a:cubicBezTo>
                    <a:pt x="1467" y="0"/>
                    <a:pt x="1413" y="3"/>
                    <a:pt x="1350" y="10"/>
                  </a:cubicBezTo>
                  <a:cubicBezTo>
                    <a:pt x="481" y="103"/>
                    <a:pt x="1" y="819"/>
                    <a:pt x="1" y="819"/>
                  </a:cubicBezTo>
                  <a:cubicBezTo>
                    <a:pt x="38" y="819"/>
                    <a:pt x="56" y="837"/>
                    <a:pt x="79" y="856"/>
                  </a:cubicBezTo>
                  <a:cubicBezTo>
                    <a:pt x="79" y="874"/>
                    <a:pt x="79" y="893"/>
                    <a:pt x="98" y="911"/>
                  </a:cubicBezTo>
                  <a:cubicBezTo>
                    <a:pt x="1022" y="911"/>
                    <a:pt x="1715" y="491"/>
                    <a:pt x="1715" y="491"/>
                  </a:cubicBezTo>
                  <a:lnTo>
                    <a:pt x="1733" y="491"/>
                  </a:lnTo>
                  <a:cubicBezTo>
                    <a:pt x="1752" y="472"/>
                    <a:pt x="1789" y="449"/>
                    <a:pt x="1812" y="431"/>
                  </a:cubicBezTo>
                  <a:cubicBezTo>
                    <a:pt x="1886" y="357"/>
                    <a:pt x="1904" y="241"/>
                    <a:pt x="1867" y="163"/>
                  </a:cubicBezTo>
                  <a:cubicBezTo>
                    <a:pt x="1821" y="82"/>
                    <a:pt x="1758" y="0"/>
                    <a:pt x="15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3"/>
            <p:cNvSpPr/>
            <p:nvPr/>
          </p:nvSpPr>
          <p:spPr>
            <a:xfrm>
              <a:off x="6405353" y="2967428"/>
              <a:ext cx="49511" cy="23641"/>
            </a:xfrm>
            <a:custGeom>
              <a:avLst/>
              <a:gdLst/>
              <a:ahLst/>
              <a:cxnLst/>
              <a:rect l="l" t="t" r="r" b="b"/>
              <a:pathLst>
                <a:path w="384" h="195" extrusionOk="0">
                  <a:moveTo>
                    <a:pt x="0" y="0"/>
                  </a:moveTo>
                  <a:lnTo>
                    <a:pt x="0" y="19"/>
                  </a:lnTo>
                  <a:lnTo>
                    <a:pt x="0" y="37"/>
                  </a:lnTo>
                  <a:lnTo>
                    <a:pt x="19" y="60"/>
                  </a:lnTo>
                  <a:lnTo>
                    <a:pt x="37" y="79"/>
                  </a:lnTo>
                  <a:cubicBezTo>
                    <a:pt x="74" y="60"/>
                    <a:pt x="116" y="60"/>
                    <a:pt x="153" y="60"/>
                  </a:cubicBezTo>
                  <a:lnTo>
                    <a:pt x="189" y="60"/>
                  </a:lnTo>
                  <a:cubicBezTo>
                    <a:pt x="213" y="60"/>
                    <a:pt x="231" y="79"/>
                    <a:pt x="250" y="79"/>
                  </a:cubicBezTo>
                  <a:cubicBezTo>
                    <a:pt x="268" y="79"/>
                    <a:pt x="268" y="97"/>
                    <a:pt x="287" y="97"/>
                  </a:cubicBezTo>
                  <a:cubicBezTo>
                    <a:pt x="287" y="116"/>
                    <a:pt x="305" y="116"/>
                    <a:pt x="305" y="134"/>
                  </a:cubicBezTo>
                  <a:cubicBezTo>
                    <a:pt x="328" y="134"/>
                    <a:pt x="328" y="153"/>
                    <a:pt x="347" y="153"/>
                  </a:cubicBezTo>
                  <a:cubicBezTo>
                    <a:pt x="347" y="134"/>
                    <a:pt x="328" y="116"/>
                    <a:pt x="328" y="116"/>
                  </a:cubicBezTo>
                  <a:cubicBezTo>
                    <a:pt x="305" y="97"/>
                    <a:pt x="287" y="79"/>
                    <a:pt x="268" y="60"/>
                  </a:cubicBezTo>
                  <a:lnTo>
                    <a:pt x="250" y="60"/>
                  </a:lnTo>
                  <a:cubicBezTo>
                    <a:pt x="250" y="60"/>
                    <a:pt x="231" y="60"/>
                    <a:pt x="213" y="37"/>
                  </a:cubicBezTo>
                  <a:lnTo>
                    <a:pt x="97" y="37"/>
                  </a:lnTo>
                  <a:cubicBezTo>
                    <a:pt x="74" y="37"/>
                    <a:pt x="55" y="37"/>
                    <a:pt x="37" y="60"/>
                  </a:cubicBezTo>
                  <a:lnTo>
                    <a:pt x="37" y="37"/>
                  </a:lnTo>
                  <a:lnTo>
                    <a:pt x="19" y="37"/>
                  </a:lnTo>
                  <a:lnTo>
                    <a:pt x="19" y="19"/>
                  </a:lnTo>
                  <a:lnTo>
                    <a:pt x="19" y="0"/>
                  </a:lnTo>
                  <a:close/>
                  <a:moveTo>
                    <a:pt x="347" y="153"/>
                  </a:moveTo>
                  <a:cubicBezTo>
                    <a:pt x="347" y="176"/>
                    <a:pt x="347" y="176"/>
                    <a:pt x="365" y="194"/>
                  </a:cubicBezTo>
                  <a:lnTo>
                    <a:pt x="384" y="194"/>
                  </a:lnTo>
                  <a:lnTo>
                    <a:pt x="384" y="176"/>
                  </a:lnTo>
                  <a:cubicBezTo>
                    <a:pt x="365" y="176"/>
                    <a:pt x="365" y="153"/>
                    <a:pt x="347" y="153"/>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3"/>
            <p:cNvSpPr/>
            <p:nvPr/>
          </p:nvSpPr>
          <p:spPr>
            <a:xfrm>
              <a:off x="6410124" y="2980521"/>
              <a:ext cx="91802" cy="75529"/>
            </a:xfrm>
            <a:custGeom>
              <a:avLst/>
              <a:gdLst/>
              <a:ahLst/>
              <a:cxnLst/>
              <a:rect l="l" t="t" r="r" b="b"/>
              <a:pathLst>
                <a:path w="712" h="623" extrusionOk="0">
                  <a:moveTo>
                    <a:pt x="455" y="1"/>
                  </a:moveTo>
                  <a:cubicBezTo>
                    <a:pt x="400" y="1"/>
                    <a:pt x="342" y="14"/>
                    <a:pt x="291" y="45"/>
                  </a:cubicBezTo>
                  <a:cubicBezTo>
                    <a:pt x="152" y="142"/>
                    <a:pt x="0" y="414"/>
                    <a:pt x="37" y="530"/>
                  </a:cubicBezTo>
                  <a:lnTo>
                    <a:pt x="37" y="548"/>
                  </a:lnTo>
                  <a:cubicBezTo>
                    <a:pt x="79" y="604"/>
                    <a:pt x="152" y="622"/>
                    <a:pt x="250" y="622"/>
                  </a:cubicBezTo>
                  <a:cubicBezTo>
                    <a:pt x="365" y="604"/>
                    <a:pt x="481" y="585"/>
                    <a:pt x="559" y="530"/>
                  </a:cubicBezTo>
                  <a:cubicBezTo>
                    <a:pt x="596" y="507"/>
                    <a:pt x="615" y="470"/>
                    <a:pt x="656" y="433"/>
                  </a:cubicBezTo>
                  <a:cubicBezTo>
                    <a:pt x="712" y="336"/>
                    <a:pt x="712" y="220"/>
                    <a:pt x="656" y="123"/>
                  </a:cubicBezTo>
                  <a:cubicBezTo>
                    <a:pt x="638" y="86"/>
                    <a:pt x="615" y="45"/>
                    <a:pt x="578" y="26"/>
                  </a:cubicBezTo>
                  <a:cubicBezTo>
                    <a:pt x="542" y="10"/>
                    <a:pt x="499" y="1"/>
                    <a:pt x="455"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3"/>
            <p:cNvSpPr/>
            <p:nvPr/>
          </p:nvSpPr>
          <p:spPr>
            <a:xfrm>
              <a:off x="6437458" y="2933967"/>
              <a:ext cx="40099" cy="54798"/>
            </a:xfrm>
            <a:custGeom>
              <a:avLst/>
              <a:gdLst/>
              <a:ahLst/>
              <a:cxnLst/>
              <a:rect l="l" t="t" r="r" b="b"/>
              <a:pathLst>
                <a:path w="311" h="452" extrusionOk="0">
                  <a:moveTo>
                    <a:pt x="33" y="0"/>
                  </a:moveTo>
                  <a:cubicBezTo>
                    <a:pt x="27" y="0"/>
                    <a:pt x="19" y="8"/>
                    <a:pt x="19" y="8"/>
                  </a:cubicBezTo>
                  <a:lnTo>
                    <a:pt x="1" y="27"/>
                  </a:lnTo>
                  <a:lnTo>
                    <a:pt x="1" y="45"/>
                  </a:lnTo>
                  <a:lnTo>
                    <a:pt x="1" y="64"/>
                  </a:lnTo>
                  <a:lnTo>
                    <a:pt x="1" y="82"/>
                  </a:lnTo>
                  <a:lnTo>
                    <a:pt x="19" y="105"/>
                  </a:lnTo>
                  <a:cubicBezTo>
                    <a:pt x="19" y="105"/>
                    <a:pt x="38" y="105"/>
                    <a:pt x="56" y="124"/>
                  </a:cubicBezTo>
                  <a:lnTo>
                    <a:pt x="79" y="124"/>
                  </a:lnTo>
                  <a:cubicBezTo>
                    <a:pt x="98" y="142"/>
                    <a:pt x="116" y="161"/>
                    <a:pt x="135" y="161"/>
                  </a:cubicBezTo>
                  <a:cubicBezTo>
                    <a:pt x="153" y="179"/>
                    <a:pt x="172" y="198"/>
                    <a:pt x="195" y="221"/>
                  </a:cubicBezTo>
                  <a:cubicBezTo>
                    <a:pt x="213" y="239"/>
                    <a:pt x="232" y="239"/>
                    <a:pt x="250" y="258"/>
                  </a:cubicBezTo>
                  <a:cubicBezTo>
                    <a:pt x="250" y="276"/>
                    <a:pt x="269" y="295"/>
                    <a:pt x="269" y="295"/>
                  </a:cubicBezTo>
                  <a:cubicBezTo>
                    <a:pt x="269" y="313"/>
                    <a:pt x="269" y="336"/>
                    <a:pt x="287" y="355"/>
                  </a:cubicBezTo>
                  <a:lnTo>
                    <a:pt x="287" y="295"/>
                  </a:lnTo>
                  <a:cubicBezTo>
                    <a:pt x="269" y="276"/>
                    <a:pt x="269" y="276"/>
                    <a:pt x="269" y="258"/>
                  </a:cubicBezTo>
                  <a:cubicBezTo>
                    <a:pt x="250" y="239"/>
                    <a:pt x="232" y="221"/>
                    <a:pt x="213" y="198"/>
                  </a:cubicBezTo>
                  <a:cubicBezTo>
                    <a:pt x="195" y="179"/>
                    <a:pt x="172" y="161"/>
                    <a:pt x="153" y="142"/>
                  </a:cubicBezTo>
                  <a:cubicBezTo>
                    <a:pt x="135" y="124"/>
                    <a:pt x="116" y="124"/>
                    <a:pt x="98" y="105"/>
                  </a:cubicBezTo>
                  <a:lnTo>
                    <a:pt x="79" y="82"/>
                  </a:lnTo>
                  <a:cubicBezTo>
                    <a:pt x="56" y="82"/>
                    <a:pt x="56" y="64"/>
                    <a:pt x="38" y="64"/>
                  </a:cubicBezTo>
                  <a:lnTo>
                    <a:pt x="38" y="45"/>
                  </a:lnTo>
                  <a:lnTo>
                    <a:pt x="56" y="45"/>
                  </a:lnTo>
                  <a:lnTo>
                    <a:pt x="56" y="27"/>
                  </a:lnTo>
                  <a:cubicBezTo>
                    <a:pt x="56" y="27"/>
                    <a:pt x="56" y="8"/>
                    <a:pt x="38" y="8"/>
                  </a:cubicBezTo>
                  <a:cubicBezTo>
                    <a:pt x="38" y="2"/>
                    <a:pt x="35" y="0"/>
                    <a:pt x="33" y="0"/>
                  </a:cubicBezTo>
                  <a:close/>
                  <a:moveTo>
                    <a:pt x="287" y="392"/>
                  </a:moveTo>
                  <a:lnTo>
                    <a:pt x="287" y="429"/>
                  </a:lnTo>
                  <a:lnTo>
                    <a:pt x="287" y="452"/>
                  </a:lnTo>
                  <a:lnTo>
                    <a:pt x="310" y="429"/>
                  </a:lnTo>
                  <a:cubicBezTo>
                    <a:pt x="310" y="429"/>
                    <a:pt x="287" y="410"/>
                    <a:pt x="287" y="392"/>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3"/>
            <p:cNvSpPr/>
            <p:nvPr/>
          </p:nvSpPr>
          <p:spPr>
            <a:xfrm>
              <a:off x="6534030" y="3137641"/>
              <a:ext cx="10186" cy="11881"/>
            </a:xfrm>
            <a:custGeom>
              <a:avLst/>
              <a:gdLst/>
              <a:ahLst/>
              <a:cxnLst/>
              <a:rect l="l" t="t" r="r" b="b"/>
              <a:pathLst>
                <a:path w="79" h="98" extrusionOk="0">
                  <a:moveTo>
                    <a:pt x="23" y="61"/>
                  </a:moveTo>
                  <a:cubicBezTo>
                    <a:pt x="23" y="61"/>
                    <a:pt x="0" y="61"/>
                    <a:pt x="0" y="79"/>
                  </a:cubicBezTo>
                  <a:cubicBezTo>
                    <a:pt x="23" y="79"/>
                    <a:pt x="23" y="61"/>
                    <a:pt x="23" y="61"/>
                  </a:cubicBezTo>
                  <a:close/>
                  <a:moveTo>
                    <a:pt x="60" y="1"/>
                  </a:moveTo>
                  <a:cubicBezTo>
                    <a:pt x="42" y="1"/>
                    <a:pt x="42" y="19"/>
                    <a:pt x="42" y="19"/>
                  </a:cubicBezTo>
                  <a:cubicBezTo>
                    <a:pt x="23" y="43"/>
                    <a:pt x="23" y="43"/>
                    <a:pt x="23" y="61"/>
                  </a:cubicBezTo>
                  <a:cubicBezTo>
                    <a:pt x="42" y="61"/>
                    <a:pt x="42" y="43"/>
                    <a:pt x="42" y="43"/>
                  </a:cubicBezTo>
                  <a:lnTo>
                    <a:pt x="60" y="19"/>
                  </a:lnTo>
                  <a:lnTo>
                    <a:pt x="60" y="43"/>
                  </a:lnTo>
                  <a:lnTo>
                    <a:pt x="60" y="61"/>
                  </a:lnTo>
                  <a:cubicBezTo>
                    <a:pt x="79" y="79"/>
                    <a:pt x="79" y="98"/>
                    <a:pt x="79" y="98"/>
                  </a:cubicBezTo>
                  <a:lnTo>
                    <a:pt x="79" y="61"/>
                  </a:lnTo>
                  <a:lnTo>
                    <a:pt x="79" y="43"/>
                  </a:lnTo>
                  <a:cubicBezTo>
                    <a:pt x="79" y="19"/>
                    <a:pt x="60" y="19"/>
                    <a:pt x="6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3"/>
            <p:cNvSpPr/>
            <p:nvPr/>
          </p:nvSpPr>
          <p:spPr>
            <a:xfrm>
              <a:off x="6534030" y="3091208"/>
              <a:ext cx="14957" cy="50918"/>
            </a:xfrm>
            <a:custGeom>
              <a:avLst/>
              <a:gdLst/>
              <a:ahLst/>
              <a:cxnLst/>
              <a:rect l="l" t="t" r="r" b="b"/>
              <a:pathLst>
                <a:path w="116" h="420" extrusionOk="0">
                  <a:moveTo>
                    <a:pt x="23" y="0"/>
                  </a:moveTo>
                  <a:cubicBezTo>
                    <a:pt x="0" y="0"/>
                    <a:pt x="0" y="19"/>
                    <a:pt x="0" y="19"/>
                  </a:cubicBezTo>
                  <a:lnTo>
                    <a:pt x="0" y="37"/>
                  </a:lnTo>
                  <a:lnTo>
                    <a:pt x="0" y="56"/>
                  </a:lnTo>
                  <a:lnTo>
                    <a:pt x="0" y="79"/>
                  </a:lnTo>
                  <a:lnTo>
                    <a:pt x="0" y="116"/>
                  </a:lnTo>
                  <a:cubicBezTo>
                    <a:pt x="23" y="153"/>
                    <a:pt x="23" y="171"/>
                    <a:pt x="23" y="213"/>
                  </a:cubicBezTo>
                  <a:lnTo>
                    <a:pt x="23" y="231"/>
                  </a:lnTo>
                  <a:lnTo>
                    <a:pt x="23" y="250"/>
                  </a:lnTo>
                  <a:lnTo>
                    <a:pt x="23" y="287"/>
                  </a:lnTo>
                  <a:lnTo>
                    <a:pt x="23" y="384"/>
                  </a:lnTo>
                  <a:cubicBezTo>
                    <a:pt x="23" y="402"/>
                    <a:pt x="42" y="402"/>
                    <a:pt x="42" y="402"/>
                  </a:cubicBezTo>
                  <a:cubicBezTo>
                    <a:pt x="51" y="414"/>
                    <a:pt x="60" y="420"/>
                    <a:pt x="69" y="420"/>
                  </a:cubicBezTo>
                  <a:cubicBezTo>
                    <a:pt x="79" y="420"/>
                    <a:pt x="88" y="414"/>
                    <a:pt x="97" y="402"/>
                  </a:cubicBezTo>
                  <a:cubicBezTo>
                    <a:pt x="97" y="365"/>
                    <a:pt x="116" y="328"/>
                    <a:pt x="116" y="310"/>
                  </a:cubicBezTo>
                  <a:lnTo>
                    <a:pt x="116" y="250"/>
                  </a:lnTo>
                  <a:lnTo>
                    <a:pt x="116" y="231"/>
                  </a:lnTo>
                  <a:lnTo>
                    <a:pt x="116" y="195"/>
                  </a:lnTo>
                  <a:cubicBezTo>
                    <a:pt x="116" y="153"/>
                    <a:pt x="97" y="134"/>
                    <a:pt x="97" y="97"/>
                  </a:cubicBezTo>
                  <a:lnTo>
                    <a:pt x="60" y="56"/>
                  </a:lnTo>
                  <a:lnTo>
                    <a:pt x="60" y="37"/>
                  </a:lnTo>
                  <a:lnTo>
                    <a:pt x="42" y="19"/>
                  </a:lnTo>
                  <a:lnTo>
                    <a:pt x="23" y="0"/>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3"/>
            <p:cNvSpPr/>
            <p:nvPr/>
          </p:nvSpPr>
          <p:spPr>
            <a:xfrm>
              <a:off x="6497025" y="3035804"/>
              <a:ext cx="15085" cy="51040"/>
            </a:xfrm>
            <a:custGeom>
              <a:avLst/>
              <a:gdLst/>
              <a:ahLst/>
              <a:cxnLst/>
              <a:rect l="l" t="t" r="r" b="b"/>
              <a:pathLst>
                <a:path w="117" h="421" extrusionOk="0">
                  <a:moveTo>
                    <a:pt x="47" y="0"/>
                  </a:moveTo>
                  <a:cubicBezTo>
                    <a:pt x="38" y="0"/>
                    <a:pt x="28" y="5"/>
                    <a:pt x="19" y="14"/>
                  </a:cubicBezTo>
                  <a:cubicBezTo>
                    <a:pt x="1" y="14"/>
                    <a:pt x="1" y="32"/>
                    <a:pt x="1" y="51"/>
                  </a:cubicBezTo>
                  <a:lnTo>
                    <a:pt x="19" y="74"/>
                  </a:lnTo>
                  <a:lnTo>
                    <a:pt x="19" y="92"/>
                  </a:lnTo>
                  <a:cubicBezTo>
                    <a:pt x="38" y="111"/>
                    <a:pt x="38" y="129"/>
                    <a:pt x="38" y="129"/>
                  </a:cubicBezTo>
                  <a:cubicBezTo>
                    <a:pt x="56" y="166"/>
                    <a:pt x="56" y="189"/>
                    <a:pt x="56" y="226"/>
                  </a:cubicBezTo>
                  <a:lnTo>
                    <a:pt x="56" y="305"/>
                  </a:lnTo>
                  <a:cubicBezTo>
                    <a:pt x="56" y="342"/>
                    <a:pt x="38" y="360"/>
                    <a:pt x="19" y="397"/>
                  </a:cubicBezTo>
                  <a:cubicBezTo>
                    <a:pt x="19" y="397"/>
                    <a:pt x="19" y="420"/>
                    <a:pt x="38" y="420"/>
                  </a:cubicBezTo>
                  <a:lnTo>
                    <a:pt x="56" y="420"/>
                  </a:lnTo>
                  <a:cubicBezTo>
                    <a:pt x="79" y="379"/>
                    <a:pt x="98" y="360"/>
                    <a:pt x="98" y="323"/>
                  </a:cubicBezTo>
                  <a:cubicBezTo>
                    <a:pt x="116" y="282"/>
                    <a:pt x="116" y="263"/>
                    <a:pt x="116" y="226"/>
                  </a:cubicBezTo>
                  <a:cubicBezTo>
                    <a:pt x="116" y="189"/>
                    <a:pt x="116" y="148"/>
                    <a:pt x="98" y="129"/>
                  </a:cubicBezTo>
                  <a:lnTo>
                    <a:pt x="98" y="74"/>
                  </a:lnTo>
                  <a:cubicBezTo>
                    <a:pt x="79" y="74"/>
                    <a:pt x="79" y="51"/>
                    <a:pt x="79" y="51"/>
                  </a:cubicBezTo>
                  <a:lnTo>
                    <a:pt x="79" y="32"/>
                  </a:lnTo>
                  <a:lnTo>
                    <a:pt x="79" y="14"/>
                  </a:lnTo>
                  <a:cubicBezTo>
                    <a:pt x="68" y="5"/>
                    <a:pt x="57" y="0"/>
                    <a:pt x="4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3"/>
            <p:cNvSpPr/>
            <p:nvPr/>
          </p:nvSpPr>
          <p:spPr>
            <a:xfrm>
              <a:off x="6497025" y="3035804"/>
              <a:ext cx="51961" cy="72619"/>
            </a:xfrm>
            <a:custGeom>
              <a:avLst/>
              <a:gdLst/>
              <a:ahLst/>
              <a:cxnLst/>
              <a:rect l="l" t="t" r="r" b="b"/>
              <a:pathLst>
                <a:path w="403" h="599" extrusionOk="0">
                  <a:moveTo>
                    <a:pt x="45" y="0"/>
                  </a:moveTo>
                  <a:cubicBezTo>
                    <a:pt x="38" y="0"/>
                    <a:pt x="28" y="5"/>
                    <a:pt x="19" y="14"/>
                  </a:cubicBezTo>
                  <a:cubicBezTo>
                    <a:pt x="1" y="32"/>
                    <a:pt x="1" y="51"/>
                    <a:pt x="19" y="74"/>
                  </a:cubicBezTo>
                  <a:lnTo>
                    <a:pt x="38" y="92"/>
                  </a:lnTo>
                  <a:cubicBezTo>
                    <a:pt x="38" y="92"/>
                    <a:pt x="38" y="111"/>
                    <a:pt x="56" y="111"/>
                  </a:cubicBezTo>
                  <a:cubicBezTo>
                    <a:pt x="56" y="129"/>
                    <a:pt x="79" y="148"/>
                    <a:pt x="98" y="166"/>
                  </a:cubicBezTo>
                  <a:cubicBezTo>
                    <a:pt x="116" y="208"/>
                    <a:pt x="135" y="245"/>
                    <a:pt x="153" y="282"/>
                  </a:cubicBezTo>
                  <a:cubicBezTo>
                    <a:pt x="172" y="323"/>
                    <a:pt x="195" y="360"/>
                    <a:pt x="213" y="420"/>
                  </a:cubicBezTo>
                  <a:cubicBezTo>
                    <a:pt x="213" y="439"/>
                    <a:pt x="213" y="457"/>
                    <a:pt x="232" y="476"/>
                  </a:cubicBezTo>
                  <a:cubicBezTo>
                    <a:pt x="232" y="494"/>
                    <a:pt x="232" y="513"/>
                    <a:pt x="250" y="536"/>
                  </a:cubicBezTo>
                  <a:lnTo>
                    <a:pt x="250" y="554"/>
                  </a:lnTo>
                  <a:cubicBezTo>
                    <a:pt x="264" y="582"/>
                    <a:pt x="299" y="599"/>
                    <a:pt x="332" y="599"/>
                  </a:cubicBezTo>
                  <a:cubicBezTo>
                    <a:pt x="344" y="599"/>
                    <a:pt x="356" y="596"/>
                    <a:pt x="366" y="591"/>
                  </a:cubicBezTo>
                  <a:cubicBezTo>
                    <a:pt x="403" y="573"/>
                    <a:pt x="403" y="513"/>
                    <a:pt x="384" y="476"/>
                  </a:cubicBezTo>
                  <a:cubicBezTo>
                    <a:pt x="384" y="457"/>
                    <a:pt x="366" y="439"/>
                    <a:pt x="366" y="420"/>
                  </a:cubicBezTo>
                  <a:cubicBezTo>
                    <a:pt x="347" y="397"/>
                    <a:pt x="347" y="379"/>
                    <a:pt x="329" y="360"/>
                  </a:cubicBezTo>
                  <a:cubicBezTo>
                    <a:pt x="310" y="305"/>
                    <a:pt x="269" y="263"/>
                    <a:pt x="250" y="226"/>
                  </a:cubicBezTo>
                  <a:cubicBezTo>
                    <a:pt x="232" y="189"/>
                    <a:pt x="195" y="148"/>
                    <a:pt x="172" y="111"/>
                  </a:cubicBezTo>
                  <a:cubicBezTo>
                    <a:pt x="153" y="111"/>
                    <a:pt x="135" y="92"/>
                    <a:pt x="116" y="74"/>
                  </a:cubicBezTo>
                  <a:cubicBezTo>
                    <a:pt x="116" y="51"/>
                    <a:pt x="98" y="51"/>
                    <a:pt x="98" y="32"/>
                  </a:cubicBezTo>
                  <a:lnTo>
                    <a:pt x="79" y="32"/>
                  </a:lnTo>
                  <a:lnTo>
                    <a:pt x="56" y="14"/>
                  </a:lnTo>
                  <a:cubicBezTo>
                    <a:pt x="56" y="5"/>
                    <a:pt x="51" y="0"/>
                    <a:pt x="4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3"/>
            <p:cNvSpPr/>
            <p:nvPr/>
          </p:nvSpPr>
          <p:spPr>
            <a:xfrm>
              <a:off x="6554272" y="3161282"/>
              <a:ext cx="12636" cy="11881"/>
            </a:xfrm>
            <a:custGeom>
              <a:avLst/>
              <a:gdLst/>
              <a:ahLst/>
              <a:cxnLst/>
              <a:rect l="l" t="t" r="r" b="b"/>
              <a:pathLst>
                <a:path w="98" h="98" extrusionOk="0">
                  <a:moveTo>
                    <a:pt x="74" y="0"/>
                  </a:moveTo>
                  <a:cubicBezTo>
                    <a:pt x="56" y="0"/>
                    <a:pt x="56" y="18"/>
                    <a:pt x="37" y="18"/>
                  </a:cubicBezTo>
                  <a:cubicBezTo>
                    <a:pt x="37" y="37"/>
                    <a:pt x="19" y="37"/>
                    <a:pt x="0" y="55"/>
                  </a:cubicBezTo>
                  <a:cubicBezTo>
                    <a:pt x="19" y="37"/>
                    <a:pt x="37" y="37"/>
                    <a:pt x="56" y="37"/>
                  </a:cubicBezTo>
                  <a:cubicBezTo>
                    <a:pt x="56" y="37"/>
                    <a:pt x="56" y="18"/>
                    <a:pt x="74" y="18"/>
                  </a:cubicBezTo>
                  <a:cubicBezTo>
                    <a:pt x="74" y="37"/>
                    <a:pt x="74" y="37"/>
                    <a:pt x="56" y="55"/>
                  </a:cubicBezTo>
                  <a:lnTo>
                    <a:pt x="56" y="79"/>
                  </a:lnTo>
                  <a:lnTo>
                    <a:pt x="56" y="97"/>
                  </a:lnTo>
                  <a:lnTo>
                    <a:pt x="74" y="79"/>
                  </a:lnTo>
                  <a:lnTo>
                    <a:pt x="74" y="55"/>
                  </a:lnTo>
                  <a:lnTo>
                    <a:pt x="74" y="37"/>
                  </a:lnTo>
                  <a:cubicBezTo>
                    <a:pt x="74" y="18"/>
                    <a:pt x="97" y="18"/>
                    <a:pt x="9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3"/>
            <p:cNvSpPr/>
            <p:nvPr/>
          </p:nvSpPr>
          <p:spPr>
            <a:xfrm>
              <a:off x="6561364" y="3109636"/>
              <a:ext cx="20372" cy="53949"/>
            </a:xfrm>
            <a:custGeom>
              <a:avLst/>
              <a:gdLst/>
              <a:ahLst/>
              <a:cxnLst/>
              <a:rect l="l" t="t" r="r" b="b"/>
              <a:pathLst>
                <a:path w="158" h="445" extrusionOk="0">
                  <a:moveTo>
                    <a:pt x="98" y="1"/>
                  </a:moveTo>
                  <a:cubicBezTo>
                    <a:pt x="79" y="1"/>
                    <a:pt x="61" y="1"/>
                    <a:pt x="61" y="19"/>
                  </a:cubicBezTo>
                  <a:lnTo>
                    <a:pt x="61" y="43"/>
                  </a:lnTo>
                  <a:lnTo>
                    <a:pt x="61" y="61"/>
                  </a:lnTo>
                  <a:lnTo>
                    <a:pt x="61" y="79"/>
                  </a:lnTo>
                  <a:lnTo>
                    <a:pt x="61" y="135"/>
                  </a:lnTo>
                  <a:cubicBezTo>
                    <a:pt x="61" y="158"/>
                    <a:pt x="42" y="195"/>
                    <a:pt x="42" y="232"/>
                  </a:cubicBezTo>
                  <a:lnTo>
                    <a:pt x="42" y="250"/>
                  </a:lnTo>
                  <a:lnTo>
                    <a:pt x="42" y="274"/>
                  </a:lnTo>
                  <a:cubicBezTo>
                    <a:pt x="42" y="292"/>
                    <a:pt x="42" y="310"/>
                    <a:pt x="19" y="329"/>
                  </a:cubicBezTo>
                  <a:cubicBezTo>
                    <a:pt x="19" y="347"/>
                    <a:pt x="19" y="389"/>
                    <a:pt x="1" y="426"/>
                  </a:cubicBezTo>
                  <a:cubicBezTo>
                    <a:pt x="1" y="426"/>
                    <a:pt x="1" y="444"/>
                    <a:pt x="19" y="444"/>
                  </a:cubicBezTo>
                  <a:lnTo>
                    <a:pt x="42" y="444"/>
                  </a:lnTo>
                  <a:cubicBezTo>
                    <a:pt x="79" y="426"/>
                    <a:pt x="98" y="389"/>
                    <a:pt x="116" y="347"/>
                  </a:cubicBezTo>
                  <a:cubicBezTo>
                    <a:pt x="116" y="329"/>
                    <a:pt x="116" y="310"/>
                    <a:pt x="135" y="292"/>
                  </a:cubicBezTo>
                  <a:lnTo>
                    <a:pt x="135" y="232"/>
                  </a:lnTo>
                  <a:cubicBezTo>
                    <a:pt x="158" y="195"/>
                    <a:pt x="158" y="158"/>
                    <a:pt x="158" y="135"/>
                  </a:cubicBezTo>
                  <a:cubicBezTo>
                    <a:pt x="135" y="116"/>
                    <a:pt x="135" y="98"/>
                    <a:pt x="135" y="79"/>
                  </a:cubicBezTo>
                  <a:lnTo>
                    <a:pt x="135" y="43"/>
                  </a:lnTo>
                  <a:lnTo>
                    <a:pt x="135" y="19"/>
                  </a:lnTo>
                  <a:lnTo>
                    <a:pt x="116" y="19"/>
                  </a:lnTo>
                  <a:cubicBezTo>
                    <a:pt x="116" y="1"/>
                    <a:pt x="116" y="1"/>
                    <a:pt x="98"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3"/>
            <p:cNvSpPr/>
            <p:nvPr/>
          </p:nvSpPr>
          <p:spPr>
            <a:xfrm>
              <a:off x="6536995" y="3041017"/>
              <a:ext cx="22177" cy="54192"/>
            </a:xfrm>
            <a:custGeom>
              <a:avLst/>
              <a:gdLst/>
              <a:ahLst/>
              <a:cxnLst/>
              <a:rect l="l" t="t" r="r" b="b"/>
              <a:pathLst>
                <a:path w="172" h="447" extrusionOk="0">
                  <a:moveTo>
                    <a:pt x="131" y="0"/>
                  </a:moveTo>
                  <a:cubicBezTo>
                    <a:pt x="126" y="0"/>
                    <a:pt x="121" y="3"/>
                    <a:pt x="116" y="8"/>
                  </a:cubicBezTo>
                  <a:cubicBezTo>
                    <a:pt x="93" y="8"/>
                    <a:pt x="93" y="31"/>
                    <a:pt x="93" y="49"/>
                  </a:cubicBezTo>
                  <a:lnTo>
                    <a:pt x="93" y="68"/>
                  </a:lnTo>
                  <a:lnTo>
                    <a:pt x="93" y="86"/>
                  </a:lnTo>
                  <a:cubicBezTo>
                    <a:pt x="93" y="105"/>
                    <a:pt x="116" y="123"/>
                    <a:pt x="116" y="146"/>
                  </a:cubicBezTo>
                  <a:cubicBezTo>
                    <a:pt x="116" y="183"/>
                    <a:pt x="93" y="202"/>
                    <a:pt x="93" y="239"/>
                  </a:cubicBezTo>
                  <a:cubicBezTo>
                    <a:pt x="93" y="280"/>
                    <a:pt x="74" y="299"/>
                    <a:pt x="74" y="336"/>
                  </a:cubicBezTo>
                  <a:cubicBezTo>
                    <a:pt x="56" y="377"/>
                    <a:pt x="37" y="396"/>
                    <a:pt x="0" y="414"/>
                  </a:cubicBezTo>
                  <a:lnTo>
                    <a:pt x="0" y="433"/>
                  </a:lnTo>
                  <a:cubicBezTo>
                    <a:pt x="9" y="442"/>
                    <a:pt x="14" y="447"/>
                    <a:pt x="19" y="447"/>
                  </a:cubicBezTo>
                  <a:cubicBezTo>
                    <a:pt x="23" y="447"/>
                    <a:pt x="28" y="442"/>
                    <a:pt x="37" y="433"/>
                  </a:cubicBezTo>
                  <a:cubicBezTo>
                    <a:pt x="56" y="414"/>
                    <a:pt x="74" y="396"/>
                    <a:pt x="93" y="354"/>
                  </a:cubicBezTo>
                  <a:cubicBezTo>
                    <a:pt x="116" y="317"/>
                    <a:pt x="134" y="299"/>
                    <a:pt x="153" y="262"/>
                  </a:cubicBezTo>
                  <a:cubicBezTo>
                    <a:pt x="153" y="220"/>
                    <a:pt x="171" y="183"/>
                    <a:pt x="171" y="146"/>
                  </a:cubicBezTo>
                  <a:lnTo>
                    <a:pt x="171" y="86"/>
                  </a:lnTo>
                  <a:lnTo>
                    <a:pt x="171" y="68"/>
                  </a:lnTo>
                  <a:lnTo>
                    <a:pt x="171" y="49"/>
                  </a:lnTo>
                  <a:lnTo>
                    <a:pt x="153" y="31"/>
                  </a:lnTo>
                  <a:cubicBezTo>
                    <a:pt x="153" y="14"/>
                    <a:pt x="143" y="0"/>
                    <a:pt x="13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3"/>
            <p:cNvSpPr/>
            <p:nvPr/>
          </p:nvSpPr>
          <p:spPr>
            <a:xfrm>
              <a:off x="6548857" y="3041866"/>
              <a:ext cx="37649" cy="84985"/>
            </a:xfrm>
            <a:custGeom>
              <a:avLst/>
              <a:gdLst/>
              <a:ahLst/>
              <a:cxnLst/>
              <a:rect l="l" t="t" r="r" b="b"/>
              <a:pathLst>
                <a:path w="292" h="701" extrusionOk="0">
                  <a:moveTo>
                    <a:pt x="24" y="1"/>
                  </a:moveTo>
                  <a:cubicBezTo>
                    <a:pt x="1" y="1"/>
                    <a:pt x="1" y="24"/>
                    <a:pt x="1" y="42"/>
                  </a:cubicBezTo>
                  <a:lnTo>
                    <a:pt x="1" y="61"/>
                  </a:lnTo>
                  <a:lnTo>
                    <a:pt x="24" y="79"/>
                  </a:lnTo>
                  <a:lnTo>
                    <a:pt x="24" y="116"/>
                  </a:lnTo>
                  <a:cubicBezTo>
                    <a:pt x="42" y="139"/>
                    <a:pt x="42" y="158"/>
                    <a:pt x="61" y="195"/>
                  </a:cubicBezTo>
                  <a:cubicBezTo>
                    <a:pt x="61" y="232"/>
                    <a:pt x="79" y="292"/>
                    <a:pt x="79" y="329"/>
                  </a:cubicBezTo>
                  <a:cubicBezTo>
                    <a:pt x="98" y="389"/>
                    <a:pt x="98" y="426"/>
                    <a:pt x="116" y="486"/>
                  </a:cubicBezTo>
                  <a:lnTo>
                    <a:pt x="116" y="541"/>
                  </a:lnTo>
                  <a:lnTo>
                    <a:pt x="116" y="620"/>
                  </a:lnTo>
                  <a:lnTo>
                    <a:pt x="116" y="638"/>
                  </a:lnTo>
                  <a:cubicBezTo>
                    <a:pt x="135" y="668"/>
                    <a:pt x="162" y="701"/>
                    <a:pt x="191" y="701"/>
                  </a:cubicBezTo>
                  <a:cubicBezTo>
                    <a:pt x="198" y="701"/>
                    <a:pt x="206" y="699"/>
                    <a:pt x="213" y="694"/>
                  </a:cubicBezTo>
                  <a:cubicBezTo>
                    <a:pt x="255" y="694"/>
                    <a:pt x="292" y="657"/>
                    <a:pt x="273" y="620"/>
                  </a:cubicBezTo>
                  <a:cubicBezTo>
                    <a:pt x="273" y="578"/>
                    <a:pt x="273" y="560"/>
                    <a:pt x="255" y="523"/>
                  </a:cubicBezTo>
                  <a:lnTo>
                    <a:pt x="255" y="444"/>
                  </a:lnTo>
                  <a:cubicBezTo>
                    <a:pt x="232" y="407"/>
                    <a:pt x="213" y="347"/>
                    <a:pt x="195" y="310"/>
                  </a:cubicBezTo>
                  <a:cubicBezTo>
                    <a:pt x="176" y="255"/>
                    <a:pt x="158" y="195"/>
                    <a:pt x="139" y="158"/>
                  </a:cubicBezTo>
                  <a:cubicBezTo>
                    <a:pt x="139" y="139"/>
                    <a:pt x="116" y="98"/>
                    <a:pt x="98" y="79"/>
                  </a:cubicBezTo>
                  <a:cubicBezTo>
                    <a:pt x="98" y="79"/>
                    <a:pt x="98" y="61"/>
                    <a:pt x="79" y="42"/>
                  </a:cubicBezTo>
                  <a:lnTo>
                    <a:pt x="61" y="24"/>
                  </a:lnTo>
                  <a:cubicBezTo>
                    <a:pt x="61" y="1"/>
                    <a:pt x="42" y="1"/>
                    <a:pt x="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3"/>
            <p:cNvSpPr/>
            <p:nvPr/>
          </p:nvSpPr>
          <p:spPr>
            <a:xfrm>
              <a:off x="6449964" y="2999676"/>
              <a:ext cx="29913" cy="24126"/>
            </a:xfrm>
            <a:custGeom>
              <a:avLst/>
              <a:gdLst/>
              <a:ahLst/>
              <a:cxnLst/>
              <a:rect l="l" t="t" r="r" b="b"/>
              <a:pathLst>
                <a:path w="232" h="199" extrusionOk="0">
                  <a:moveTo>
                    <a:pt x="152" y="1"/>
                  </a:moveTo>
                  <a:cubicBezTo>
                    <a:pt x="133" y="1"/>
                    <a:pt x="114" y="7"/>
                    <a:pt x="98" y="25"/>
                  </a:cubicBezTo>
                  <a:cubicBezTo>
                    <a:pt x="56" y="62"/>
                    <a:pt x="1" y="159"/>
                    <a:pt x="19" y="178"/>
                  </a:cubicBezTo>
                  <a:cubicBezTo>
                    <a:pt x="26" y="192"/>
                    <a:pt x="45" y="198"/>
                    <a:pt x="67" y="198"/>
                  </a:cubicBezTo>
                  <a:cubicBezTo>
                    <a:pt x="103" y="198"/>
                    <a:pt x="149" y="182"/>
                    <a:pt x="172" y="159"/>
                  </a:cubicBezTo>
                  <a:cubicBezTo>
                    <a:pt x="232" y="118"/>
                    <a:pt x="232" y="62"/>
                    <a:pt x="213" y="25"/>
                  </a:cubicBezTo>
                  <a:cubicBezTo>
                    <a:pt x="200" y="12"/>
                    <a:pt x="176" y="1"/>
                    <a:pt x="15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6" name="Google Shape;1156;p43"/>
          <p:cNvGrpSpPr/>
          <p:nvPr/>
        </p:nvGrpSpPr>
        <p:grpSpPr>
          <a:xfrm>
            <a:off x="8225566" y="471679"/>
            <a:ext cx="396861" cy="406137"/>
            <a:chOff x="6405353" y="2836979"/>
            <a:chExt cx="396861" cy="406137"/>
          </a:xfrm>
        </p:grpSpPr>
        <p:sp>
          <p:nvSpPr>
            <p:cNvPr id="1157" name="Google Shape;1157;p43"/>
            <p:cNvSpPr/>
            <p:nvPr/>
          </p:nvSpPr>
          <p:spPr>
            <a:xfrm>
              <a:off x="6561364" y="3023438"/>
              <a:ext cx="154464" cy="219678"/>
            </a:xfrm>
            <a:custGeom>
              <a:avLst/>
              <a:gdLst/>
              <a:ahLst/>
              <a:cxnLst/>
              <a:rect l="l" t="t" r="r" b="b"/>
              <a:pathLst>
                <a:path w="1198" h="1812" extrusionOk="0">
                  <a:moveTo>
                    <a:pt x="250" y="0"/>
                  </a:moveTo>
                  <a:lnTo>
                    <a:pt x="232" y="19"/>
                  </a:lnTo>
                  <a:lnTo>
                    <a:pt x="1" y="268"/>
                  </a:lnTo>
                  <a:lnTo>
                    <a:pt x="19" y="384"/>
                  </a:lnTo>
                  <a:cubicBezTo>
                    <a:pt x="42" y="444"/>
                    <a:pt x="61" y="499"/>
                    <a:pt x="61" y="559"/>
                  </a:cubicBezTo>
                  <a:cubicBezTo>
                    <a:pt x="61" y="578"/>
                    <a:pt x="79" y="615"/>
                    <a:pt x="79" y="638"/>
                  </a:cubicBezTo>
                  <a:lnTo>
                    <a:pt x="79" y="730"/>
                  </a:lnTo>
                  <a:cubicBezTo>
                    <a:pt x="98" y="809"/>
                    <a:pt x="98" y="887"/>
                    <a:pt x="116" y="943"/>
                  </a:cubicBezTo>
                  <a:cubicBezTo>
                    <a:pt x="135" y="985"/>
                    <a:pt x="135" y="1021"/>
                    <a:pt x="135" y="1058"/>
                  </a:cubicBezTo>
                  <a:cubicBezTo>
                    <a:pt x="158" y="1077"/>
                    <a:pt x="158" y="1077"/>
                    <a:pt x="158" y="1100"/>
                  </a:cubicBezTo>
                  <a:cubicBezTo>
                    <a:pt x="176" y="1155"/>
                    <a:pt x="195" y="1216"/>
                    <a:pt x="232" y="1253"/>
                  </a:cubicBezTo>
                  <a:cubicBezTo>
                    <a:pt x="232" y="1271"/>
                    <a:pt x="250" y="1289"/>
                    <a:pt x="250" y="1289"/>
                  </a:cubicBezTo>
                  <a:cubicBezTo>
                    <a:pt x="292" y="1350"/>
                    <a:pt x="329" y="1387"/>
                    <a:pt x="366" y="1447"/>
                  </a:cubicBezTo>
                  <a:cubicBezTo>
                    <a:pt x="407" y="1484"/>
                    <a:pt x="444" y="1521"/>
                    <a:pt x="504" y="1562"/>
                  </a:cubicBezTo>
                  <a:cubicBezTo>
                    <a:pt x="620" y="1655"/>
                    <a:pt x="735" y="1733"/>
                    <a:pt x="906" y="1812"/>
                  </a:cubicBezTo>
                  <a:cubicBezTo>
                    <a:pt x="966" y="1715"/>
                    <a:pt x="1003" y="1636"/>
                    <a:pt x="1059" y="1539"/>
                  </a:cubicBezTo>
                  <a:cubicBezTo>
                    <a:pt x="1082" y="1502"/>
                    <a:pt x="1082" y="1465"/>
                    <a:pt x="1100" y="1423"/>
                  </a:cubicBezTo>
                  <a:cubicBezTo>
                    <a:pt x="1119" y="1387"/>
                    <a:pt x="1137" y="1350"/>
                    <a:pt x="1137" y="1308"/>
                  </a:cubicBezTo>
                  <a:cubicBezTo>
                    <a:pt x="1174" y="1216"/>
                    <a:pt x="1197" y="1100"/>
                    <a:pt x="1197" y="1003"/>
                  </a:cubicBezTo>
                  <a:cubicBezTo>
                    <a:pt x="1197" y="943"/>
                    <a:pt x="1174" y="869"/>
                    <a:pt x="1174" y="809"/>
                  </a:cubicBezTo>
                  <a:cubicBezTo>
                    <a:pt x="1156" y="754"/>
                    <a:pt x="1137" y="693"/>
                    <a:pt x="1100" y="638"/>
                  </a:cubicBezTo>
                  <a:cubicBezTo>
                    <a:pt x="1100" y="596"/>
                    <a:pt x="1082" y="578"/>
                    <a:pt x="1059" y="541"/>
                  </a:cubicBezTo>
                  <a:cubicBezTo>
                    <a:pt x="1022" y="481"/>
                    <a:pt x="985" y="444"/>
                    <a:pt x="925" y="384"/>
                  </a:cubicBezTo>
                  <a:cubicBezTo>
                    <a:pt x="888" y="347"/>
                    <a:pt x="851" y="310"/>
                    <a:pt x="809" y="291"/>
                  </a:cubicBezTo>
                  <a:cubicBezTo>
                    <a:pt x="772" y="268"/>
                    <a:pt x="754" y="250"/>
                    <a:pt x="735" y="231"/>
                  </a:cubicBezTo>
                  <a:cubicBezTo>
                    <a:pt x="675" y="194"/>
                    <a:pt x="620" y="153"/>
                    <a:pt x="541" y="116"/>
                  </a:cubicBezTo>
                  <a:cubicBezTo>
                    <a:pt x="481" y="97"/>
                    <a:pt x="407" y="60"/>
                    <a:pt x="347" y="37"/>
                  </a:cubicBezTo>
                  <a:lnTo>
                    <a:pt x="329" y="19"/>
                  </a:lnTo>
                  <a:cubicBezTo>
                    <a:pt x="292" y="19"/>
                    <a:pt x="273" y="0"/>
                    <a:pt x="25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3"/>
            <p:cNvSpPr/>
            <p:nvPr/>
          </p:nvSpPr>
          <p:spPr>
            <a:xfrm>
              <a:off x="6571549" y="3051443"/>
              <a:ext cx="126356" cy="86319"/>
            </a:xfrm>
            <a:custGeom>
              <a:avLst/>
              <a:gdLst/>
              <a:ahLst/>
              <a:cxnLst/>
              <a:rect l="l" t="t" r="r" b="b"/>
              <a:pathLst>
                <a:path w="980" h="712" extrusionOk="0">
                  <a:moveTo>
                    <a:pt x="656" y="0"/>
                  </a:moveTo>
                  <a:cubicBezTo>
                    <a:pt x="633" y="37"/>
                    <a:pt x="596" y="97"/>
                    <a:pt x="578" y="134"/>
                  </a:cubicBezTo>
                  <a:cubicBezTo>
                    <a:pt x="541" y="176"/>
                    <a:pt x="499" y="213"/>
                    <a:pt x="462" y="250"/>
                  </a:cubicBezTo>
                  <a:cubicBezTo>
                    <a:pt x="425" y="291"/>
                    <a:pt x="365" y="328"/>
                    <a:pt x="328" y="365"/>
                  </a:cubicBezTo>
                  <a:lnTo>
                    <a:pt x="310" y="384"/>
                  </a:lnTo>
                  <a:lnTo>
                    <a:pt x="287" y="384"/>
                  </a:lnTo>
                  <a:lnTo>
                    <a:pt x="250" y="407"/>
                  </a:lnTo>
                  <a:cubicBezTo>
                    <a:pt x="231" y="425"/>
                    <a:pt x="231" y="425"/>
                    <a:pt x="213" y="425"/>
                  </a:cubicBezTo>
                  <a:cubicBezTo>
                    <a:pt x="194" y="444"/>
                    <a:pt x="194" y="444"/>
                    <a:pt x="171" y="444"/>
                  </a:cubicBezTo>
                  <a:lnTo>
                    <a:pt x="153" y="462"/>
                  </a:lnTo>
                  <a:lnTo>
                    <a:pt x="134" y="462"/>
                  </a:lnTo>
                  <a:lnTo>
                    <a:pt x="97" y="481"/>
                  </a:lnTo>
                  <a:cubicBezTo>
                    <a:pt x="79" y="481"/>
                    <a:pt x="79" y="481"/>
                    <a:pt x="79" y="499"/>
                  </a:cubicBezTo>
                  <a:lnTo>
                    <a:pt x="0" y="499"/>
                  </a:lnTo>
                  <a:cubicBezTo>
                    <a:pt x="19" y="578"/>
                    <a:pt x="19" y="656"/>
                    <a:pt x="37" y="712"/>
                  </a:cubicBezTo>
                  <a:lnTo>
                    <a:pt x="250" y="712"/>
                  </a:lnTo>
                  <a:cubicBezTo>
                    <a:pt x="268" y="693"/>
                    <a:pt x="287" y="693"/>
                    <a:pt x="310" y="693"/>
                  </a:cubicBezTo>
                  <a:cubicBezTo>
                    <a:pt x="328" y="693"/>
                    <a:pt x="328" y="693"/>
                    <a:pt x="347" y="675"/>
                  </a:cubicBezTo>
                  <a:lnTo>
                    <a:pt x="402" y="675"/>
                  </a:lnTo>
                  <a:lnTo>
                    <a:pt x="425" y="656"/>
                  </a:lnTo>
                  <a:lnTo>
                    <a:pt x="462" y="656"/>
                  </a:lnTo>
                  <a:cubicBezTo>
                    <a:pt x="541" y="615"/>
                    <a:pt x="596" y="596"/>
                    <a:pt x="675" y="559"/>
                  </a:cubicBezTo>
                  <a:cubicBezTo>
                    <a:pt x="730" y="523"/>
                    <a:pt x="809" y="462"/>
                    <a:pt x="864" y="425"/>
                  </a:cubicBezTo>
                  <a:cubicBezTo>
                    <a:pt x="906" y="384"/>
                    <a:pt x="943" y="347"/>
                    <a:pt x="980" y="310"/>
                  </a:cubicBezTo>
                  <a:cubicBezTo>
                    <a:pt x="943" y="250"/>
                    <a:pt x="906" y="213"/>
                    <a:pt x="846" y="153"/>
                  </a:cubicBezTo>
                  <a:cubicBezTo>
                    <a:pt x="809" y="116"/>
                    <a:pt x="772" y="79"/>
                    <a:pt x="730" y="60"/>
                  </a:cubicBezTo>
                  <a:cubicBezTo>
                    <a:pt x="693" y="37"/>
                    <a:pt x="675" y="19"/>
                    <a:pt x="65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3"/>
            <p:cNvSpPr/>
            <p:nvPr/>
          </p:nvSpPr>
          <p:spPr>
            <a:xfrm>
              <a:off x="6581606" y="3121396"/>
              <a:ext cx="134221" cy="70195"/>
            </a:xfrm>
            <a:custGeom>
              <a:avLst/>
              <a:gdLst/>
              <a:ahLst/>
              <a:cxnLst/>
              <a:rect l="l" t="t" r="r" b="b"/>
              <a:pathLst>
                <a:path w="1041" h="579" extrusionOk="0">
                  <a:moveTo>
                    <a:pt x="1017" y="1"/>
                  </a:moveTo>
                  <a:cubicBezTo>
                    <a:pt x="980" y="19"/>
                    <a:pt x="962" y="38"/>
                    <a:pt x="943" y="61"/>
                  </a:cubicBezTo>
                  <a:cubicBezTo>
                    <a:pt x="883" y="98"/>
                    <a:pt x="828" y="135"/>
                    <a:pt x="786" y="177"/>
                  </a:cubicBezTo>
                  <a:cubicBezTo>
                    <a:pt x="731" y="195"/>
                    <a:pt x="671" y="232"/>
                    <a:pt x="634" y="250"/>
                  </a:cubicBezTo>
                  <a:lnTo>
                    <a:pt x="597" y="250"/>
                  </a:lnTo>
                  <a:cubicBezTo>
                    <a:pt x="597" y="269"/>
                    <a:pt x="597" y="269"/>
                    <a:pt x="578" y="269"/>
                  </a:cubicBezTo>
                  <a:lnTo>
                    <a:pt x="537" y="292"/>
                  </a:lnTo>
                  <a:cubicBezTo>
                    <a:pt x="518" y="292"/>
                    <a:pt x="481" y="311"/>
                    <a:pt x="463" y="311"/>
                  </a:cubicBezTo>
                  <a:lnTo>
                    <a:pt x="403" y="311"/>
                  </a:lnTo>
                  <a:cubicBezTo>
                    <a:pt x="403" y="311"/>
                    <a:pt x="384" y="329"/>
                    <a:pt x="366" y="329"/>
                  </a:cubicBezTo>
                  <a:lnTo>
                    <a:pt x="116" y="329"/>
                  </a:lnTo>
                  <a:lnTo>
                    <a:pt x="93" y="311"/>
                  </a:lnTo>
                  <a:lnTo>
                    <a:pt x="38" y="311"/>
                  </a:lnTo>
                  <a:lnTo>
                    <a:pt x="1" y="292"/>
                  </a:lnTo>
                  <a:lnTo>
                    <a:pt x="1" y="292"/>
                  </a:lnTo>
                  <a:cubicBezTo>
                    <a:pt x="19" y="347"/>
                    <a:pt x="38" y="408"/>
                    <a:pt x="75" y="445"/>
                  </a:cubicBezTo>
                  <a:cubicBezTo>
                    <a:pt x="75" y="463"/>
                    <a:pt x="93" y="481"/>
                    <a:pt x="93" y="481"/>
                  </a:cubicBezTo>
                  <a:lnTo>
                    <a:pt x="135" y="500"/>
                  </a:lnTo>
                  <a:lnTo>
                    <a:pt x="190" y="523"/>
                  </a:lnTo>
                  <a:cubicBezTo>
                    <a:pt x="209" y="523"/>
                    <a:pt x="209" y="523"/>
                    <a:pt x="209" y="542"/>
                  </a:cubicBezTo>
                  <a:lnTo>
                    <a:pt x="287" y="542"/>
                  </a:lnTo>
                  <a:lnTo>
                    <a:pt x="306" y="560"/>
                  </a:lnTo>
                  <a:lnTo>
                    <a:pt x="421" y="560"/>
                  </a:lnTo>
                  <a:cubicBezTo>
                    <a:pt x="440" y="579"/>
                    <a:pt x="463" y="579"/>
                    <a:pt x="481" y="579"/>
                  </a:cubicBezTo>
                  <a:lnTo>
                    <a:pt x="652" y="579"/>
                  </a:lnTo>
                  <a:cubicBezTo>
                    <a:pt x="652" y="579"/>
                    <a:pt x="671" y="579"/>
                    <a:pt x="671" y="560"/>
                  </a:cubicBezTo>
                  <a:lnTo>
                    <a:pt x="694" y="560"/>
                  </a:lnTo>
                  <a:cubicBezTo>
                    <a:pt x="768" y="560"/>
                    <a:pt x="846" y="542"/>
                    <a:pt x="925" y="523"/>
                  </a:cubicBezTo>
                  <a:cubicBezTo>
                    <a:pt x="943" y="523"/>
                    <a:pt x="962" y="500"/>
                    <a:pt x="980" y="500"/>
                  </a:cubicBezTo>
                  <a:cubicBezTo>
                    <a:pt x="1017" y="408"/>
                    <a:pt x="1040" y="292"/>
                    <a:pt x="1040" y="195"/>
                  </a:cubicBezTo>
                  <a:cubicBezTo>
                    <a:pt x="1040" y="135"/>
                    <a:pt x="1017" y="61"/>
                    <a:pt x="1017"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3"/>
            <p:cNvSpPr/>
            <p:nvPr/>
          </p:nvSpPr>
          <p:spPr>
            <a:xfrm>
              <a:off x="6608425" y="3198744"/>
              <a:ext cx="89481" cy="44372"/>
            </a:xfrm>
            <a:custGeom>
              <a:avLst/>
              <a:gdLst/>
              <a:ahLst/>
              <a:cxnLst/>
              <a:rect l="l" t="t" r="r" b="b"/>
              <a:pathLst>
                <a:path w="694" h="366" extrusionOk="0">
                  <a:moveTo>
                    <a:pt x="1" y="1"/>
                  </a:moveTo>
                  <a:lnTo>
                    <a:pt x="1" y="1"/>
                  </a:lnTo>
                  <a:cubicBezTo>
                    <a:pt x="42" y="38"/>
                    <a:pt x="79" y="75"/>
                    <a:pt x="139" y="116"/>
                  </a:cubicBezTo>
                  <a:cubicBezTo>
                    <a:pt x="255" y="209"/>
                    <a:pt x="370" y="287"/>
                    <a:pt x="541" y="366"/>
                  </a:cubicBezTo>
                  <a:cubicBezTo>
                    <a:pt x="601" y="269"/>
                    <a:pt x="638" y="190"/>
                    <a:pt x="694" y="93"/>
                  </a:cubicBezTo>
                  <a:lnTo>
                    <a:pt x="694" y="93"/>
                  </a:lnTo>
                  <a:cubicBezTo>
                    <a:pt x="635" y="120"/>
                    <a:pt x="556" y="142"/>
                    <a:pt x="459" y="142"/>
                  </a:cubicBezTo>
                  <a:cubicBezTo>
                    <a:pt x="337" y="142"/>
                    <a:pt x="184" y="106"/>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3"/>
            <p:cNvSpPr/>
            <p:nvPr/>
          </p:nvSpPr>
          <p:spPr>
            <a:xfrm>
              <a:off x="6536995" y="2836979"/>
              <a:ext cx="210938" cy="191066"/>
            </a:xfrm>
            <a:custGeom>
              <a:avLst/>
              <a:gdLst/>
              <a:ahLst/>
              <a:cxnLst/>
              <a:rect l="l" t="t" r="r" b="b"/>
              <a:pathLst>
                <a:path w="1636" h="1576" extrusionOk="0">
                  <a:moveTo>
                    <a:pt x="1323" y="1"/>
                  </a:moveTo>
                  <a:cubicBezTo>
                    <a:pt x="1242" y="1"/>
                    <a:pt x="1128" y="31"/>
                    <a:pt x="961" y="115"/>
                  </a:cubicBezTo>
                  <a:cubicBezTo>
                    <a:pt x="190" y="517"/>
                    <a:pt x="0" y="1344"/>
                    <a:pt x="0" y="1344"/>
                  </a:cubicBezTo>
                  <a:cubicBezTo>
                    <a:pt x="56" y="1344"/>
                    <a:pt x="93" y="1386"/>
                    <a:pt x="116" y="1423"/>
                  </a:cubicBezTo>
                  <a:cubicBezTo>
                    <a:pt x="153" y="1483"/>
                    <a:pt x="153" y="1575"/>
                    <a:pt x="153" y="1575"/>
                  </a:cubicBezTo>
                  <a:cubicBezTo>
                    <a:pt x="153" y="1575"/>
                    <a:pt x="980" y="1289"/>
                    <a:pt x="1229" y="1095"/>
                  </a:cubicBezTo>
                  <a:cubicBezTo>
                    <a:pt x="1405" y="961"/>
                    <a:pt x="1636" y="651"/>
                    <a:pt x="1479" y="443"/>
                  </a:cubicBezTo>
                  <a:cubicBezTo>
                    <a:pt x="1594" y="305"/>
                    <a:pt x="1576" y="152"/>
                    <a:pt x="1502" y="74"/>
                  </a:cubicBezTo>
                  <a:cubicBezTo>
                    <a:pt x="1461" y="35"/>
                    <a:pt x="1411" y="1"/>
                    <a:pt x="1323"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3"/>
            <p:cNvSpPr/>
            <p:nvPr/>
          </p:nvSpPr>
          <p:spPr>
            <a:xfrm>
              <a:off x="6536995" y="2836979"/>
              <a:ext cx="205651" cy="172517"/>
            </a:xfrm>
            <a:custGeom>
              <a:avLst/>
              <a:gdLst/>
              <a:ahLst/>
              <a:cxnLst/>
              <a:rect l="l" t="t" r="r" b="b"/>
              <a:pathLst>
                <a:path w="1595" h="1423" extrusionOk="0">
                  <a:moveTo>
                    <a:pt x="1323" y="1"/>
                  </a:moveTo>
                  <a:cubicBezTo>
                    <a:pt x="1242" y="1"/>
                    <a:pt x="1128" y="31"/>
                    <a:pt x="961" y="115"/>
                  </a:cubicBezTo>
                  <a:cubicBezTo>
                    <a:pt x="809" y="189"/>
                    <a:pt x="670" y="305"/>
                    <a:pt x="555" y="402"/>
                  </a:cubicBezTo>
                  <a:lnTo>
                    <a:pt x="536" y="420"/>
                  </a:lnTo>
                  <a:cubicBezTo>
                    <a:pt x="116" y="827"/>
                    <a:pt x="0" y="1344"/>
                    <a:pt x="0" y="1344"/>
                  </a:cubicBezTo>
                  <a:cubicBezTo>
                    <a:pt x="56" y="1344"/>
                    <a:pt x="93" y="1386"/>
                    <a:pt x="116" y="1423"/>
                  </a:cubicBezTo>
                  <a:cubicBezTo>
                    <a:pt x="980" y="1076"/>
                    <a:pt x="1479" y="443"/>
                    <a:pt x="1479" y="443"/>
                  </a:cubicBezTo>
                  <a:cubicBezTo>
                    <a:pt x="1594" y="305"/>
                    <a:pt x="1576" y="152"/>
                    <a:pt x="1502" y="74"/>
                  </a:cubicBezTo>
                  <a:cubicBezTo>
                    <a:pt x="1461" y="35"/>
                    <a:pt x="1411" y="1"/>
                    <a:pt x="1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3"/>
            <p:cNvSpPr/>
            <p:nvPr/>
          </p:nvSpPr>
          <p:spPr>
            <a:xfrm>
              <a:off x="6648394" y="3189287"/>
              <a:ext cx="7865" cy="6789"/>
            </a:xfrm>
            <a:custGeom>
              <a:avLst/>
              <a:gdLst/>
              <a:ahLst/>
              <a:cxnLst/>
              <a:rect l="l" t="t" r="r" b="b"/>
              <a:pathLst>
                <a:path w="61" h="56" extrusionOk="0">
                  <a:moveTo>
                    <a:pt x="0" y="0"/>
                  </a:moveTo>
                  <a:lnTo>
                    <a:pt x="0" y="19"/>
                  </a:lnTo>
                  <a:lnTo>
                    <a:pt x="19" y="19"/>
                  </a:lnTo>
                  <a:cubicBezTo>
                    <a:pt x="37" y="37"/>
                    <a:pt x="37" y="37"/>
                    <a:pt x="60" y="55"/>
                  </a:cubicBezTo>
                  <a:cubicBezTo>
                    <a:pt x="37" y="37"/>
                    <a:pt x="37" y="37"/>
                    <a:pt x="37" y="19"/>
                  </a:cubicBezTo>
                  <a:cubicBezTo>
                    <a:pt x="19" y="19"/>
                    <a:pt x="19" y="0"/>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3"/>
            <p:cNvSpPr/>
            <p:nvPr/>
          </p:nvSpPr>
          <p:spPr>
            <a:xfrm>
              <a:off x="6641174" y="3145037"/>
              <a:ext cx="12120" cy="46554"/>
            </a:xfrm>
            <a:custGeom>
              <a:avLst/>
              <a:gdLst/>
              <a:ahLst/>
              <a:cxnLst/>
              <a:rect l="l" t="t" r="r" b="b"/>
              <a:pathLst>
                <a:path w="94" h="384" extrusionOk="0">
                  <a:moveTo>
                    <a:pt x="38" y="0"/>
                  </a:moveTo>
                  <a:cubicBezTo>
                    <a:pt x="19" y="0"/>
                    <a:pt x="19" y="18"/>
                    <a:pt x="1" y="37"/>
                  </a:cubicBezTo>
                  <a:lnTo>
                    <a:pt x="1" y="116"/>
                  </a:lnTo>
                  <a:lnTo>
                    <a:pt x="1" y="189"/>
                  </a:lnTo>
                  <a:cubicBezTo>
                    <a:pt x="1" y="231"/>
                    <a:pt x="1" y="250"/>
                    <a:pt x="19" y="286"/>
                  </a:cubicBezTo>
                  <a:lnTo>
                    <a:pt x="19" y="328"/>
                  </a:lnTo>
                  <a:cubicBezTo>
                    <a:pt x="19" y="347"/>
                    <a:pt x="19" y="347"/>
                    <a:pt x="38" y="365"/>
                  </a:cubicBezTo>
                  <a:cubicBezTo>
                    <a:pt x="38" y="365"/>
                    <a:pt x="38" y="384"/>
                    <a:pt x="56" y="384"/>
                  </a:cubicBezTo>
                  <a:cubicBezTo>
                    <a:pt x="75" y="384"/>
                    <a:pt x="75" y="384"/>
                    <a:pt x="75" y="365"/>
                  </a:cubicBezTo>
                  <a:lnTo>
                    <a:pt x="93" y="365"/>
                  </a:lnTo>
                  <a:lnTo>
                    <a:pt x="93" y="328"/>
                  </a:lnTo>
                  <a:lnTo>
                    <a:pt x="93" y="268"/>
                  </a:lnTo>
                  <a:lnTo>
                    <a:pt x="93" y="189"/>
                  </a:lnTo>
                  <a:cubicBezTo>
                    <a:pt x="75" y="171"/>
                    <a:pt x="75" y="134"/>
                    <a:pt x="75" y="116"/>
                  </a:cubicBezTo>
                  <a:cubicBezTo>
                    <a:pt x="75" y="74"/>
                    <a:pt x="56" y="55"/>
                    <a:pt x="56" y="18"/>
                  </a:cubicBezTo>
                  <a:lnTo>
                    <a:pt x="38" y="0"/>
                  </a:ln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3"/>
            <p:cNvSpPr/>
            <p:nvPr/>
          </p:nvSpPr>
          <p:spPr>
            <a:xfrm>
              <a:off x="6569100" y="3074963"/>
              <a:ext cx="89481" cy="86925"/>
            </a:xfrm>
            <a:custGeom>
              <a:avLst/>
              <a:gdLst/>
              <a:ahLst/>
              <a:cxnLst/>
              <a:rect l="l" t="t" r="r" b="b"/>
              <a:pathLst>
                <a:path w="694" h="717" extrusionOk="0">
                  <a:moveTo>
                    <a:pt x="19" y="0"/>
                  </a:moveTo>
                  <a:cubicBezTo>
                    <a:pt x="19" y="19"/>
                    <a:pt x="1" y="37"/>
                    <a:pt x="19" y="37"/>
                  </a:cubicBezTo>
                  <a:lnTo>
                    <a:pt x="19" y="56"/>
                  </a:lnTo>
                  <a:lnTo>
                    <a:pt x="38" y="56"/>
                  </a:lnTo>
                  <a:lnTo>
                    <a:pt x="38" y="74"/>
                  </a:lnTo>
                  <a:cubicBezTo>
                    <a:pt x="56" y="74"/>
                    <a:pt x="56" y="74"/>
                    <a:pt x="56" y="97"/>
                  </a:cubicBezTo>
                  <a:cubicBezTo>
                    <a:pt x="75" y="97"/>
                    <a:pt x="98" y="116"/>
                    <a:pt x="116" y="134"/>
                  </a:cubicBezTo>
                  <a:cubicBezTo>
                    <a:pt x="153" y="153"/>
                    <a:pt x="190" y="171"/>
                    <a:pt x="232" y="171"/>
                  </a:cubicBezTo>
                  <a:cubicBezTo>
                    <a:pt x="287" y="213"/>
                    <a:pt x="366" y="213"/>
                    <a:pt x="421" y="231"/>
                  </a:cubicBezTo>
                  <a:lnTo>
                    <a:pt x="444" y="250"/>
                  </a:lnTo>
                  <a:cubicBezTo>
                    <a:pt x="444" y="268"/>
                    <a:pt x="444" y="287"/>
                    <a:pt x="463" y="305"/>
                  </a:cubicBezTo>
                  <a:cubicBezTo>
                    <a:pt x="463" y="347"/>
                    <a:pt x="481" y="384"/>
                    <a:pt x="481" y="421"/>
                  </a:cubicBezTo>
                  <a:cubicBezTo>
                    <a:pt x="500" y="444"/>
                    <a:pt x="500" y="481"/>
                    <a:pt x="500" y="518"/>
                  </a:cubicBezTo>
                  <a:lnTo>
                    <a:pt x="500" y="633"/>
                  </a:lnTo>
                  <a:lnTo>
                    <a:pt x="518" y="633"/>
                  </a:lnTo>
                  <a:lnTo>
                    <a:pt x="518" y="652"/>
                  </a:lnTo>
                  <a:cubicBezTo>
                    <a:pt x="518" y="686"/>
                    <a:pt x="546" y="717"/>
                    <a:pt x="587" y="717"/>
                  </a:cubicBezTo>
                  <a:cubicBezTo>
                    <a:pt x="596" y="717"/>
                    <a:pt x="605" y="715"/>
                    <a:pt x="615" y="712"/>
                  </a:cubicBezTo>
                  <a:cubicBezTo>
                    <a:pt x="652" y="712"/>
                    <a:pt x="694" y="675"/>
                    <a:pt x="675" y="615"/>
                  </a:cubicBezTo>
                  <a:cubicBezTo>
                    <a:pt x="675" y="578"/>
                    <a:pt x="675" y="536"/>
                    <a:pt x="652" y="499"/>
                  </a:cubicBezTo>
                  <a:cubicBezTo>
                    <a:pt x="634" y="462"/>
                    <a:pt x="634" y="421"/>
                    <a:pt x="615" y="384"/>
                  </a:cubicBezTo>
                  <a:cubicBezTo>
                    <a:pt x="597" y="347"/>
                    <a:pt x="597" y="305"/>
                    <a:pt x="578" y="268"/>
                  </a:cubicBezTo>
                  <a:cubicBezTo>
                    <a:pt x="560" y="250"/>
                    <a:pt x="560" y="231"/>
                    <a:pt x="537" y="213"/>
                  </a:cubicBezTo>
                  <a:lnTo>
                    <a:pt x="537" y="171"/>
                  </a:lnTo>
                  <a:lnTo>
                    <a:pt x="518" y="153"/>
                  </a:lnTo>
                  <a:lnTo>
                    <a:pt x="518" y="134"/>
                  </a:lnTo>
                  <a:cubicBezTo>
                    <a:pt x="500" y="134"/>
                    <a:pt x="481" y="116"/>
                    <a:pt x="463" y="116"/>
                  </a:cubicBezTo>
                  <a:cubicBezTo>
                    <a:pt x="403" y="116"/>
                    <a:pt x="329" y="116"/>
                    <a:pt x="250" y="97"/>
                  </a:cubicBezTo>
                  <a:cubicBezTo>
                    <a:pt x="213" y="97"/>
                    <a:pt x="172" y="74"/>
                    <a:pt x="153" y="56"/>
                  </a:cubicBezTo>
                  <a:cubicBezTo>
                    <a:pt x="135" y="56"/>
                    <a:pt x="116" y="56"/>
                    <a:pt x="98" y="37"/>
                  </a:cubicBezTo>
                  <a:lnTo>
                    <a:pt x="75" y="19"/>
                  </a:lnTo>
                  <a:lnTo>
                    <a:pt x="56" y="19"/>
                  </a:lnTo>
                  <a:lnTo>
                    <a:pt x="5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3"/>
            <p:cNvSpPr/>
            <p:nvPr/>
          </p:nvSpPr>
          <p:spPr>
            <a:xfrm>
              <a:off x="6462471" y="2976884"/>
              <a:ext cx="143763" cy="118932"/>
            </a:xfrm>
            <a:custGeom>
              <a:avLst/>
              <a:gdLst/>
              <a:ahLst/>
              <a:cxnLst/>
              <a:rect l="l" t="t" r="r" b="b"/>
              <a:pathLst>
                <a:path w="1115" h="981" extrusionOk="0">
                  <a:moveTo>
                    <a:pt x="481" y="1"/>
                  </a:moveTo>
                  <a:cubicBezTo>
                    <a:pt x="463" y="1"/>
                    <a:pt x="440" y="1"/>
                    <a:pt x="421" y="19"/>
                  </a:cubicBezTo>
                  <a:lnTo>
                    <a:pt x="366" y="19"/>
                  </a:lnTo>
                  <a:cubicBezTo>
                    <a:pt x="347" y="38"/>
                    <a:pt x="324" y="38"/>
                    <a:pt x="306" y="38"/>
                  </a:cubicBezTo>
                  <a:cubicBezTo>
                    <a:pt x="287" y="38"/>
                    <a:pt x="269" y="56"/>
                    <a:pt x="250" y="56"/>
                  </a:cubicBezTo>
                  <a:cubicBezTo>
                    <a:pt x="232" y="75"/>
                    <a:pt x="232" y="75"/>
                    <a:pt x="209" y="98"/>
                  </a:cubicBezTo>
                  <a:cubicBezTo>
                    <a:pt x="190" y="116"/>
                    <a:pt x="172" y="116"/>
                    <a:pt x="153" y="135"/>
                  </a:cubicBezTo>
                  <a:cubicBezTo>
                    <a:pt x="135" y="135"/>
                    <a:pt x="135" y="153"/>
                    <a:pt x="116" y="172"/>
                  </a:cubicBezTo>
                  <a:cubicBezTo>
                    <a:pt x="93" y="190"/>
                    <a:pt x="75" y="190"/>
                    <a:pt x="75" y="213"/>
                  </a:cubicBezTo>
                  <a:cubicBezTo>
                    <a:pt x="56" y="232"/>
                    <a:pt x="56" y="250"/>
                    <a:pt x="38" y="269"/>
                  </a:cubicBezTo>
                  <a:cubicBezTo>
                    <a:pt x="38" y="287"/>
                    <a:pt x="19" y="306"/>
                    <a:pt x="19" y="329"/>
                  </a:cubicBezTo>
                  <a:cubicBezTo>
                    <a:pt x="1" y="329"/>
                    <a:pt x="1" y="366"/>
                    <a:pt x="1" y="384"/>
                  </a:cubicBezTo>
                  <a:lnTo>
                    <a:pt x="1" y="444"/>
                  </a:lnTo>
                  <a:lnTo>
                    <a:pt x="1" y="500"/>
                  </a:lnTo>
                  <a:lnTo>
                    <a:pt x="1" y="560"/>
                  </a:lnTo>
                  <a:cubicBezTo>
                    <a:pt x="1" y="578"/>
                    <a:pt x="19" y="597"/>
                    <a:pt x="19" y="615"/>
                  </a:cubicBezTo>
                  <a:cubicBezTo>
                    <a:pt x="38" y="634"/>
                    <a:pt x="38" y="652"/>
                    <a:pt x="56" y="675"/>
                  </a:cubicBezTo>
                  <a:cubicBezTo>
                    <a:pt x="56" y="694"/>
                    <a:pt x="75" y="694"/>
                    <a:pt x="75" y="712"/>
                  </a:cubicBezTo>
                  <a:cubicBezTo>
                    <a:pt x="93" y="731"/>
                    <a:pt x="93" y="749"/>
                    <a:pt x="116" y="768"/>
                  </a:cubicBezTo>
                  <a:cubicBezTo>
                    <a:pt x="135" y="791"/>
                    <a:pt x="135" y="791"/>
                    <a:pt x="153" y="809"/>
                  </a:cubicBezTo>
                  <a:cubicBezTo>
                    <a:pt x="172" y="828"/>
                    <a:pt x="190" y="828"/>
                    <a:pt x="209" y="846"/>
                  </a:cubicBezTo>
                  <a:cubicBezTo>
                    <a:pt x="232" y="865"/>
                    <a:pt x="232" y="865"/>
                    <a:pt x="250" y="883"/>
                  </a:cubicBezTo>
                  <a:cubicBezTo>
                    <a:pt x="269" y="883"/>
                    <a:pt x="287" y="906"/>
                    <a:pt x="306" y="906"/>
                  </a:cubicBezTo>
                  <a:cubicBezTo>
                    <a:pt x="324" y="925"/>
                    <a:pt x="347" y="925"/>
                    <a:pt x="366" y="943"/>
                  </a:cubicBezTo>
                  <a:cubicBezTo>
                    <a:pt x="384" y="943"/>
                    <a:pt x="403" y="943"/>
                    <a:pt x="421" y="962"/>
                  </a:cubicBezTo>
                  <a:cubicBezTo>
                    <a:pt x="440" y="962"/>
                    <a:pt x="463" y="962"/>
                    <a:pt x="481" y="980"/>
                  </a:cubicBezTo>
                  <a:lnTo>
                    <a:pt x="731" y="980"/>
                  </a:lnTo>
                  <a:cubicBezTo>
                    <a:pt x="749" y="962"/>
                    <a:pt x="768" y="962"/>
                    <a:pt x="786" y="943"/>
                  </a:cubicBezTo>
                  <a:lnTo>
                    <a:pt x="828" y="943"/>
                  </a:lnTo>
                  <a:lnTo>
                    <a:pt x="846" y="925"/>
                  </a:lnTo>
                  <a:cubicBezTo>
                    <a:pt x="865" y="925"/>
                    <a:pt x="883" y="906"/>
                    <a:pt x="902" y="906"/>
                  </a:cubicBezTo>
                  <a:cubicBezTo>
                    <a:pt x="902" y="883"/>
                    <a:pt x="925" y="865"/>
                    <a:pt x="943" y="846"/>
                  </a:cubicBezTo>
                  <a:cubicBezTo>
                    <a:pt x="962" y="846"/>
                    <a:pt x="962" y="828"/>
                    <a:pt x="980" y="828"/>
                  </a:cubicBezTo>
                  <a:lnTo>
                    <a:pt x="999" y="809"/>
                  </a:lnTo>
                  <a:cubicBezTo>
                    <a:pt x="999" y="809"/>
                    <a:pt x="1017" y="791"/>
                    <a:pt x="1040" y="768"/>
                  </a:cubicBezTo>
                  <a:lnTo>
                    <a:pt x="1040" y="749"/>
                  </a:lnTo>
                  <a:cubicBezTo>
                    <a:pt x="1059" y="731"/>
                    <a:pt x="1059" y="731"/>
                    <a:pt x="1059" y="712"/>
                  </a:cubicBezTo>
                  <a:cubicBezTo>
                    <a:pt x="1077" y="694"/>
                    <a:pt x="1077" y="675"/>
                    <a:pt x="1077" y="652"/>
                  </a:cubicBezTo>
                  <a:cubicBezTo>
                    <a:pt x="1096" y="634"/>
                    <a:pt x="1096" y="615"/>
                    <a:pt x="1114" y="597"/>
                  </a:cubicBezTo>
                  <a:cubicBezTo>
                    <a:pt x="1114" y="578"/>
                    <a:pt x="1096" y="560"/>
                    <a:pt x="1096" y="537"/>
                  </a:cubicBezTo>
                  <a:cubicBezTo>
                    <a:pt x="1114" y="518"/>
                    <a:pt x="1114" y="500"/>
                    <a:pt x="1096" y="481"/>
                  </a:cubicBezTo>
                  <a:cubicBezTo>
                    <a:pt x="1096" y="463"/>
                    <a:pt x="1114" y="421"/>
                    <a:pt x="1096" y="403"/>
                  </a:cubicBezTo>
                  <a:cubicBezTo>
                    <a:pt x="1096" y="384"/>
                    <a:pt x="1077" y="366"/>
                    <a:pt x="1077" y="347"/>
                  </a:cubicBezTo>
                  <a:lnTo>
                    <a:pt x="1077" y="329"/>
                  </a:lnTo>
                  <a:cubicBezTo>
                    <a:pt x="1077" y="306"/>
                    <a:pt x="1059" y="306"/>
                    <a:pt x="1059" y="287"/>
                  </a:cubicBezTo>
                  <a:cubicBezTo>
                    <a:pt x="1059" y="269"/>
                    <a:pt x="1040" y="250"/>
                    <a:pt x="1040" y="232"/>
                  </a:cubicBezTo>
                  <a:cubicBezTo>
                    <a:pt x="1017" y="213"/>
                    <a:pt x="999" y="213"/>
                    <a:pt x="980" y="190"/>
                  </a:cubicBezTo>
                  <a:cubicBezTo>
                    <a:pt x="980" y="172"/>
                    <a:pt x="962" y="172"/>
                    <a:pt x="943" y="153"/>
                  </a:cubicBezTo>
                  <a:cubicBezTo>
                    <a:pt x="925" y="135"/>
                    <a:pt x="902" y="116"/>
                    <a:pt x="902" y="116"/>
                  </a:cubicBezTo>
                  <a:cubicBezTo>
                    <a:pt x="883" y="98"/>
                    <a:pt x="865" y="98"/>
                    <a:pt x="846" y="75"/>
                  </a:cubicBezTo>
                  <a:cubicBezTo>
                    <a:pt x="828" y="75"/>
                    <a:pt x="809" y="56"/>
                    <a:pt x="786" y="38"/>
                  </a:cubicBezTo>
                  <a:cubicBezTo>
                    <a:pt x="768" y="38"/>
                    <a:pt x="749" y="19"/>
                    <a:pt x="731" y="19"/>
                  </a:cubicBezTo>
                  <a:cubicBezTo>
                    <a:pt x="712" y="19"/>
                    <a:pt x="694" y="19"/>
                    <a:pt x="67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3"/>
            <p:cNvSpPr/>
            <p:nvPr/>
          </p:nvSpPr>
          <p:spPr>
            <a:xfrm>
              <a:off x="6524488" y="2999919"/>
              <a:ext cx="12636" cy="9578"/>
            </a:xfrm>
            <a:custGeom>
              <a:avLst/>
              <a:gdLst/>
              <a:ahLst/>
              <a:cxnLst/>
              <a:rect l="l" t="t" r="r" b="b"/>
              <a:pathLst>
                <a:path w="98" h="79" extrusionOk="0">
                  <a:moveTo>
                    <a:pt x="97" y="23"/>
                  </a:moveTo>
                  <a:cubicBezTo>
                    <a:pt x="56" y="23"/>
                    <a:pt x="37" y="42"/>
                    <a:pt x="19" y="60"/>
                  </a:cubicBezTo>
                  <a:cubicBezTo>
                    <a:pt x="37" y="42"/>
                    <a:pt x="56" y="42"/>
                    <a:pt x="97" y="23"/>
                  </a:cubicBezTo>
                  <a:close/>
                  <a:moveTo>
                    <a:pt x="0" y="0"/>
                  </a:moveTo>
                  <a:lnTo>
                    <a:pt x="0" y="60"/>
                  </a:lnTo>
                  <a:lnTo>
                    <a:pt x="19" y="79"/>
                  </a:lnTo>
                  <a:lnTo>
                    <a:pt x="19" y="60"/>
                  </a:lnTo>
                  <a:cubicBezTo>
                    <a:pt x="19" y="42"/>
                    <a:pt x="0" y="23"/>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3"/>
            <p:cNvSpPr/>
            <p:nvPr/>
          </p:nvSpPr>
          <p:spPr>
            <a:xfrm>
              <a:off x="6559043" y="3030712"/>
              <a:ext cx="7865" cy="11275"/>
            </a:xfrm>
            <a:custGeom>
              <a:avLst/>
              <a:gdLst/>
              <a:ahLst/>
              <a:cxnLst/>
              <a:rect l="l" t="t" r="r" b="b"/>
              <a:pathLst>
                <a:path w="61" h="93" extrusionOk="0">
                  <a:moveTo>
                    <a:pt x="0" y="0"/>
                  </a:moveTo>
                  <a:lnTo>
                    <a:pt x="0" y="37"/>
                  </a:lnTo>
                  <a:cubicBezTo>
                    <a:pt x="19" y="19"/>
                    <a:pt x="19" y="0"/>
                    <a:pt x="0" y="0"/>
                  </a:cubicBezTo>
                  <a:close/>
                  <a:moveTo>
                    <a:pt x="37" y="37"/>
                  </a:moveTo>
                  <a:lnTo>
                    <a:pt x="37" y="56"/>
                  </a:lnTo>
                  <a:lnTo>
                    <a:pt x="37" y="93"/>
                  </a:lnTo>
                  <a:cubicBezTo>
                    <a:pt x="37" y="74"/>
                    <a:pt x="37" y="74"/>
                    <a:pt x="60" y="56"/>
                  </a:cubicBezTo>
                  <a:lnTo>
                    <a:pt x="60" y="37"/>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3"/>
            <p:cNvSpPr/>
            <p:nvPr/>
          </p:nvSpPr>
          <p:spPr>
            <a:xfrm>
              <a:off x="6581606" y="3044654"/>
              <a:ext cx="2579" cy="6910"/>
            </a:xfrm>
            <a:custGeom>
              <a:avLst/>
              <a:gdLst/>
              <a:ahLst/>
              <a:cxnLst/>
              <a:rect l="l" t="t" r="r" b="b"/>
              <a:pathLst>
                <a:path w="20" h="57" extrusionOk="0">
                  <a:moveTo>
                    <a:pt x="1" y="1"/>
                  </a:moveTo>
                  <a:lnTo>
                    <a:pt x="1" y="19"/>
                  </a:lnTo>
                  <a:cubicBezTo>
                    <a:pt x="1" y="19"/>
                    <a:pt x="19" y="38"/>
                    <a:pt x="19" y="56"/>
                  </a:cubicBezTo>
                  <a:cubicBezTo>
                    <a:pt x="19" y="38"/>
                    <a:pt x="19" y="19"/>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3"/>
            <p:cNvSpPr/>
            <p:nvPr/>
          </p:nvSpPr>
          <p:spPr>
            <a:xfrm>
              <a:off x="6514303" y="3030712"/>
              <a:ext cx="10315" cy="2303"/>
            </a:xfrm>
            <a:custGeom>
              <a:avLst/>
              <a:gdLst/>
              <a:ahLst/>
              <a:cxnLst/>
              <a:rect l="l" t="t" r="r" b="b"/>
              <a:pathLst>
                <a:path w="80" h="19" extrusionOk="0">
                  <a:moveTo>
                    <a:pt x="38" y="19"/>
                  </a:moveTo>
                  <a:lnTo>
                    <a:pt x="19" y="19"/>
                  </a:lnTo>
                  <a:lnTo>
                    <a:pt x="1" y="0"/>
                  </a:lnTo>
                  <a:lnTo>
                    <a:pt x="19" y="19"/>
                  </a:lnTo>
                  <a:lnTo>
                    <a:pt x="19" y="19"/>
                  </a:lnTo>
                  <a:lnTo>
                    <a:pt x="38" y="19"/>
                  </a:lnTo>
                  <a:lnTo>
                    <a:pt x="79" y="19"/>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3"/>
            <p:cNvSpPr/>
            <p:nvPr/>
          </p:nvSpPr>
          <p:spPr>
            <a:xfrm>
              <a:off x="6534030" y="3055929"/>
              <a:ext cx="3094" cy="2910"/>
            </a:xfrm>
            <a:custGeom>
              <a:avLst/>
              <a:gdLst/>
              <a:ahLst/>
              <a:cxnLst/>
              <a:rect l="l" t="t" r="r" b="b"/>
              <a:pathLst>
                <a:path w="24" h="24" extrusionOk="0">
                  <a:moveTo>
                    <a:pt x="0" y="0"/>
                  </a:moveTo>
                  <a:lnTo>
                    <a:pt x="0" y="23"/>
                  </a:lnTo>
                  <a:cubicBezTo>
                    <a:pt x="23" y="23"/>
                    <a:pt x="23" y="23"/>
                    <a:pt x="2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3"/>
            <p:cNvSpPr/>
            <p:nvPr/>
          </p:nvSpPr>
          <p:spPr>
            <a:xfrm>
              <a:off x="6504246" y="2988644"/>
              <a:ext cx="5415" cy="6910"/>
            </a:xfrm>
            <a:custGeom>
              <a:avLst/>
              <a:gdLst/>
              <a:ahLst/>
              <a:cxnLst/>
              <a:rect l="l" t="t" r="r" b="b"/>
              <a:pathLst>
                <a:path w="42" h="57" extrusionOk="0">
                  <a:moveTo>
                    <a:pt x="42" y="1"/>
                  </a:moveTo>
                  <a:cubicBezTo>
                    <a:pt x="23" y="1"/>
                    <a:pt x="23" y="1"/>
                    <a:pt x="0" y="19"/>
                  </a:cubicBezTo>
                  <a:lnTo>
                    <a:pt x="23" y="19"/>
                  </a:lnTo>
                  <a:lnTo>
                    <a:pt x="23" y="38"/>
                  </a:lnTo>
                  <a:cubicBezTo>
                    <a:pt x="42" y="38"/>
                    <a:pt x="42" y="56"/>
                    <a:pt x="42" y="56"/>
                  </a:cubicBezTo>
                  <a:lnTo>
                    <a:pt x="42" y="38"/>
                  </a:lnTo>
                  <a:lnTo>
                    <a:pt x="42" y="19"/>
                  </a:lnTo>
                  <a:lnTo>
                    <a:pt x="42"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3"/>
            <p:cNvSpPr/>
            <p:nvPr/>
          </p:nvSpPr>
          <p:spPr>
            <a:xfrm>
              <a:off x="6541766" y="2990947"/>
              <a:ext cx="4900" cy="6789"/>
            </a:xfrm>
            <a:custGeom>
              <a:avLst/>
              <a:gdLst/>
              <a:ahLst/>
              <a:cxnLst/>
              <a:rect l="l" t="t" r="r" b="b"/>
              <a:pathLst>
                <a:path w="38" h="56" extrusionOk="0">
                  <a:moveTo>
                    <a:pt x="0" y="0"/>
                  </a:moveTo>
                  <a:lnTo>
                    <a:pt x="0" y="19"/>
                  </a:lnTo>
                  <a:lnTo>
                    <a:pt x="19" y="37"/>
                  </a:lnTo>
                  <a:lnTo>
                    <a:pt x="37" y="56"/>
                  </a:lnTo>
                  <a:cubicBezTo>
                    <a:pt x="37" y="37"/>
                    <a:pt x="19" y="37"/>
                    <a:pt x="19" y="19"/>
                  </a:cubicBezTo>
                  <a:lnTo>
                    <a:pt x="0"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3"/>
            <p:cNvSpPr/>
            <p:nvPr/>
          </p:nvSpPr>
          <p:spPr>
            <a:xfrm>
              <a:off x="6484519" y="3053626"/>
              <a:ext cx="4900" cy="5213"/>
            </a:xfrm>
            <a:custGeom>
              <a:avLst/>
              <a:gdLst/>
              <a:ahLst/>
              <a:cxnLst/>
              <a:rect l="l" t="t" r="r" b="b"/>
              <a:pathLst>
                <a:path w="38" h="43" extrusionOk="0">
                  <a:moveTo>
                    <a:pt x="1" y="1"/>
                  </a:moveTo>
                  <a:lnTo>
                    <a:pt x="1" y="19"/>
                  </a:lnTo>
                  <a:lnTo>
                    <a:pt x="1" y="42"/>
                  </a:lnTo>
                  <a:lnTo>
                    <a:pt x="19" y="42"/>
                  </a:lnTo>
                  <a:cubicBezTo>
                    <a:pt x="38" y="42"/>
                    <a:pt x="38" y="19"/>
                    <a:pt x="38" y="19"/>
                  </a:cubicBezTo>
                  <a:lnTo>
                    <a:pt x="19" y="19"/>
                  </a:lnTo>
                  <a:cubicBezTo>
                    <a:pt x="1" y="19"/>
                    <a:pt x="1" y="1"/>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3"/>
            <p:cNvSpPr/>
            <p:nvPr/>
          </p:nvSpPr>
          <p:spPr>
            <a:xfrm>
              <a:off x="6519073" y="3083934"/>
              <a:ext cx="15085" cy="5092"/>
            </a:xfrm>
            <a:custGeom>
              <a:avLst/>
              <a:gdLst/>
              <a:ahLst/>
              <a:cxnLst/>
              <a:rect l="l" t="t" r="r" b="b"/>
              <a:pathLst>
                <a:path w="117" h="42" extrusionOk="0">
                  <a:moveTo>
                    <a:pt x="1" y="0"/>
                  </a:moveTo>
                  <a:cubicBezTo>
                    <a:pt x="8" y="8"/>
                    <a:pt x="13" y="11"/>
                    <a:pt x="18" y="11"/>
                  </a:cubicBezTo>
                  <a:cubicBezTo>
                    <a:pt x="26" y="11"/>
                    <a:pt x="30" y="0"/>
                    <a:pt x="42" y="0"/>
                  </a:cubicBezTo>
                  <a:close/>
                  <a:moveTo>
                    <a:pt x="42" y="0"/>
                  </a:moveTo>
                  <a:lnTo>
                    <a:pt x="42" y="23"/>
                  </a:lnTo>
                  <a:lnTo>
                    <a:pt x="61" y="23"/>
                  </a:lnTo>
                  <a:lnTo>
                    <a:pt x="42" y="0"/>
                  </a:lnTo>
                  <a:close/>
                  <a:moveTo>
                    <a:pt x="116" y="0"/>
                  </a:moveTo>
                  <a:cubicBezTo>
                    <a:pt x="98" y="0"/>
                    <a:pt x="98" y="23"/>
                    <a:pt x="79" y="23"/>
                  </a:cubicBezTo>
                  <a:cubicBezTo>
                    <a:pt x="98" y="23"/>
                    <a:pt x="98" y="23"/>
                    <a:pt x="116" y="0"/>
                  </a:cubicBezTo>
                  <a:close/>
                  <a:moveTo>
                    <a:pt x="79" y="23"/>
                  </a:moveTo>
                  <a:lnTo>
                    <a:pt x="61" y="42"/>
                  </a:lnTo>
                  <a:lnTo>
                    <a:pt x="79" y="42"/>
                  </a:lnTo>
                  <a:lnTo>
                    <a:pt x="79" y="23"/>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3"/>
            <p:cNvSpPr/>
            <p:nvPr/>
          </p:nvSpPr>
          <p:spPr>
            <a:xfrm>
              <a:off x="6576320" y="3069871"/>
              <a:ext cx="10186" cy="7395"/>
            </a:xfrm>
            <a:custGeom>
              <a:avLst/>
              <a:gdLst/>
              <a:ahLst/>
              <a:cxnLst/>
              <a:rect l="l" t="t" r="r" b="b"/>
              <a:pathLst>
                <a:path w="79" h="61" extrusionOk="0">
                  <a:moveTo>
                    <a:pt x="60" y="1"/>
                  </a:moveTo>
                  <a:lnTo>
                    <a:pt x="60" y="24"/>
                  </a:lnTo>
                  <a:lnTo>
                    <a:pt x="79" y="24"/>
                  </a:lnTo>
                  <a:lnTo>
                    <a:pt x="79" y="1"/>
                  </a:lnTo>
                  <a:close/>
                  <a:moveTo>
                    <a:pt x="0" y="42"/>
                  </a:moveTo>
                  <a:cubicBezTo>
                    <a:pt x="19" y="42"/>
                    <a:pt x="19" y="61"/>
                    <a:pt x="42" y="61"/>
                  </a:cubicBezTo>
                  <a:cubicBezTo>
                    <a:pt x="42" y="42"/>
                    <a:pt x="19" y="42"/>
                    <a:pt x="0" y="42"/>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3"/>
            <p:cNvSpPr/>
            <p:nvPr/>
          </p:nvSpPr>
          <p:spPr>
            <a:xfrm>
              <a:off x="6556593" y="2889474"/>
              <a:ext cx="245621" cy="130449"/>
            </a:xfrm>
            <a:custGeom>
              <a:avLst/>
              <a:gdLst/>
              <a:ahLst/>
              <a:cxnLst/>
              <a:rect l="l" t="t" r="r" b="b"/>
              <a:pathLst>
                <a:path w="1905" h="1076" extrusionOk="0">
                  <a:moveTo>
                    <a:pt x="1515" y="0"/>
                  </a:moveTo>
                  <a:cubicBezTo>
                    <a:pt x="1467" y="0"/>
                    <a:pt x="1413" y="3"/>
                    <a:pt x="1350" y="10"/>
                  </a:cubicBezTo>
                  <a:cubicBezTo>
                    <a:pt x="481" y="103"/>
                    <a:pt x="1" y="819"/>
                    <a:pt x="1" y="819"/>
                  </a:cubicBezTo>
                  <a:cubicBezTo>
                    <a:pt x="38" y="819"/>
                    <a:pt x="56" y="837"/>
                    <a:pt x="79" y="856"/>
                  </a:cubicBezTo>
                  <a:lnTo>
                    <a:pt x="79" y="893"/>
                  </a:lnTo>
                  <a:lnTo>
                    <a:pt x="98" y="911"/>
                  </a:lnTo>
                  <a:cubicBezTo>
                    <a:pt x="98" y="990"/>
                    <a:pt x="56" y="1068"/>
                    <a:pt x="56" y="1068"/>
                  </a:cubicBezTo>
                  <a:cubicBezTo>
                    <a:pt x="56" y="1068"/>
                    <a:pt x="222" y="1075"/>
                    <a:pt x="434" y="1075"/>
                  </a:cubicBezTo>
                  <a:cubicBezTo>
                    <a:pt x="712" y="1075"/>
                    <a:pt x="1069" y="1063"/>
                    <a:pt x="1234" y="1008"/>
                  </a:cubicBezTo>
                  <a:cubicBezTo>
                    <a:pt x="1405" y="971"/>
                    <a:pt x="1636" y="819"/>
                    <a:pt x="1715" y="643"/>
                  </a:cubicBezTo>
                  <a:cubicBezTo>
                    <a:pt x="1733" y="606"/>
                    <a:pt x="1733" y="546"/>
                    <a:pt x="1715" y="491"/>
                  </a:cubicBezTo>
                  <a:lnTo>
                    <a:pt x="1733" y="491"/>
                  </a:lnTo>
                  <a:cubicBezTo>
                    <a:pt x="1733" y="491"/>
                    <a:pt x="1752" y="491"/>
                    <a:pt x="1752" y="472"/>
                  </a:cubicBezTo>
                  <a:lnTo>
                    <a:pt x="1770" y="449"/>
                  </a:lnTo>
                  <a:cubicBezTo>
                    <a:pt x="1789" y="449"/>
                    <a:pt x="1789" y="449"/>
                    <a:pt x="1812" y="431"/>
                  </a:cubicBezTo>
                  <a:cubicBezTo>
                    <a:pt x="1886" y="357"/>
                    <a:pt x="1904" y="241"/>
                    <a:pt x="1867" y="163"/>
                  </a:cubicBezTo>
                  <a:cubicBezTo>
                    <a:pt x="1821" y="82"/>
                    <a:pt x="1758" y="0"/>
                    <a:pt x="151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3"/>
            <p:cNvSpPr/>
            <p:nvPr/>
          </p:nvSpPr>
          <p:spPr>
            <a:xfrm>
              <a:off x="6556593" y="2889474"/>
              <a:ext cx="245621" cy="110566"/>
            </a:xfrm>
            <a:custGeom>
              <a:avLst/>
              <a:gdLst/>
              <a:ahLst/>
              <a:cxnLst/>
              <a:rect l="l" t="t" r="r" b="b"/>
              <a:pathLst>
                <a:path w="1905" h="912" extrusionOk="0">
                  <a:moveTo>
                    <a:pt x="1515" y="0"/>
                  </a:moveTo>
                  <a:cubicBezTo>
                    <a:pt x="1467" y="0"/>
                    <a:pt x="1413" y="3"/>
                    <a:pt x="1350" y="10"/>
                  </a:cubicBezTo>
                  <a:cubicBezTo>
                    <a:pt x="481" y="103"/>
                    <a:pt x="1" y="819"/>
                    <a:pt x="1" y="819"/>
                  </a:cubicBezTo>
                  <a:cubicBezTo>
                    <a:pt x="38" y="819"/>
                    <a:pt x="56" y="837"/>
                    <a:pt x="79" y="856"/>
                  </a:cubicBezTo>
                  <a:cubicBezTo>
                    <a:pt x="79" y="874"/>
                    <a:pt x="79" y="893"/>
                    <a:pt x="98" y="911"/>
                  </a:cubicBezTo>
                  <a:cubicBezTo>
                    <a:pt x="1022" y="911"/>
                    <a:pt x="1715" y="491"/>
                    <a:pt x="1715" y="491"/>
                  </a:cubicBezTo>
                  <a:lnTo>
                    <a:pt x="1733" y="491"/>
                  </a:lnTo>
                  <a:cubicBezTo>
                    <a:pt x="1752" y="472"/>
                    <a:pt x="1789" y="449"/>
                    <a:pt x="1812" y="431"/>
                  </a:cubicBezTo>
                  <a:cubicBezTo>
                    <a:pt x="1886" y="357"/>
                    <a:pt x="1904" y="241"/>
                    <a:pt x="1867" y="163"/>
                  </a:cubicBezTo>
                  <a:cubicBezTo>
                    <a:pt x="1821" y="82"/>
                    <a:pt x="1758" y="0"/>
                    <a:pt x="15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3"/>
            <p:cNvSpPr/>
            <p:nvPr/>
          </p:nvSpPr>
          <p:spPr>
            <a:xfrm>
              <a:off x="6405353" y="2967428"/>
              <a:ext cx="49511" cy="23641"/>
            </a:xfrm>
            <a:custGeom>
              <a:avLst/>
              <a:gdLst/>
              <a:ahLst/>
              <a:cxnLst/>
              <a:rect l="l" t="t" r="r" b="b"/>
              <a:pathLst>
                <a:path w="384" h="195" extrusionOk="0">
                  <a:moveTo>
                    <a:pt x="0" y="0"/>
                  </a:moveTo>
                  <a:lnTo>
                    <a:pt x="0" y="19"/>
                  </a:lnTo>
                  <a:lnTo>
                    <a:pt x="0" y="37"/>
                  </a:lnTo>
                  <a:lnTo>
                    <a:pt x="19" y="60"/>
                  </a:lnTo>
                  <a:lnTo>
                    <a:pt x="37" y="79"/>
                  </a:lnTo>
                  <a:cubicBezTo>
                    <a:pt x="74" y="60"/>
                    <a:pt x="116" y="60"/>
                    <a:pt x="153" y="60"/>
                  </a:cubicBezTo>
                  <a:lnTo>
                    <a:pt x="189" y="60"/>
                  </a:lnTo>
                  <a:cubicBezTo>
                    <a:pt x="213" y="60"/>
                    <a:pt x="231" y="79"/>
                    <a:pt x="250" y="79"/>
                  </a:cubicBezTo>
                  <a:cubicBezTo>
                    <a:pt x="268" y="79"/>
                    <a:pt x="268" y="97"/>
                    <a:pt x="287" y="97"/>
                  </a:cubicBezTo>
                  <a:cubicBezTo>
                    <a:pt x="287" y="116"/>
                    <a:pt x="305" y="116"/>
                    <a:pt x="305" y="134"/>
                  </a:cubicBezTo>
                  <a:cubicBezTo>
                    <a:pt x="328" y="134"/>
                    <a:pt x="328" y="153"/>
                    <a:pt x="347" y="153"/>
                  </a:cubicBezTo>
                  <a:cubicBezTo>
                    <a:pt x="347" y="134"/>
                    <a:pt x="328" y="116"/>
                    <a:pt x="328" y="116"/>
                  </a:cubicBezTo>
                  <a:cubicBezTo>
                    <a:pt x="305" y="97"/>
                    <a:pt x="287" y="79"/>
                    <a:pt x="268" y="60"/>
                  </a:cubicBezTo>
                  <a:lnTo>
                    <a:pt x="250" y="60"/>
                  </a:lnTo>
                  <a:cubicBezTo>
                    <a:pt x="250" y="60"/>
                    <a:pt x="231" y="60"/>
                    <a:pt x="213" y="37"/>
                  </a:cubicBezTo>
                  <a:lnTo>
                    <a:pt x="97" y="37"/>
                  </a:lnTo>
                  <a:cubicBezTo>
                    <a:pt x="74" y="37"/>
                    <a:pt x="55" y="37"/>
                    <a:pt x="37" y="60"/>
                  </a:cubicBezTo>
                  <a:lnTo>
                    <a:pt x="37" y="37"/>
                  </a:lnTo>
                  <a:lnTo>
                    <a:pt x="19" y="37"/>
                  </a:lnTo>
                  <a:lnTo>
                    <a:pt x="19" y="19"/>
                  </a:lnTo>
                  <a:lnTo>
                    <a:pt x="19" y="0"/>
                  </a:lnTo>
                  <a:close/>
                  <a:moveTo>
                    <a:pt x="347" y="153"/>
                  </a:moveTo>
                  <a:cubicBezTo>
                    <a:pt x="347" y="176"/>
                    <a:pt x="347" y="176"/>
                    <a:pt x="365" y="194"/>
                  </a:cubicBezTo>
                  <a:lnTo>
                    <a:pt x="384" y="194"/>
                  </a:lnTo>
                  <a:lnTo>
                    <a:pt x="384" y="176"/>
                  </a:lnTo>
                  <a:cubicBezTo>
                    <a:pt x="365" y="176"/>
                    <a:pt x="365" y="153"/>
                    <a:pt x="347" y="153"/>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3"/>
            <p:cNvSpPr/>
            <p:nvPr/>
          </p:nvSpPr>
          <p:spPr>
            <a:xfrm>
              <a:off x="6410124" y="2980521"/>
              <a:ext cx="91802" cy="75529"/>
            </a:xfrm>
            <a:custGeom>
              <a:avLst/>
              <a:gdLst/>
              <a:ahLst/>
              <a:cxnLst/>
              <a:rect l="l" t="t" r="r" b="b"/>
              <a:pathLst>
                <a:path w="712" h="623" extrusionOk="0">
                  <a:moveTo>
                    <a:pt x="455" y="1"/>
                  </a:moveTo>
                  <a:cubicBezTo>
                    <a:pt x="400" y="1"/>
                    <a:pt x="342" y="14"/>
                    <a:pt x="291" y="45"/>
                  </a:cubicBezTo>
                  <a:cubicBezTo>
                    <a:pt x="152" y="142"/>
                    <a:pt x="0" y="414"/>
                    <a:pt x="37" y="530"/>
                  </a:cubicBezTo>
                  <a:lnTo>
                    <a:pt x="37" y="548"/>
                  </a:lnTo>
                  <a:cubicBezTo>
                    <a:pt x="79" y="604"/>
                    <a:pt x="152" y="622"/>
                    <a:pt x="250" y="622"/>
                  </a:cubicBezTo>
                  <a:cubicBezTo>
                    <a:pt x="365" y="604"/>
                    <a:pt x="481" y="585"/>
                    <a:pt x="559" y="530"/>
                  </a:cubicBezTo>
                  <a:cubicBezTo>
                    <a:pt x="596" y="507"/>
                    <a:pt x="615" y="470"/>
                    <a:pt x="656" y="433"/>
                  </a:cubicBezTo>
                  <a:cubicBezTo>
                    <a:pt x="712" y="336"/>
                    <a:pt x="712" y="220"/>
                    <a:pt x="656" y="123"/>
                  </a:cubicBezTo>
                  <a:cubicBezTo>
                    <a:pt x="638" y="86"/>
                    <a:pt x="615" y="45"/>
                    <a:pt x="578" y="26"/>
                  </a:cubicBezTo>
                  <a:cubicBezTo>
                    <a:pt x="542" y="10"/>
                    <a:pt x="499" y="1"/>
                    <a:pt x="455"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3"/>
            <p:cNvSpPr/>
            <p:nvPr/>
          </p:nvSpPr>
          <p:spPr>
            <a:xfrm>
              <a:off x="6437458" y="2933967"/>
              <a:ext cx="40099" cy="54798"/>
            </a:xfrm>
            <a:custGeom>
              <a:avLst/>
              <a:gdLst/>
              <a:ahLst/>
              <a:cxnLst/>
              <a:rect l="l" t="t" r="r" b="b"/>
              <a:pathLst>
                <a:path w="311" h="452" extrusionOk="0">
                  <a:moveTo>
                    <a:pt x="33" y="0"/>
                  </a:moveTo>
                  <a:cubicBezTo>
                    <a:pt x="27" y="0"/>
                    <a:pt x="19" y="8"/>
                    <a:pt x="19" y="8"/>
                  </a:cubicBezTo>
                  <a:lnTo>
                    <a:pt x="1" y="27"/>
                  </a:lnTo>
                  <a:lnTo>
                    <a:pt x="1" y="45"/>
                  </a:lnTo>
                  <a:lnTo>
                    <a:pt x="1" y="64"/>
                  </a:lnTo>
                  <a:lnTo>
                    <a:pt x="1" y="82"/>
                  </a:lnTo>
                  <a:lnTo>
                    <a:pt x="19" y="105"/>
                  </a:lnTo>
                  <a:cubicBezTo>
                    <a:pt x="19" y="105"/>
                    <a:pt x="38" y="105"/>
                    <a:pt x="56" y="124"/>
                  </a:cubicBezTo>
                  <a:lnTo>
                    <a:pt x="79" y="124"/>
                  </a:lnTo>
                  <a:cubicBezTo>
                    <a:pt x="98" y="142"/>
                    <a:pt x="116" y="161"/>
                    <a:pt x="135" y="161"/>
                  </a:cubicBezTo>
                  <a:cubicBezTo>
                    <a:pt x="153" y="179"/>
                    <a:pt x="172" y="198"/>
                    <a:pt x="195" y="221"/>
                  </a:cubicBezTo>
                  <a:cubicBezTo>
                    <a:pt x="213" y="239"/>
                    <a:pt x="232" y="239"/>
                    <a:pt x="250" y="258"/>
                  </a:cubicBezTo>
                  <a:cubicBezTo>
                    <a:pt x="250" y="276"/>
                    <a:pt x="269" y="295"/>
                    <a:pt x="269" y="295"/>
                  </a:cubicBezTo>
                  <a:cubicBezTo>
                    <a:pt x="269" y="313"/>
                    <a:pt x="269" y="336"/>
                    <a:pt x="287" y="355"/>
                  </a:cubicBezTo>
                  <a:lnTo>
                    <a:pt x="287" y="295"/>
                  </a:lnTo>
                  <a:cubicBezTo>
                    <a:pt x="269" y="276"/>
                    <a:pt x="269" y="276"/>
                    <a:pt x="269" y="258"/>
                  </a:cubicBezTo>
                  <a:cubicBezTo>
                    <a:pt x="250" y="239"/>
                    <a:pt x="232" y="221"/>
                    <a:pt x="213" y="198"/>
                  </a:cubicBezTo>
                  <a:cubicBezTo>
                    <a:pt x="195" y="179"/>
                    <a:pt x="172" y="161"/>
                    <a:pt x="153" y="142"/>
                  </a:cubicBezTo>
                  <a:cubicBezTo>
                    <a:pt x="135" y="124"/>
                    <a:pt x="116" y="124"/>
                    <a:pt x="98" y="105"/>
                  </a:cubicBezTo>
                  <a:lnTo>
                    <a:pt x="79" y="82"/>
                  </a:lnTo>
                  <a:cubicBezTo>
                    <a:pt x="56" y="82"/>
                    <a:pt x="56" y="64"/>
                    <a:pt x="38" y="64"/>
                  </a:cubicBezTo>
                  <a:lnTo>
                    <a:pt x="38" y="45"/>
                  </a:lnTo>
                  <a:lnTo>
                    <a:pt x="56" y="45"/>
                  </a:lnTo>
                  <a:lnTo>
                    <a:pt x="56" y="27"/>
                  </a:lnTo>
                  <a:cubicBezTo>
                    <a:pt x="56" y="27"/>
                    <a:pt x="56" y="8"/>
                    <a:pt x="38" y="8"/>
                  </a:cubicBezTo>
                  <a:cubicBezTo>
                    <a:pt x="38" y="2"/>
                    <a:pt x="35" y="0"/>
                    <a:pt x="33" y="0"/>
                  </a:cubicBezTo>
                  <a:close/>
                  <a:moveTo>
                    <a:pt x="287" y="392"/>
                  </a:moveTo>
                  <a:lnTo>
                    <a:pt x="287" y="429"/>
                  </a:lnTo>
                  <a:lnTo>
                    <a:pt x="287" y="452"/>
                  </a:lnTo>
                  <a:lnTo>
                    <a:pt x="310" y="429"/>
                  </a:lnTo>
                  <a:cubicBezTo>
                    <a:pt x="310" y="429"/>
                    <a:pt x="287" y="410"/>
                    <a:pt x="287" y="392"/>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3"/>
            <p:cNvSpPr/>
            <p:nvPr/>
          </p:nvSpPr>
          <p:spPr>
            <a:xfrm>
              <a:off x="6534030" y="3137641"/>
              <a:ext cx="10186" cy="11881"/>
            </a:xfrm>
            <a:custGeom>
              <a:avLst/>
              <a:gdLst/>
              <a:ahLst/>
              <a:cxnLst/>
              <a:rect l="l" t="t" r="r" b="b"/>
              <a:pathLst>
                <a:path w="79" h="98" extrusionOk="0">
                  <a:moveTo>
                    <a:pt x="23" y="61"/>
                  </a:moveTo>
                  <a:cubicBezTo>
                    <a:pt x="23" y="61"/>
                    <a:pt x="0" y="61"/>
                    <a:pt x="0" y="79"/>
                  </a:cubicBezTo>
                  <a:cubicBezTo>
                    <a:pt x="23" y="79"/>
                    <a:pt x="23" y="61"/>
                    <a:pt x="23" y="61"/>
                  </a:cubicBezTo>
                  <a:close/>
                  <a:moveTo>
                    <a:pt x="60" y="1"/>
                  </a:moveTo>
                  <a:cubicBezTo>
                    <a:pt x="42" y="1"/>
                    <a:pt x="42" y="19"/>
                    <a:pt x="42" y="19"/>
                  </a:cubicBezTo>
                  <a:cubicBezTo>
                    <a:pt x="23" y="43"/>
                    <a:pt x="23" y="43"/>
                    <a:pt x="23" y="61"/>
                  </a:cubicBezTo>
                  <a:cubicBezTo>
                    <a:pt x="42" y="61"/>
                    <a:pt x="42" y="43"/>
                    <a:pt x="42" y="43"/>
                  </a:cubicBezTo>
                  <a:lnTo>
                    <a:pt x="60" y="19"/>
                  </a:lnTo>
                  <a:lnTo>
                    <a:pt x="60" y="43"/>
                  </a:lnTo>
                  <a:lnTo>
                    <a:pt x="60" y="61"/>
                  </a:lnTo>
                  <a:cubicBezTo>
                    <a:pt x="79" y="79"/>
                    <a:pt x="79" y="98"/>
                    <a:pt x="79" y="98"/>
                  </a:cubicBezTo>
                  <a:lnTo>
                    <a:pt x="79" y="61"/>
                  </a:lnTo>
                  <a:lnTo>
                    <a:pt x="79" y="43"/>
                  </a:lnTo>
                  <a:cubicBezTo>
                    <a:pt x="79" y="19"/>
                    <a:pt x="60" y="19"/>
                    <a:pt x="6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3"/>
            <p:cNvSpPr/>
            <p:nvPr/>
          </p:nvSpPr>
          <p:spPr>
            <a:xfrm>
              <a:off x="6534030" y="3091208"/>
              <a:ext cx="14956" cy="50919"/>
            </a:xfrm>
            <a:custGeom>
              <a:avLst/>
              <a:gdLst/>
              <a:ahLst/>
              <a:cxnLst/>
              <a:rect l="l" t="t" r="r" b="b"/>
              <a:pathLst>
                <a:path w="116" h="420" extrusionOk="0">
                  <a:moveTo>
                    <a:pt x="23" y="0"/>
                  </a:moveTo>
                  <a:cubicBezTo>
                    <a:pt x="0" y="0"/>
                    <a:pt x="0" y="19"/>
                    <a:pt x="0" y="19"/>
                  </a:cubicBezTo>
                  <a:lnTo>
                    <a:pt x="0" y="37"/>
                  </a:lnTo>
                  <a:lnTo>
                    <a:pt x="0" y="56"/>
                  </a:lnTo>
                  <a:lnTo>
                    <a:pt x="0" y="79"/>
                  </a:lnTo>
                  <a:lnTo>
                    <a:pt x="0" y="116"/>
                  </a:lnTo>
                  <a:cubicBezTo>
                    <a:pt x="23" y="153"/>
                    <a:pt x="23" y="171"/>
                    <a:pt x="23" y="213"/>
                  </a:cubicBezTo>
                  <a:lnTo>
                    <a:pt x="23" y="231"/>
                  </a:lnTo>
                  <a:lnTo>
                    <a:pt x="23" y="250"/>
                  </a:lnTo>
                  <a:lnTo>
                    <a:pt x="23" y="287"/>
                  </a:lnTo>
                  <a:lnTo>
                    <a:pt x="23" y="384"/>
                  </a:lnTo>
                  <a:cubicBezTo>
                    <a:pt x="23" y="402"/>
                    <a:pt x="42" y="402"/>
                    <a:pt x="42" y="402"/>
                  </a:cubicBezTo>
                  <a:cubicBezTo>
                    <a:pt x="51" y="414"/>
                    <a:pt x="60" y="420"/>
                    <a:pt x="69" y="420"/>
                  </a:cubicBezTo>
                  <a:cubicBezTo>
                    <a:pt x="79" y="420"/>
                    <a:pt x="88" y="414"/>
                    <a:pt x="97" y="402"/>
                  </a:cubicBezTo>
                  <a:cubicBezTo>
                    <a:pt x="97" y="365"/>
                    <a:pt x="116" y="328"/>
                    <a:pt x="116" y="310"/>
                  </a:cubicBezTo>
                  <a:lnTo>
                    <a:pt x="116" y="250"/>
                  </a:lnTo>
                  <a:lnTo>
                    <a:pt x="116" y="231"/>
                  </a:lnTo>
                  <a:lnTo>
                    <a:pt x="116" y="195"/>
                  </a:lnTo>
                  <a:cubicBezTo>
                    <a:pt x="116" y="153"/>
                    <a:pt x="97" y="134"/>
                    <a:pt x="97" y="97"/>
                  </a:cubicBezTo>
                  <a:lnTo>
                    <a:pt x="60" y="56"/>
                  </a:lnTo>
                  <a:lnTo>
                    <a:pt x="60" y="37"/>
                  </a:lnTo>
                  <a:lnTo>
                    <a:pt x="42" y="19"/>
                  </a:lnTo>
                  <a:lnTo>
                    <a:pt x="23" y="0"/>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3"/>
            <p:cNvSpPr/>
            <p:nvPr/>
          </p:nvSpPr>
          <p:spPr>
            <a:xfrm>
              <a:off x="6497025" y="3035804"/>
              <a:ext cx="15085" cy="51040"/>
            </a:xfrm>
            <a:custGeom>
              <a:avLst/>
              <a:gdLst/>
              <a:ahLst/>
              <a:cxnLst/>
              <a:rect l="l" t="t" r="r" b="b"/>
              <a:pathLst>
                <a:path w="117" h="421" extrusionOk="0">
                  <a:moveTo>
                    <a:pt x="47" y="0"/>
                  </a:moveTo>
                  <a:cubicBezTo>
                    <a:pt x="38" y="0"/>
                    <a:pt x="28" y="5"/>
                    <a:pt x="19" y="14"/>
                  </a:cubicBezTo>
                  <a:cubicBezTo>
                    <a:pt x="1" y="14"/>
                    <a:pt x="1" y="32"/>
                    <a:pt x="1" y="51"/>
                  </a:cubicBezTo>
                  <a:lnTo>
                    <a:pt x="19" y="74"/>
                  </a:lnTo>
                  <a:lnTo>
                    <a:pt x="19" y="92"/>
                  </a:lnTo>
                  <a:cubicBezTo>
                    <a:pt x="38" y="111"/>
                    <a:pt x="38" y="129"/>
                    <a:pt x="38" y="129"/>
                  </a:cubicBezTo>
                  <a:cubicBezTo>
                    <a:pt x="56" y="166"/>
                    <a:pt x="56" y="189"/>
                    <a:pt x="56" y="226"/>
                  </a:cubicBezTo>
                  <a:lnTo>
                    <a:pt x="56" y="305"/>
                  </a:lnTo>
                  <a:cubicBezTo>
                    <a:pt x="56" y="342"/>
                    <a:pt x="38" y="360"/>
                    <a:pt x="19" y="397"/>
                  </a:cubicBezTo>
                  <a:cubicBezTo>
                    <a:pt x="19" y="397"/>
                    <a:pt x="19" y="420"/>
                    <a:pt x="38" y="420"/>
                  </a:cubicBezTo>
                  <a:lnTo>
                    <a:pt x="56" y="420"/>
                  </a:lnTo>
                  <a:cubicBezTo>
                    <a:pt x="79" y="379"/>
                    <a:pt x="98" y="360"/>
                    <a:pt x="98" y="323"/>
                  </a:cubicBezTo>
                  <a:cubicBezTo>
                    <a:pt x="116" y="282"/>
                    <a:pt x="116" y="263"/>
                    <a:pt x="116" y="226"/>
                  </a:cubicBezTo>
                  <a:cubicBezTo>
                    <a:pt x="116" y="189"/>
                    <a:pt x="116" y="148"/>
                    <a:pt x="98" y="129"/>
                  </a:cubicBezTo>
                  <a:lnTo>
                    <a:pt x="98" y="74"/>
                  </a:lnTo>
                  <a:cubicBezTo>
                    <a:pt x="79" y="74"/>
                    <a:pt x="79" y="51"/>
                    <a:pt x="79" y="51"/>
                  </a:cubicBezTo>
                  <a:lnTo>
                    <a:pt x="79" y="32"/>
                  </a:lnTo>
                  <a:lnTo>
                    <a:pt x="79" y="14"/>
                  </a:lnTo>
                  <a:cubicBezTo>
                    <a:pt x="68" y="5"/>
                    <a:pt x="57" y="0"/>
                    <a:pt x="4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3"/>
            <p:cNvSpPr/>
            <p:nvPr/>
          </p:nvSpPr>
          <p:spPr>
            <a:xfrm>
              <a:off x="6497025" y="3035804"/>
              <a:ext cx="51961" cy="72620"/>
            </a:xfrm>
            <a:custGeom>
              <a:avLst/>
              <a:gdLst/>
              <a:ahLst/>
              <a:cxnLst/>
              <a:rect l="l" t="t" r="r" b="b"/>
              <a:pathLst>
                <a:path w="403" h="599" extrusionOk="0">
                  <a:moveTo>
                    <a:pt x="45" y="0"/>
                  </a:moveTo>
                  <a:cubicBezTo>
                    <a:pt x="38" y="0"/>
                    <a:pt x="28" y="5"/>
                    <a:pt x="19" y="14"/>
                  </a:cubicBezTo>
                  <a:cubicBezTo>
                    <a:pt x="1" y="32"/>
                    <a:pt x="1" y="51"/>
                    <a:pt x="19" y="74"/>
                  </a:cubicBezTo>
                  <a:lnTo>
                    <a:pt x="38" y="92"/>
                  </a:lnTo>
                  <a:cubicBezTo>
                    <a:pt x="38" y="92"/>
                    <a:pt x="38" y="111"/>
                    <a:pt x="56" y="111"/>
                  </a:cubicBezTo>
                  <a:cubicBezTo>
                    <a:pt x="56" y="129"/>
                    <a:pt x="79" y="148"/>
                    <a:pt x="98" y="166"/>
                  </a:cubicBezTo>
                  <a:cubicBezTo>
                    <a:pt x="116" y="208"/>
                    <a:pt x="135" y="245"/>
                    <a:pt x="153" y="282"/>
                  </a:cubicBezTo>
                  <a:cubicBezTo>
                    <a:pt x="172" y="323"/>
                    <a:pt x="195" y="360"/>
                    <a:pt x="213" y="420"/>
                  </a:cubicBezTo>
                  <a:cubicBezTo>
                    <a:pt x="213" y="439"/>
                    <a:pt x="213" y="457"/>
                    <a:pt x="232" y="476"/>
                  </a:cubicBezTo>
                  <a:cubicBezTo>
                    <a:pt x="232" y="494"/>
                    <a:pt x="232" y="513"/>
                    <a:pt x="250" y="536"/>
                  </a:cubicBezTo>
                  <a:lnTo>
                    <a:pt x="250" y="554"/>
                  </a:lnTo>
                  <a:cubicBezTo>
                    <a:pt x="264" y="582"/>
                    <a:pt x="299" y="599"/>
                    <a:pt x="332" y="599"/>
                  </a:cubicBezTo>
                  <a:cubicBezTo>
                    <a:pt x="344" y="599"/>
                    <a:pt x="356" y="596"/>
                    <a:pt x="366" y="591"/>
                  </a:cubicBezTo>
                  <a:cubicBezTo>
                    <a:pt x="403" y="573"/>
                    <a:pt x="403" y="513"/>
                    <a:pt x="384" y="476"/>
                  </a:cubicBezTo>
                  <a:cubicBezTo>
                    <a:pt x="384" y="457"/>
                    <a:pt x="366" y="439"/>
                    <a:pt x="366" y="420"/>
                  </a:cubicBezTo>
                  <a:cubicBezTo>
                    <a:pt x="347" y="397"/>
                    <a:pt x="347" y="379"/>
                    <a:pt x="329" y="360"/>
                  </a:cubicBezTo>
                  <a:cubicBezTo>
                    <a:pt x="310" y="305"/>
                    <a:pt x="269" y="263"/>
                    <a:pt x="250" y="226"/>
                  </a:cubicBezTo>
                  <a:cubicBezTo>
                    <a:pt x="232" y="189"/>
                    <a:pt x="195" y="148"/>
                    <a:pt x="172" y="111"/>
                  </a:cubicBezTo>
                  <a:cubicBezTo>
                    <a:pt x="153" y="111"/>
                    <a:pt x="135" y="92"/>
                    <a:pt x="116" y="74"/>
                  </a:cubicBezTo>
                  <a:cubicBezTo>
                    <a:pt x="116" y="51"/>
                    <a:pt x="98" y="51"/>
                    <a:pt x="98" y="32"/>
                  </a:cubicBezTo>
                  <a:lnTo>
                    <a:pt x="79" y="32"/>
                  </a:lnTo>
                  <a:lnTo>
                    <a:pt x="56" y="14"/>
                  </a:lnTo>
                  <a:cubicBezTo>
                    <a:pt x="56" y="5"/>
                    <a:pt x="51" y="0"/>
                    <a:pt x="4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3"/>
            <p:cNvSpPr/>
            <p:nvPr/>
          </p:nvSpPr>
          <p:spPr>
            <a:xfrm>
              <a:off x="6554272" y="3161282"/>
              <a:ext cx="12636" cy="11881"/>
            </a:xfrm>
            <a:custGeom>
              <a:avLst/>
              <a:gdLst/>
              <a:ahLst/>
              <a:cxnLst/>
              <a:rect l="l" t="t" r="r" b="b"/>
              <a:pathLst>
                <a:path w="98" h="98" extrusionOk="0">
                  <a:moveTo>
                    <a:pt x="74" y="0"/>
                  </a:moveTo>
                  <a:cubicBezTo>
                    <a:pt x="56" y="0"/>
                    <a:pt x="56" y="18"/>
                    <a:pt x="37" y="18"/>
                  </a:cubicBezTo>
                  <a:cubicBezTo>
                    <a:pt x="37" y="37"/>
                    <a:pt x="19" y="37"/>
                    <a:pt x="0" y="55"/>
                  </a:cubicBezTo>
                  <a:cubicBezTo>
                    <a:pt x="19" y="37"/>
                    <a:pt x="37" y="37"/>
                    <a:pt x="56" y="37"/>
                  </a:cubicBezTo>
                  <a:cubicBezTo>
                    <a:pt x="56" y="37"/>
                    <a:pt x="56" y="18"/>
                    <a:pt x="74" y="18"/>
                  </a:cubicBezTo>
                  <a:cubicBezTo>
                    <a:pt x="74" y="37"/>
                    <a:pt x="74" y="37"/>
                    <a:pt x="56" y="55"/>
                  </a:cubicBezTo>
                  <a:lnTo>
                    <a:pt x="56" y="79"/>
                  </a:lnTo>
                  <a:lnTo>
                    <a:pt x="56" y="97"/>
                  </a:lnTo>
                  <a:lnTo>
                    <a:pt x="74" y="79"/>
                  </a:lnTo>
                  <a:lnTo>
                    <a:pt x="74" y="55"/>
                  </a:lnTo>
                  <a:lnTo>
                    <a:pt x="74" y="37"/>
                  </a:lnTo>
                  <a:cubicBezTo>
                    <a:pt x="74" y="18"/>
                    <a:pt x="97" y="18"/>
                    <a:pt x="9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3"/>
            <p:cNvSpPr/>
            <p:nvPr/>
          </p:nvSpPr>
          <p:spPr>
            <a:xfrm>
              <a:off x="6561364" y="3109636"/>
              <a:ext cx="20372" cy="53950"/>
            </a:xfrm>
            <a:custGeom>
              <a:avLst/>
              <a:gdLst/>
              <a:ahLst/>
              <a:cxnLst/>
              <a:rect l="l" t="t" r="r" b="b"/>
              <a:pathLst>
                <a:path w="158" h="445" extrusionOk="0">
                  <a:moveTo>
                    <a:pt x="98" y="1"/>
                  </a:moveTo>
                  <a:cubicBezTo>
                    <a:pt x="79" y="1"/>
                    <a:pt x="61" y="1"/>
                    <a:pt x="61" y="19"/>
                  </a:cubicBezTo>
                  <a:lnTo>
                    <a:pt x="61" y="43"/>
                  </a:lnTo>
                  <a:lnTo>
                    <a:pt x="61" y="61"/>
                  </a:lnTo>
                  <a:lnTo>
                    <a:pt x="61" y="79"/>
                  </a:lnTo>
                  <a:lnTo>
                    <a:pt x="61" y="135"/>
                  </a:lnTo>
                  <a:cubicBezTo>
                    <a:pt x="61" y="158"/>
                    <a:pt x="42" y="195"/>
                    <a:pt x="42" y="232"/>
                  </a:cubicBezTo>
                  <a:lnTo>
                    <a:pt x="42" y="250"/>
                  </a:lnTo>
                  <a:lnTo>
                    <a:pt x="42" y="274"/>
                  </a:lnTo>
                  <a:cubicBezTo>
                    <a:pt x="42" y="292"/>
                    <a:pt x="42" y="310"/>
                    <a:pt x="19" y="329"/>
                  </a:cubicBezTo>
                  <a:cubicBezTo>
                    <a:pt x="19" y="347"/>
                    <a:pt x="19" y="389"/>
                    <a:pt x="1" y="426"/>
                  </a:cubicBezTo>
                  <a:cubicBezTo>
                    <a:pt x="1" y="426"/>
                    <a:pt x="1" y="444"/>
                    <a:pt x="19" y="444"/>
                  </a:cubicBezTo>
                  <a:lnTo>
                    <a:pt x="42" y="444"/>
                  </a:lnTo>
                  <a:cubicBezTo>
                    <a:pt x="79" y="426"/>
                    <a:pt x="98" y="389"/>
                    <a:pt x="116" y="347"/>
                  </a:cubicBezTo>
                  <a:cubicBezTo>
                    <a:pt x="116" y="329"/>
                    <a:pt x="116" y="310"/>
                    <a:pt x="135" y="292"/>
                  </a:cubicBezTo>
                  <a:lnTo>
                    <a:pt x="135" y="232"/>
                  </a:lnTo>
                  <a:cubicBezTo>
                    <a:pt x="158" y="195"/>
                    <a:pt x="158" y="158"/>
                    <a:pt x="158" y="135"/>
                  </a:cubicBezTo>
                  <a:cubicBezTo>
                    <a:pt x="135" y="116"/>
                    <a:pt x="135" y="98"/>
                    <a:pt x="135" y="79"/>
                  </a:cubicBezTo>
                  <a:lnTo>
                    <a:pt x="135" y="43"/>
                  </a:lnTo>
                  <a:lnTo>
                    <a:pt x="135" y="19"/>
                  </a:lnTo>
                  <a:lnTo>
                    <a:pt x="116" y="19"/>
                  </a:lnTo>
                  <a:cubicBezTo>
                    <a:pt x="116" y="1"/>
                    <a:pt x="116" y="1"/>
                    <a:pt x="98"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3"/>
            <p:cNvSpPr/>
            <p:nvPr/>
          </p:nvSpPr>
          <p:spPr>
            <a:xfrm>
              <a:off x="6536995" y="3041017"/>
              <a:ext cx="22177" cy="54192"/>
            </a:xfrm>
            <a:custGeom>
              <a:avLst/>
              <a:gdLst/>
              <a:ahLst/>
              <a:cxnLst/>
              <a:rect l="l" t="t" r="r" b="b"/>
              <a:pathLst>
                <a:path w="172" h="447" extrusionOk="0">
                  <a:moveTo>
                    <a:pt x="131" y="0"/>
                  </a:moveTo>
                  <a:cubicBezTo>
                    <a:pt x="126" y="0"/>
                    <a:pt x="121" y="3"/>
                    <a:pt x="116" y="8"/>
                  </a:cubicBezTo>
                  <a:cubicBezTo>
                    <a:pt x="93" y="8"/>
                    <a:pt x="93" y="31"/>
                    <a:pt x="93" y="49"/>
                  </a:cubicBezTo>
                  <a:lnTo>
                    <a:pt x="93" y="68"/>
                  </a:lnTo>
                  <a:lnTo>
                    <a:pt x="93" y="86"/>
                  </a:lnTo>
                  <a:cubicBezTo>
                    <a:pt x="93" y="105"/>
                    <a:pt x="116" y="123"/>
                    <a:pt x="116" y="146"/>
                  </a:cubicBezTo>
                  <a:cubicBezTo>
                    <a:pt x="116" y="183"/>
                    <a:pt x="93" y="202"/>
                    <a:pt x="93" y="239"/>
                  </a:cubicBezTo>
                  <a:cubicBezTo>
                    <a:pt x="93" y="280"/>
                    <a:pt x="74" y="299"/>
                    <a:pt x="74" y="336"/>
                  </a:cubicBezTo>
                  <a:cubicBezTo>
                    <a:pt x="56" y="377"/>
                    <a:pt x="37" y="396"/>
                    <a:pt x="0" y="414"/>
                  </a:cubicBezTo>
                  <a:lnTo>
                    <a:pt x="0" y="433"/>
                  </a:lnTo>
                  <a:cubicBezTo>
                    <a:pt x="9" y="442"/>
                    <a:pt x="14" y="447"/>
                    <a:pt x="19" y="447"/>
                  </a:cubicBezTo>
                  <a:cubicBezTo>
                    <a:pt x="23" y="447"/>
                    <a:pt x="28" y="442"/>
                    <a:pt x="37" y="433"/>
                  </a:cubicBezTo>
                  <a:cubicBezTo>
                    <a:pt x="56" y="414"/>
                    <a:pt x="74" y="396"/>
                    <a:pt x="93" y="354"/>
                  </a:cubicBezTo>
                  <a:cubicBezTo>
                    <a:pt x="116" y="317"/>
                    <a:pt x="134" y="299"/>
                    <a:pt x="153" y="262"/>
                  </a:cubicBezTo>
                  <a:cubicBezTo>
                    <a:pt x="153" y="220"/>
                    <a:pt x="171" y="183"/>
                    <a:pt x="171" y="146"/>
                  </a:cubicBezTo>
                  <a:lnTo>
                    <a:pt x="171" y="86"/>
                  </a:lnTo>
                  <a:lnTo>
                    <a:pt x="171" y="68"/>
                  </a:lnTo>
                  <a:lnTo>
                    <a:pt x="171" y="49"/>
                  </a:lnTo>
                  <a:lnTo>
                    <a:pt x="153" y="31"/>
                  </a:lnTo>
                  <a:cubicBezTo>
                    <a:pt x="153" y="14"/>
                    <a:pt x="143" y="0"/>
                    <a:pt x="13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3"/>
            <p:cNvSpPr/>
            <p:nvPr/>
          </p:nvSpPr>
          <p:spPr>
            <a:xfrm>
              <a:off x="6548857" y="3041866"/>
              <a:ext cx="37649" cy="84986"/>
            </a:xfrm>
            <a:custGeom>
              <a:avLst/>
              <a:gdLst/>
              <a:ahLst/>
              <a:cxnLst/>
              <a:rect l="l" t="t" r="r" b="b"/>
              <a:pathLst>
                <a:path w="292" h="701" extrusionOk="0">
                  <a:moveTo>
                    <a:pt x="24" y="1"/>
                  </a:moveTo>
                  <a:cubicBezTo>
                    <a:pt x="1" y="1"/>
                    <a:pt x="1" y="24"/>
                    <a:pt x="1" y="42"/>
                  </a:cubicBezTo>
                  <a:lnTo>
                    <a:pt x="1" y="61"/>
                  </a:lnTo>
                  <a:lnTo>
                    <a:pt x="24" y="79"/>
                  </a:lnTo>
                  <a:lnTo>
                    <a:pt x="24" y="116"/>
                  </a:lnTo>
                  <a:cubicBezTo>
                    <a:pt x="42" y="139"/>
                    <a:pt x="42" y="158"/>
                    <a:pt x="61" y="195"/>
                  </a:cubicBezTo>
                  <a:cubicBezTo>
                    <a:pt x="61" y="232"/>
                    <a:pt x="79" y="292"/>
                    <a:pt x="79" y="329"/>
                  </a:cubicBezTo>
                  <a:cubicBezTo>
                    <a:pt x="98" y="389"/>
                    <a:pt x="98" y="426"/>
                    <a:pt x="116" y="486"/>
                  </a:cubicBezTo>
                  <a:lnTo>
                    <a:pt x="116" y="541"/>
                  </a:lnTo>
                  <a:lnTo>
                    <a:pt x="116" y="620"/>
                  </a:lnTo>
                  <a:lnTo>
                    <a:pt x="116" y="638"/>
                  </a:lnTo>
                  <a:cubicBezTo>
                    <a:pt x="135" y="668"/>
                    <a:pt x="162" y="701"/>
                    <a:pt x="191" y="701"/>
                  </a:cubicBezTo>
                  <a:cubicBezTo>
                    <a:pt x="198" y="701"/>
                    <a:pt x="206" y="699"/>
                    <a:pt x="213" y="694"/>
                  </a:cubicBezTo>
                  <a:cubicBezTo>
                    <a:pt x="255" y="694"/>
                    <a:pt x="292" y="657"/>
                    <a:pt x="273" y="620"/>
                  </a:cubicBezTo>
                  <a:cubicBezTo>
                    <a:pt x="273" y="578"/>
                    <a:pt x="273" y="560"/>
                    <a:pt x="255" y="523"/>
                  </a:cubicBezTo>
                  <a:lnTo>
                    <a:pt x="255" y="444"/>
                  </a:lnTo>
                  <a:cubicBezTo>
                    <a:pt x="232" y="407"/>
                    <a:pt x="213" y="347"/>
                    <a:pt x="195" y="310"/>
                  </a:cubicBezTo>
                  <a:cubicBezTo>
                    <a:pt x="176" y="255"/>
                    <a:pt x="158" y="195"/>
                    <a:pt x="139" y="158"/>
                  </a:cubicBezTo>
                  <a:cubicBezTo>
                    <a:pt x="139" y="139"/>
                    <a:pt x="116" y="98"/>
                    <a:pt x="98" y="79"/>
                  </a:cubicBezTo>
                  <a:cubicBezTo>
                    <a:pt x="98" y="79"/>
                    <a:pt x="98" y="61"/>
                    <a:pt x="79" y="42"/>
                  </a:cubicBezTo>
                  <a:lnTo>
                    <a:pt x="61" y="24"/>
                  </a:lnTo>
                  <a:cubicBezTo>
                    <a:pt x="61" y="1"/>
                    <a:pt x="42" y="1"/>
                    <a:pt x="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3"/>
            <p:cNvSpPr/>
            <p:nvPr/>
          </p:nvSpPr>
          <p:spPr>
            <a:xfrm>
              <a:off x="6449964" y="2999676"/>
              <a:ext cx="29913" cy="24126"/>
            </a:xfrm>
            <a:custGeom>
              <a:avLst/>
              <a:gdLst/>
              <a:ahLst/>
              <a:cxnLst/>
              <a:rect l="l" t="t" r="r" b="b"/>
              <a:pathLst>
                <a:path w="232" h="199" extrusionOk="0">
                  <a:moveTo>
                    <a:pt x="152" y="1"/>
                  </a:moveTo>
                  <a:cubicBezTo>
                    <a:pt x="133" y="1"/>
                    <a:pt x="114" y="7"/>
                    <a:pt x="98" y="25"/>
                  </a:cubicBezTo>
                  <a:cubicBezTo>
                    <a:pt x="56" y="62"/>
                    <a:pt x="1" y="159"/>
                    <a:pt x="19" y="178"/>
                  </a:cubicBezTo>
                  <a:cubicBezTo>
                    <a:pt x="26" y="192"/>
                    <a:pt x="45" y="198"/>
                    <a:pt x="67" y="198"/>
                  </a:cubicBezTo>
                  <a:cubicBezTo>
                    <a:pt x="103" y="198"/>
                    <a:pt x="149" y="182"/>
                    <a:pt x="172" y="159"/>
                  </a:cubicBezTo>
                  <a:cubicBezTo>
                    <a:pt x="232" y="118"/>
                    <a:pt x="232" y="62"/>
                    <a:pt x="213" y="25"/>
                  </a:cubicBezTo>
                  <a:cubicBezTo>
                    <a:pt x="200" y="12"/>
                    <a:pt x="176" y="1"/>
                    <a:pt x="15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1" name="Google Shape;1191;p43"/>
          <p:cNvGrpSpPr/>
          <p:nvPr/>
        </p:nvGrpSpPr>
        <p:grpSpPr>
          <a:xfrm flipH="1">
            <a:off x="934813" y="2642788"/>
            <a:ext cx="334792" cy="342617"/>
            <a:chOff x="6405353" y="2836979"/>
            <a:chExt cx="396861" cy="406137"/>
          </a:xfrm>
        </p:grpSpPr>
        <p:sp>
          <p:nvSpPr>
            <p:cNvPr id="1192" name="Google Shape;1192;p43"/>
            <p:cNvSpPr/>
            <p:nvPr/>
          </p:nvSpPr>
          <p:spPr>
            <a:xfrm>
              <a:off x="6561364" y="3023438"/>
              <a:ext cx="154464" cy="219678"/>
            </a:xfrm>
            <a:custGeom>
              <a:avLst/>
              <a:gdLst/>
              <a:ahLst/>
              <a:cxnLst/>
              <a:rect l="l" t="t" r="r" b="b"/>
              <a:pathLst>
                <a:path w="1198" h="1812" extrusionOk="0">
                  <a:moveTo>
                    <a:pt x="250" y="0"/>
                  </a:moveTo>
                  <a:lnTo>
                    <a:pt x="232" y="19"/>
                  </a:lnTo>
                  <a:lnTo>
                    <a:pt x="1" y="268"/>
                  </a:lnTo>
                  <a:lnTo>
                    <a:pt x="19" y="384"/>
                  </a:lnTo>
                  <a:cubicBezTo>
                    <a:pt x="42" y="444"/>
                    <a:pt x="61" y="499"/>
                    <a:pt x="61" y="559"/>
                  </a:cubicBezTo>
                  <a:cubicBezTo>
                    <a:pt x="61" y="578"/>
                    <a:pt x="79" y="615"/>
                    <a:pt x="79" y="638"/>
                  </a:cubicBezTo>
                  <a:lnTo>
                    <a:pt x="79" y="730"/>
                  </a:lnTo>
                  <a:cubicBezTo>
                    <a:pt x="98" y="809"/>
                    <a:pt x="98" y="887"/>
                    <a:pt x="116" y="943"/>
                  </a:cubicBezTo>
                  <a:cubicBezTo>
                    <a:pt x="135" y="985"/>
                    <a:pt x="135" y="1021"/>
                    <a:pt x="135" y="1058"/>
                  </a:cubicBezTo>
                  <a:cubicBezTo>
                    <a:pt x="158" y="1077"/>
                    <a:pt x="158" y="1077"/>
                    <a:pt x="158" y="1100"/>
                  </a:cubicBezTo>
                  <a:cubicBezTo>
                    <a:pt x="176" y="1155"/>
                    <a:pt x="195" y="1216"/>
                    <a:pt x="232" y="1253"/>
                  </a:cubicBezTo>
                  <a:cubicBezTo>
                    <a:pt x="232" y="1271"/>
                    <a:pt x="250" y="1289"/>
                    <a:pt x="250" y="1289"/>
                  </a:cubicBezTo>
                  <a:cubicBezTo>
                    <a:pt x="292" y="1350"/>
                    <a:pt x="329" y="1387"/>
                    <a:pt x="366" y="1447"/>
                  </a:cubicBezTo>
                  <a:cubicBezTo>
                    <a:pt x="407" y="1484"/>
                    <a:pt x="444" y="1521"/>
                    <a:pt x="504" y="1562"/>
                  </a:cubicBezTo>
                  <a:cubicBezTo>
                    <a:pt x="620" y="1655"/>
                    <a:pt x="735" y="1733"/>
                    <a:pt x="906" y="1812"/>
                  </a:cubicBezTo>
                  <a:cubicBezTo>
                    <a:pt x="966" y="1715"/>
                    <a:pt x="1003" y="1636"/>
                    <a:pt x="1059" y="1539"/>
                  </a:cubicBezTo>
                  <a:cubicBezTo>
                    <a:pt x="1082" y="1502"/>
                    <a:pt x="1082" y="1465"/>
                    <a:pt x="1100" y="1423"/>
                  </a:cubicBezTo>
                  <a:cubicBezTo>
                    <a:pt x="1119" y="1387"/>
                    <a:pt x="1137" y="1350"/>
                    <a:pt x="1137" y="1308"/>
                  </a:cubicBezTo>
                  <a:cubicBezTo>
                    <a:pt x="1174" y="1216"/>
                    <a:pt x="1197" y="1100"/>
                    <a:pt x="1197" y="1003"/>
                  </a:cubicBezTo>
                  <a:cubicBezTo>
                    <a:pt x="1197" y="943"/>
                    <a:pt x="1174" y="869"/>
                    <a:pt x="1174" y="809"/>
                  </a:cubicBezTo>
                  <a:cubicBezTo>
                    <a:pt x="1156" y="754"/>
                    <a:pt x="1137" y="693"/>
                    <a:pt x="1100" y="638"/>
                  </a:cubicBezTo>
                  <a:cubicBezTo>
                    <a:pt x="1100" y="596"/>
                    <a:pt x="1082" y="578"/>
                    <a:pt x="1059" y="541"/>
                  </a:cubicBezTo>
                  <a:cubicBezTo>
                    <a:pt x="1022" y="481"/>
                    <a:pt x="985" y="444"/>
                    <a:pt x="925" y="384"/>
                  </a:cubicBezTo>
                  <a:cubicBezTo>
                    <a:pt x="888" y="347"/>
                    <a:pt x="851" y="310"/>
                    <a:pt x="809" y="291"/>
                  </a:cubicBezTo>
                  <a:cubicBezTo>
                    <a:pt x="772" y="268"/>
                    <a:pt x="754" y="250"/>
                    <a:pt x="735" y="231"/>
                  </a:cubicBezTo>
                  <a:cubicBezTo>
                    <a:pt x="675" y="194"/>
                    <a:pt x="620" y="153"/>
                    <a:pt x="541" y="116"/>
                  </a:cubicBezTo>
                  <a:cubicBezTo>
                    <a:pt x="481" y="97"/>
                    <a:pt x="407" y="60"/>
                    <a:pt x="347" y="37"/>
                  </a:cubicBezTo>
                  <a:lnTo>
                    <a:pt x="329" y="19"/>
                  </a:lnTo>
                  <a:cubicBezTo>
                    <a:pt x="292" y="19"/>
                    <a:pt x="273" y="0"/>
                    <a:pt x="25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3"/>
            <p:cNvSpPr/>
            <p:nvPr/>
          </p:nvSpPr>
          <p:spPr>
            <a:xfrm>
              <a:off x="6571549" y="3051443"/>
              <a:ext cx="126356" cy="86319"/>
            </a:xfrm>
            <a:custGeom>
              <a:avLst/>
              <a:gdLst/>
              <a:ahLst/>
              <a:cxnLst/>
              <a:rect l="l" t="t" r="r" b="b"/>
              <a:pathLst>
                <a:path w="980" h="712" extrusionOk="0">
                  <a:moveTo>
                    <a:pt x="656" y="0"/>
                  </a:moveTo>
                  <a:cubicBezTo>
                    <a:pt x="633" y="37"/>
                    <a:pt x="596" y="97"/>
                    <a:pt x="578" y="134"/>
                  </a:cubicBezTo>
                  <a:cubicBezTo>
                    <a:pt x="541" y="176"/>
                    <a:pt x="499" y="213"/>
                    <a:pt x="462" y="250"/>
                  </a:cubicBezTo>
                  <a:cubicBezTo>
                    <a:pt x="425" y="291"/>
                    <a:pt x="365" y="328"/>
                    <a:pt x="328" y="365"/>
                  </a:cubicBezTo>
                  <a:lnTo>
                    <a:pt x="310" y="384"/>
                  </a:lnTo>
                  <a:lnTo>
                    <a:pt x="287" y="384"/>
                  </a:lnTo>
                  <a:lnTo>
                    <a:pt x="250" y="407"/>
                  </a:lnTo>
                  <a:cubicBezTo>
                    <a:pt x="231" y="425"/>
                    <a:pt x="231" y="425"/>
                    <a:pt x="213" y="425"/>
                  </a:cubicBezTo>
                  <a:cubicBezTo>
                    <a:pt x="194" y="444"/>
                    <a:pt x="194" y="444"/>
                    <a:pt x="171" y="444"/>
                  </a:cubicBezTo>
                  <a:lnTo>
                    <a:pt x="153" y="462"/>
                  </a:lnTo>
                  <a:lnTo>
                    <a:pt x="134" y="462"/>
                  </a:lnTo>
                  <a:lnTo>
                    <a:pt x="97" y="481"/>
                  </a:lnTo>
                  <a:cubicBezTo>
                    <a:pt x="79" y="481"/>
                    <a:pt x="79" y="481"/>
                    <a:pt x="79" y="499"/>
                  </a:cubicBezTo>
                  <a:lnTo>
                    <a:pt x="0" y="499"/>
                  </a:lnTo>
                  <a:cubicBezTo>
                    <a:pt x="19" y="578"/>
                    <a:pt x="19" y="656"/>
                    <a:pt x="37" y="712"/>
                  </a:cubicBezTo>
                  <a:lnTo>
                    <a:pt x="250" y="712"/>
                  </a:lnTo>
                  <a:cubicBezTo>
                    <a:pt x="268" y="693"/>
                    <a:pt x="287" y="693"/>
                    <a:pt x="310" y="693"/>
                  </a:cubicBezTo>
                  <a:cubicBezTo>
                    <a:pt x="328" y="693"/>
                    <a:pt x="328" y="693"/>
                    <a:pt x="347" y="675"/>
                  </a:cubicBezTo>
                  <a:lnTo>
                    <a:pt x="402" y="675"/>
                  </a:lnTo>
                  <a:lnTo>
                    <a:pt x="425" y="656"/>
                  </a:lnTo>
                  <a:lnTo>
                    <a:pt x="462" y="656"/>
                  </a:lnTo>
                  <a:cubicBezTo>
                    <a:pt x="541" y="615"/>
                    <a:pt x="596" y="596"/>
                    <a:pt x="675" y="559"/>
                  </a:cubicBezTo>
                  <a:cubicBezTo>
                    <a:pt x="730" y="523"/>
                    <a:pt x="809" y="462"/>
                    <a:pt x="864" y="425"/>
                  </a:cubicBezTo>
                  <a:cubicBezTo>
                    <a:pt x="906" y="384"/>
                    <a:pt x="943" y="347"/>
                    <a:pt x="980" y="310"/>
                  </a:cubicBezTo>
                  <a:cubicBezTo>
                    <a:pt x="943" y="250"/>
                    <a:pt x="906" y="213"/>
                    <a:pt x="846" y="153"/>
                  </a:cubicBezTo>
                  <a:cubicBezTo>
                    <a:pt x="809" y="116"/>
                    <a:pt x="772" y="79"/>
                    <a:pt x="730" y="60"/>
                  </a:cubicBezTo>
                  <a:cubicBezTo>
                    <a:pt x="693" y="37"/>
                    <a:pt x="675" y="19"/>
                    <a:pt x="65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3"/>
            <p:cNvSpPr/>
            <p:nvPr/>
          </p:nvSpPr>
          <p:spPr>
            <a:xfrm>
              <a:off x="6581606" y="3121396"/>
              <a:ext cx="134221" cy="70195"/>
            </a:xfrm>
            <a:custGeom>
              <a:avLst/>
              <a:gdLst/>
              <a:ahLst/>
              <a:cxnLst/>
              <a:rect l="l" t="t" r="r" b="b"/>
              <a:pathLst>
                <a:path w="1041" h="579" extrusionOk="0">
                  <a:moveTo>
                    <a:pt x="1017" y="1"/>
                  </a:moveTo>
                  <a:cubicBezTo>
                    <a:pt x="980" y="19"/>
                    <a:pt x="962" y="38"/>
                    <a:pt x="943" y="61"/>
                  </a:cubicBezTo>
                  <a:cubicBezTo>
                    <a:pt x="883" y="98"/>
                    <a:pt x="828" y="135"/>
                    <a:pt x="786" y="177"/>
                  </a:cubicBezTo>
                  <a:cubicBezTo>
                    <a:pt x="731" y="195"/>
                    <a:pt x="671" y="232"/>
                    <a:pt x="634" y="250"/>
                  </a:cubicBezTo>
                  <a:lnTo>
                    <a:pt x="597" y="250"/>
                  </a:lnTo>
                  <a:cubicBezTo>
                    <a:pt x="597" y="269"/>
                    <a:pt x="597" y="269"/>
                    <a:pt x="578" y="269"/>
                  </a:cubicBezTo>
                  <a:lnTo>
                    <a:pt x="537" y="292"/>
                  </a:lnTo>
                  <a:cubicBezTo>
                    <a:pt x="518" y="292"/>
                    <a:pt x="481" y="311"/>
                    <a:pt x="463" y="311"/>
                  </a:cubicBezTo>
                  <a:lnTo>
                    <a:pt x="403" y="311"/>
                  </a:lnTo>
                  <a:cubicBezTo>
                    <a:pt x="403" y="311"/>
                    <a:pt x="384" y="329"/>
                    <a:pt x="366" y="329"/>
                  </a:cubicBezTo>
                  <a:lnTo>
                    <a:pt x="116" y="329"/>
                  </a:lnTo>
                  <a:lnTo>
                    <a:pt x="93" y="311"/>
                  </a:lnTo>
                  <a:lnTo>
                    <a:pt x="38" y="311"/>
                  </a:lnTo>
                  <a:lnTo>
                    <a:pt x="1" y="292"/>
                  </a:lnTo>
                  <a:lnTo>
                    <a:pt x="1" y="292"/>
                  </a:lnTo>
                  <a:cubicBezTo>
                    <a:pt x="19" y="347"/>
                    <a:pt x="38" y="408"/>
                    <a:pt x="75" y="445"/>
                  </a:cubicBezTo>
                  <a:cubicBezTo>
                    <a:pt x="75" y="463"/>
                    <a:pt x="93" y="481"/>
                    <a:pt x="93" y="481"/>
                  </a:cubicBezTo>
                  <a:lnTo>
                    <a:pt x="135" y="500"/>
                  </a:lnTo>
                  <a:lnTo>
                    <a:pt x="190" y="523"/>
                  </a:lnTo>
                  <a:cubicBezTo>
                    <a:pt x="209" y="523"/>
                    <a:pt x="209" y="523"/>
                    <a:pt x="209" y="542"/>
                  </a:cubicBezTo>
                  <a:lnTo>
                    <a:pt x="287" y="542"/>
                  </a:lnTo>
                  <a:lnTo>
                    <a:pt x="306" y="560"/>
                  </a:lnTo>
                  <a:lnTo>
                    <a:pt x="421" y="560"/>
                  </a:lnTo>
                  <a:cubicBezTo>
                    <a:pt x="440" y="579"/>
                    <a:pt x="463" y="579"/>
                    <a:pt x="481" y="579"/>
                  </a:cubicBezTo>
                  <a:lnTo>
                    <a:pt x="652" y="579"/>
                  </a:lnTo>
                  <a:cubicBezTo>
                    <a:pt x="652" y="579"/>
                    <a:pt x="671" y="579"/>
                    <a:pt x="671" y="560"/>
                  </a:cubicBezTo>
                  <a:lnTo>
                    <a:pt x="694" y="560"/>
                  </a:lnTo>
                  <a:cubicBezTo>
                    <a:pt x="768" y="560"/>
                    <a:pt x="846" y="542"/>
                    <a:pt x="925" y="523"/>
                  </a:cubicBezTo>
                  <a:cubicBezTo>
                    <a:pt x="943" y="523"/>
                    <a:pt x="962" y="500"/>
                    <a:pt x="980" y="500"/>
                  </a:cubicBezTo>
                  <a:cubicBezTo>
                    <a:pt x="1017" y="408"/>
                    <a:pt x="1040" y="292"/>
                    <a:pt x="1040" y="195"/>
                  </a:cubicBezTo>
                  <a:cubicBezTo>
                    <a:pt x="1040" y="135"/>
                    <a:pt x="1017" y="61"/>
                    <a:pt x="1017"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3"/>
            <p:cNvSpPr/>
            <p:nvPr/>
          </p:nvSpPr>
          <p:spPr>
            <a:xfrm>
              <a:off x="6608425" y="3198744"/>
              <a:ext cx="89481" cy="44372"/>
            </a:xfrm>
            <a:custGeom>
              <a:avLst/>
              <a:gdLst/>
              <a:ahLst/>
              <a:cxnLst/>
              <a:rect l="l" t="t" r="r" b="b"/>
              <a:pathLst>
                <a:path w="694" h="366" extrusionOk="0">
                  <a:moveTo>
                    <a:pt x="1" y="1"/>
                  </a:moveTo>
                  <a:lnTo>
                    <a:pt x="1" y="1"/>
                  </a:lnTo>
                  <a:cubicBezTo>
                    <a:pt x="42" y="38"/>
                    <a:pt x="79" y="75"/>
                    <a:pt x="139" y="116"/>
                  </a:cubicBezTo>
                  <a:cubicBezTo>
                    <a:pt x="255" y="209"/>
                    <a:pt x="370" y="287"/>
                    <a:pt x="541" y="366"/>
                  </a:cubicBezTo>
                  <a:cubicBezTo>
                    <a:pt x="601" y="269"/>
                    <a:pt x="638" y="190"/>
                    <a:pt x="694" y="93"/>
                  </a:cubicBezTo>
                  <a:lnTo>
                    <a:pt x="694" y="93"/>
                  </a:lnTo>
                  <a:cubicBezTo>
                    <a:pt x="635" y="120"/>
                    <a:pt x="556" y="142"/>
                    <a:pt x="459" y="142"/>
                  </a:cubicBezTo>
                  <a:cubicBezTo>
                    <a:pt x="337" y="142"/>
                    <a:pt x="184" y="106"/>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3"/>
            <p:cNvSpPr/>
            <p:nvPr/>
          </p:nvSpPr>
          <p:spPr>
            <a:xfrm>
              <a:off x="6536995" y="2836979"/>
              <a:ext cx="210938" cy="191066"/>
            </a:xfrm>
            <a:custGeom>
              <a:avLst/>
              <a:gdLst/>
              <a:ahLst/>
              <a:cxnLst/>
              <a:rect l="l" t="t" r="r" b="b"/>
              <a:pathLst>
                <a:path w="1636" h="1576" extrusionOk="0">
                  <a:moveTo>
                    <a:pt x="1323" y="1"/>
                  </a:moveTo>
                  <a:cubicBezTo>
                    <a:pt x="1242" y="1"/>
                    <a:pt x="1128" y="31"/>
                    <a:pt x="961" y="115"/>
                  </a:cubicBezTo>
                  <a:cubicBezTo>
                    <a:pt x="190" y="517"/>
                    <a:pt x="0" y="1344"/>
                    <a:pt x="0" y="1344"/>
                  </a:cubicBezTo>
                  <a:cubicBezTo>
                    <a:pt x="56" y="1344"/>
                    <a:pt x="93" y="1386"/>
                    <a:pt x="116" y="1423"/>
                  </a:cubicBezTo>
                  <a:cubicBezTo>
                    <a:pt x="153" y="1483"/>
                    <a:pt x="153" y="1575"/>
                    <a:pt x="153" y="1575"/>
                  </a:cubicBezTo>
                  <a:cubicBezTo>
                    <a:pt x="153" y="1575"/>
                    <a:pt x="980" y="1289"/>
                    <a:pt x="1229" y="1095"/>
                  </a:cubicBezTo>
                  <a:cubicBezTo>
                    <a:pt x="1405" y="961"/>
                    <a:pt x="1636" y="651"/>
                    <a:pt x="1479" y="443"/>
                  </a:cubicBezTo>
                  <a:cubicBezTo>
                    <a:pt x="1594" y="305"/>
                    <a:pt x="1576" y="152"/>
                    <a:pt x="1502" y="74"/>
                  </a:cubicBezTo>
                  <a:cubicBezTo>
                    <a:pt x="1461" y="35"/>
                    <a:pt x="1411" y="1"/>
                    <a:pt x="1323"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3"/>
            <p:cNvSpPr/>
            <p:nvPr/>
          </p:nvSpPr>
          <p:spPr>
            <a:xfrm>
              <a:off x="6536995" y="2836979"/>
              <a:ext cx="205651" cy="172517"/>
            </a:xfrm>
            <a:custGeom>
              <a:avLst/>
              <a:gdLst/>
              <a:ahLst/>
              <a:cxnLst/>
              <a:rect l="l" t="t" r="r" b="b"/>
              <a:pathLst>
                <a:path w="1595" h="1423" extrusionOk="0">
                  <a:moveTo>
                    <a:pt x="1323" y="1"/>
                  </a:moveTo>
                  <a:cubicBezTo>
                    <a:pt x="1242" y="1"/>
                    <a:pt x="1128" y="31"/>
                    <a:pt x="961" y="115"/>
                  </a:cubicBezTo>
                  <a:cubicBezTo>
                    <a:pt x="809" y="189"/>
                    <a:pt x="670" y="305"/>
                    <a:pt x="555" y="402"/>
                  </a:cubicBezTo>
                  <a:lnTo>
                    <a:pt x="536" y="420"/>
                  </a:lnTo>
                  <a:cubicBezTo>
                    <a:pt x="116" y="827"/>
                    <a:pt x="0" y="1344"/>
                    <a:pt x="0" y="1344"/>
                  </a:cubicBezTo>
                  <a:cubicBezTo>
                    <a:pt x="56" y="1344"/>
                    <a:pt x="93" y="1386"/>
                    <a:pt x="116" y="1423"/>
                  </a:cubicBezTo>
                  <a:cubicBezTo>
                    <a:pt x="980" y="1076"/>
                    <a:pt x="1479" y="443"/>
                    <a:pt x="1479" y="443"/>
                  </a:cubicBezTo>
                  <a:cubicBezTo>
                    <a:pt x="1594" y="305"/>
                    <a:pt x="1576" y="152"/>
                    <a:pt x="1502" y="74"/>
                  </a:cubicBezTo>
                  <a:cubicBezTo>
                    <a:pt x="1461" y="35"/>
                    <a:pt x="1411" y="1"/>
                    <a:pt x="1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3"/>
            <p:cNvSpPr/>
            <p:nvPr/>
          </p:nvSpPr>
          <p:spPr>
            <a:xfrm>
              <a:off x="6648394" y="3189287"/>
              <a:ext cx="7865" cy="6789"/>
            </a:xfrm>
            <a:custGeom>
              <a:avLst/>
              <a:gdLst/>
              <a:ahLst/>
              <a:cxnLst/>
              <a:rect l="l" t="t" r="r" b="b"/>
              <a:pathLst>
                <a:path w="61" h="56" extrusionOk="0">
                  <a:moveTo>
                    <a:pt x="0" y="0"/>
                  </a:moveTo>
                  <a:lnTo>
                    <a:pt x="0" y="19"/>
                  </a:lnTo>
                  <a:lnTo>
                    <a:pt x="19" y="19"/>
                  </a:lnTo>
                  <a:cubicBezTo>
                    <a:pt x="37" y="37"/>
                    <a:pt x="37" y="37"/>
                    <a:pt x="60" y="55"/>
                  </a:cubicBezTo>
                  <a:cubicBezTo>
                    <a:pt x="37" y="37"/>
                    <a:pt x="37" y="37"/>
                    <a:pt x="37" y="19"/>
                  </a:cubicBezTo>
                  <a:cubicBezTo>
                    <a:pt x="19" y="19"/>
                    <a:pt x="19" y="0"/>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3"/>
            <p:cNvSpPr/>
            <p:nvPr/>
          </p:nvSpPr>
          <p:spPr>
            <a:xfrm>
              <a:off x="6641174" y="3145037"/>
              <a:ext cx="12120" cy="46554"/>
            </a:xfrm>
            <a:custGeom>
              <a:avLst/>
              <a:gdLst/>
              <a:ahLst/>
              <a:cxnLst/>
              <a:rect l="l" t="t" r="r" b="b"/>
              <a:pathLst>
                <a:path w="94" h="384" extrusionOk="0">
                  <a:moveTo>
                    <a:pt x="38" y="0"/>
                  </a:moveTo>
                  <a:cubicBezTo>
                    <a:pt x="19" y="0"/>
                    <a:pt x="19" y="18"/>
                    <a:pt x="1" y="37"/>
                  </a:cubicBezTo>
                  <a:lnTo>
                    <a:pt x="1" y="116"/>
                  </a:lnTo>
                  <a:lnTo>
                    <a:pt x="1" y="189"/>
                  </a:lnTo>
                  <a:cubicBezTo>
                    <a:pt x="1" y="231"/>
                    <a:pt x="1" y="250"/>
                    <a:pt x="19" y="286"/>
                  </a:cubicBezTo>
                  <a:lnTo>
                    <a:pt x="19" y="328"/>
                  </a:lnTo>
                  <a:cubicBezTo>
                    <a:pt x="19" y="347"/>
                    <a:pt x="19" y="347"/>
                    <a:pt x="38" y="365"/>
                  </a:cubicBezTo>
                  <a:cubicBezTo>
                    <a:pt x="38" y="365"/>
                    <a:pt x="38" y="384"/>
                    <a:pt x="56" y="384"/>
                  </a:cubicBezTo>
                  <a:cubicBezTo>
                    <a:pt x="75" y="384"/>
                    <a:pt x="75" y="384"/>
                    <a:pt x="75" y="365"/>
                  </a:cubicBezTo>
                  <a:lnTo>
                    <a:pt x="93" y="365"/>
                  </a:lnTo>
                  <a:lnTo>
                    <a:pt x="93" y="328"/>
                  </a:lnTo>
                  <a:lnTo>
                    <a:pt x="93" y="268"/>
                  </a:lnTo>
                  <a:lnTo>
                    <a:pt x="93" y="189"/>
                  </a:lnTo>
                  <a:cubicBezTo>
                    <a:pt x="75" y="171"/>
                    <a:pt x="75" y="134"/>
                    <a:pt x="75" y="116"/>
                  </a:cubicBezTo>
                  <a:cubicBezTo>
                    <a:pt x="75" y="74"/>
                    <a:pt x="56" y="55"/>
                    <a:pt x="56" y="18"/>
                  </a:cubicBezTo>
                  <a:lnTo>
                    <a:pt x="38" y="0"/>
                  </a:ln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3"/>
            <p:cNvSpPr/>
            <p:nvPr/>
          </p:nvSpPr>
          <p:spPr>
            <a:xfrm>
              <a:off x="6569100" y="3074963"/>
              <a:ext cx="89481" cy="86925"/>
            </a:xfrm>
            <a:custGeom>
              <a:avLst/>
              <a:gdLst/>
              <a:ahLst/>
              <a:cxnLst/>
              <a:rect l="l" t="t" r="r" b="b"/>
              <a:pathLst>
                <a:path w="694" h="717" extrusionOk="0">
                  <a:moveTo>
                    <a:pt x="19" y="0"/>
                  </a:moveTo>
                  <a:cubicBezTo>
                    <a:pt x="19" y="19"/>
                    <a:pt x="1" y="37"/>
                    <a:pt x="19" y="37"/>
                  </a:cubicBezTo>
                  <a:lnTo>
                    <a:pt x="19" y="56"/>
                  </a:lnTo>
                  <a:lnTo>
                    <a:pt x="38" y="56"/>
                  </a:lnTo>
                  <a:lnTo>
                    <a:pt x="38" y="74"/>
                  </a:lnTo>
                  <a:cubicBezTo>
                    <a:pt x="56" y="74"/>
                    <a:pt x="56" y="74"/>
                    <a:pt x="56" y="97"/>
                  </a:cubicBezTo>
                  <a:cubicBezTo>
                    <a:pt x="75" y="97"/>
                    <a:pt x="98" y="116"/>
                    <a:pt x="116" y="134"/>
                  </a:cubicBezTo>
                  <a:cubicBezTo>
                    <a:pt x="153" y="153"/>
                    <a:pt x="190" y="171"/>
                    <a:pt x="232" y="171"/>
                  </a:cubicBezTo>
                  <a:cubicBezTo>
                    <a:pt x="287" y="213"/>
                    <a:pt x="366" y="213"/>
                    <a:pt x="421" y="231"/>
                  </a:cubicBezTo>
                  <a:lnTo>
                    <a:pt x="444" y="250"/>
                  </a:lnTo>
                  <a:cubicBezTo>
                    <a:pt x="444" y="268"/>
                    <a:pt x="444" y="287"/>
                    <a:pt x="463" y="305"/>
                  </a:cubicBezTo>
                  <a:cubicBezTo>
                    <a:pt x="463" y="347"/>
                    <a:pt x="481" y="384"/>
                    <a:pt x="481" y="421"/>
                  </a:cubicBezTo>
                  <a:cubicBezTo>
                    <a:pt x="500" y="444"/>
                    <a:pt x="500" y="481"/>
                    <a:pt x="500" y="518"/>
                  </a:cubicBezTo>
                  <a:lnTo>
                    <a:pt x="500" y="633"/>
                  </a:lnTo>
                  <a:lnTo>
                    <a:pt x="518" y="633"/>
                  </a:lnTo>
                  <a:lnTo>
                    <a:pt x="518" y="652"/>
                  </a:lnTo>
                  <a:cubicBezTo>
                    <a:pt x="518" y="686"/>
                    <a:pt x="546" y="717"/>
                    <a:pt x="587" y="717"/>
                  </a:cubicBezTo>
                  <a:cubicBezTo>
                    <a:pt x="596" y="717"/>
                    <a:pt x="605" y="715"/>
                    <a:pt x="615" y="712"/>
                  </a:cubicBezTo>
                  <a:cubicBezTo>
                    <a:pt x="652" y="712"/>
                    <a:pt x="694" y="675"/>
                    <a:pt x="675" y="615"/>
                  </a:cubicBezTo>
                  <a:cubicBezTo>
                    <a:pt x="675" y="578"/>
                    <a:pt x="675" y="536"/>
                    <a:pt x="652" y="499"/>
                  </a:cubicBezTo>
                  <a:cubicBezTo>
                    <a:pt x="634" y="462"/>
                    <a:pt x="634" y="421"/>
                    <a:pt x="615" y="384"/>
                  </a:cubicBezTo>
                  <a:cubicBezTo>
                    <a:pt x="597" y="347"/>
                    <a:pt x="597" y="305"/>
                    <a:pt x="578" y="268"/>
                  </a:cubicBezTo>
                  <a:cubicBezTo>
                    <a:pt x="560" y="250"/>
                    <a:pt x="560" y="231"/>
                    <a:pt x="537" y="213"/>
                  </a:cubicBezTo>
                  <a:lnTo>
                    <a:pt x="537" y="171"/>
                  </a:lnTo>
                  <a:lnTo>
                    <a:pt x="518" y="153"/>
                  </a:lnTo>
                  <a:lnTo>
                    <a:pt x="518" y="134"/>
                  </a:lnTo>
                  <a:cubicBezTo>
                    <a:pt x="500" y="134"/>
                    <a:pt x="481" y="116"/>
                    <a:pt x="463" y="116"/>
                  </a:cubicBezTo>
                  <a:cubicBezTo>
                    <a:pt x="403" y="116"/>
                    <a:pt x="329" y="116"/>
                    <a:pt x="250" y="97"/>
                  </a:cubicBezTo>
                  <a:cubicBezTo>
                    <a:pt x="213" y="97"/>
                    <a:pt x="172" y="74"/>
                    <a:pt x="153" y="56"/>
                  </a:cubicBezTo>
                  <a:cubicBezTo>
                    <a:pt x="135" y="56"/>
                    <a:pt x="116" y="56"/>
                    <a:pt x="98" y="37"/>
                  </a:cubicBezTo>
                  <a:lnTo>
                    <a:pt x="75" y="19"/>
                  </a:lnTo>
                  <a:lnTo>
                    <a:pt x="56" y="19"/>
                  </a:lnTo>
                  <a:lnTo>
                    <a:pt x="5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3"/>
            <p:cNvSpPr/>
            <p:nvPr/>
          </p:nvSpPr>
          <p:spPr>
            <a:xfrm>
              <a:off x="6462471" y="2976884"/>
              <a:ext cx="143763" cy="118932"/>
            </a:xfrm>
            <a:custGeom>
              <a:avLst/>
              <a:gdLst/>
              <a:ahLst/>
              <a:cxnLst/>
              <a:rect l="l" t="t" r="r" b="b"/>
              <a:pathLst>
                <a:path w="1115" h="981" extrusionOk="0">
                  <a:moveTo>
                    <a:pt x="481" y="1"/>
                  </a:moveTo>
                  <a:cubicBezTo>
                    <a:pt x="463" y="1"/>
                    <a:pt x="440" y="1"/>
                    <a:pt x="421" y="19"/>
                  </a:cubicBezTo>
                  <a:lnTo>
                    <a:pt x="366" y="19"/>
                  </a:lnTo>
                  <a:cubicBezTo>
                    <a:pt x="347" y="38"/>
                    <a:pt x="324" y="38"/>
                    <a:pt x="306" y="38"/>
                  </a:cubicBezTo>
                  <a:cubicBezTo>
                    <a:pt x="287" y="38"/>
                    <a:pt x="269" y="56"/>
                    <a:pt x="250" y="56"/>
                  </a:cubicBezTo>
                  <a:cubicBezTo>
                    <a:pt x="232" y="75"/>
                    <a:pt x="232" y="75"/>
                    <a:pt x="209" y="98"/>
                  </a:cubicBezTo>
                  <a:cubicBezTo>
                    <a:pt x="190" y="116"/>
                    <a:pt x="172" y="116"/>
                    <a:pt x="153" y="135"/>
                  </a:cubicBezTo>
                  <a:cubicBezTo>
                    <a:pt x="135" y="135"/>
                    <a:pt x="135" y="153"/>
                    <a:pt x="116" y="172"/>
                  </a:cubicBezTo>
                  <a:cubicBezTo>
                    <a:pt x="93" y="190"/>
                    <a:pt x="75" y="190"/>
                    <a:pt x="75" y="213"/>
                  </a:cubicBezTo>
                  <a:cubicBezTo>
                    <a:pt x="56" y="232"/>
                    <a:pt x="56" y="250"/>
                    <a:pt x="38" y="269"/>
                  </a:cubicBezTo>
                  <a:cubicBezTo>
                    <a:pt x="38" y="287"/>
                    <a:pt x="19" y="306"/>
                    <a:pt x="19" y="329"/>
                  </a:cubicBezTo>
                  <a:cubicBezTo>
                    <a:pt x="1" y="329"/>
                    <a:pt x="1" y="366"/>
                    <a:pt x="1" y="384"/>
                  </a:cubicBezTo>
                  <a:lnTo>
                    <a:pt x="1" y="444"/>
                  </a:lnTo>
                  <a:lnTo>
                    <a:pt x="1" y="500"/>
                  </a:lnTo>
                  <a:lnTo>
                    <a:pt x="1" y="560"/>
                  </a:lnTo>
                  <a:cubicBezTo>
                    <a:pt x="1" y="578"/>
                    <a:pt x="19" y="597"/>
                    <a:pt x="19" y="615"/>
                  </a:cubicBezTo>
                  <a:cubicBezTo>
                    <a:pt x="38" y="634"/>
                    <a:pt x="38" y="652"/>
                    <a:pt x="56" y="675"/>
                  </a:cubicBezTo>
                  <a:cubicBezTo>
                    <a:pt x="56" y="694"/>
                    <a:pt x="75" y="694"/>
                    <a:pt x="75" y="712"/>
                  </a:cubicBezTo>
                  <a:cubicBezTo>
                    <a:pt x="93" y="731"/>
                    <a:pt x="93" y="749"/>
                    <a:pt x="116" y="768"/>
                  </a:cubicBezTo>
                  <a:cubicBezTo>
                    <a:pt x="135" y="791"/>
                    <a:pt x="135" y="791"/>
                    <a:pt x="153" y="809"/>
                  </a:cubicBezTo>
                  <a:cubicBezTo>
                    <a:pt x="172" y="828"/>
                    <a:pt x="190" y="828"/>
                    <a:pt x="209" y="846"/>
                  </a:cubicBezTo>
                  <a:cubicBezTo>
                    <a:pt x="232" y="865"/>
                    <a:pt x="232" y="865"/>
                    <a:pt x="250" y="883"/>
                  </a:cubicBezTo>
                  <a:cubicBezTo>
                    <a:pt x="269" y="883"/>
                    <a:pt x="287" y="906"/>
                    <a:pt x="306" y="906"/>
                  </a:cubicBezTo>
                  <a:cubicBezTo>
                    <a:pt x="324" y="925"/>
                    <a:pt x="347" y="925"/>
                    <a:pt x="366" y="943"/>
                  </a:cubicBezTo>
                  <a:cubicBezTo>
                    <a:pt x="384" y="943"/>
                    <a:pt x="403" y="943"/>
                    <a:pt x="421" y="962"/>
                  </a:cubicBezTo>
                  <a:cubicBezTo>
                    <a:pt x="440" y="962"/>
                    <a:pt x="463" y="962"/>
                    <a:pt x="481" y="980"/>
                  </a:cubicBezTo>
                  <a:lnTo>
                    <a:pt x="731" y="980"/>
                  </a:lnTo>
                  <a:cubicBezTo>
                    <a:pt x="749" y="962"/>
                    <a:pt x="768" y="962"/>
                    <a:pt x="786" y="943"/>
                  </a:cubicBezTo>
                  <a:lnTo>
                    <a:pt x="828" y="943"/>
                  </a:lnTo>
                  <a:lnTo>
                    <a:pt x="846" y="925"/>
                  </a:lnTo>
                  <a:cubicBezTo>
                    <a:pt x="865" y="925"/>
                    <a:pt x="883" y="906"/>
                    <a:pt x="902" y="906"/>
                  </a:cubicBezTo>
                  <a:cubicBezTo>
                    <a:pt x="902" y="883"/>
                    <a:pt x="925" y="865"/>
                    <a:pt x="943" y="846"/>
                  </a:cubicBezTo>
                  <a:cubicBezTo>
                    <a:pt x="962" y="846"/>
                    <a:pt x="962" y="828"/>
                    <a:pt x="980" y="828"/>
                  </a:cubicBezTo>
                  <a:lnTo>
                    <a:pt x="999" y="809"/>
                  </a:lnTo>
                  <a:cubicBezTo>
                    <a:pt x="999" y="809"/>
                    <a:pt x="1017" y="791"/>
                    <a:pt x="1040" y="768"/>
                  </a:cubicBezTo>
                  <a:lnTo>
                    <a:pt x="1040" y="749"/>
                  </a:lnTo>
                  <a:cubicBezTo>
                    <a:pt x="1059" y="731"/>
                    <a:pt x="1059" y="731"/>
                    <a:pt x="1059" y="712"/>
                  </a:cubicBezTo>
                  <a:cubicBezTo>
                    <a:pt x="1077" y="694"/>
                    <a:pt x="1077" y="675"/>
                    <a:pt x="1077" y="652"/>
                  </a:cubicBezTo>
                  <a:cubicBezTo>
                    <a:pt x="1096" y="634"/>
                    <a:pt x="1096" y="615"/>
                    <a:pt x="1114" y="597"/>
                  </a:cubicBezTo>
                  <a:cubicBezTo>
                    <a:pt x="1114" y="578"/>
                    <a:pt x="1096" y="560"/>
                    <a:pt x="1096" y="537"/>
                  </a:cubicBezTo>
                  <a:cubicBezTo>
                    <a:pt x="1114" y="518"/>
                    <a:pt x="1114" y="500"/>
                    <a:pt x="1096" y="481"/>
                  </a:cubicBezTo>
                  <a:cubicBezTo>
                    <a:pt x="1096" y="463"/>
                    <a:pt x="1114" y="421"/>
                    <a:pt x="1096" y="403"/>
                  </a:cubicBezTo>
                  <a:cubicBezTo>
                    <a:pt x="1096" y="384"/>
                    <a:pt x="1077" y="366"/>
                    <a:pt x="1077" y="347"/>
                  </a:cubicBezTo>
                  <a:lnTo>
                    <a:pt x="1077" y="329"/>
                  </a:lnTo>
                  <a:cubicBezTo>
                    <a:pt x="1077" y="306"/>
                    <a:pt x="1059" y="306"/>
                    <a:pt x="1059" y="287"/>
                  </a:cubicBezTo>
                  <a:cubicBezTo>
                    <a:pt x="1059" y="269"/>
                    <a:pt x="1040" y="250"/>
                    <a:pt x="1040" y="232"/>
                  </a:cubicBezTo>
                  <a:cubicBezTo>
                    <a:pt x="1017" y="213"/>
                    <a:pt x="999" y="213"/>
                    <a:pt x="980" y="190"/>
                  </a:cubicBezTo>
                  <a:cubicBezTo>
                    <a:pt x="980" y="172"/>
                    <a:pt x="962" y="172"/>
                    <a:pt x="943" y="153"/>
                  </a:cubicBezTo>
                  <a:cubicBezTo>
                    <a:pt x="925" y="135"/>
                    <a:pt x="902" y="116"/>
                    <a:pt x="902" y="116"/>
                  </a:cubicBezTo>
                  <a:cubicBezTo>
                    <a:pt x="883" y="98"/>
                    <a:pt x="865" y="98"/>
                    <a:pt x="846" y="75"/>
                  </a:cubicBezTo>
                  <a:cubicBezTo>
                    <a:pt x="828" y="75"/>
                    <a:pt x="809" y="56"/>
                    <a:pt x="786" y="38"/>
                  </a:cubicBezTo>
                  <a:cubicBezTo>
                    <a:pt x="768" y="38"/>
                    <a:pt x="749" y="19"/>
                    <a:pt x="731" y="19"/>
                  </a:cubicBezTo>
                  <a:cubicBezTo>
                    <a:pt x="712" y="19"/>
                    <a:pt x="694" y="19"/>
                    <a:pt x="67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3"/>
            <p:cNvSpPr/>
            <p:nvPr/>
          </p:nvSpPr>
          <p:spPr>
            <a:xfrm>
              <a:off x="6524488" y="2999919"/>
              <a:ext cx="12636" cy="9578"/>
            </a:xfrm>
            <a:custGeom>
              <a:avLst/>
              <a:gdLst/>
              <a:ahLst/>
              <a:cxnLst/>
              <a:rect l="l" t="t" r="r" b="b"/>
              <a:pathLst>
                <a:path w="98" h="79" extrusionOk="0">
                  <a:moveTo>
                    <a:pt x="97" y="23"/>
                  </a:moveTo>
                  <a:cubicBezTo>
                    <a:pt x="56" y="23"/>
                    <a:pt x="37" y="42"/>
                    <a:pt x="19" y="60"/>
                  </a:cubicBezTo>
                  <a:cubicBezTo>
                    <a:pt x="37" y="42"/>
                    <a:pt x="56" y="42"/>
                    <a:pt x="97" y="23"/>
                  </a:cubicBezTo>
                  <a:close/>
                  <a:moveTo>
                    <a:pt x="0" y="0"/>
                  </a:moveTo>
                  <a:lnTo>
                    <a:pt x="0" y="60"/>
                  </a:lnTo>
                  <a:lnTo>
                    <a:pt x="19" y="79"/>
                  </a:lnTo>
                  <a:lnTo>
                    <a:pt x="19" y="60"/>
                  </a:lnTo>
                  <a:cubicBezTo>
                    <a:pt x="19" y="42"/>
                    <a:pt x="0" y="23"/>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3"/>
            <p:cNvSpPr/>
            <p:nvPr/>
          </p:nvSpPr>
          <p:spPr>
            <a:xfrm>
              <a:off x="6559043" y="3030712"/>
              <a:ext cx="7865" cy="11275"/>
            </a:xfrm>
            <a:custGeom>
              <a:avLst/>
              <a:gdLst/>
              <a:ahLst/>
              <a:cxnLst/>
              <a:rect l="l" t="t" r="r" b="b"/>
              <a:pathLst>
                <a:path w="61" h="93" extrusionOk="0">
                  <a:moveTo>
                    <a:pt x="0" y="0"/>
                  </a:moveTo>
                  <a:lnTo>
                    <a:pt x="0" y="37"/>
                  </a:lnTo>
                  <a:cubicBezTo>
                    <a:pt x="19" y="19"/>
                    <a:pt x="19" y="0"/>
                    <a:pt x="0" y="0"/>
                  </a:cubicBezTo>
                  <a:close/>
                  <a:moveTo>
                    <a:pt x="37" y="37"/>
                  </a:moveTo>
                  <a:lnTo>
                    <a:pt x="37" y="56"/>
                  </a:lnTo>
                  <a:lnTo>
                    <a:pt x="37" y="93"/>
                  </a:lnTo>
                  <a:cubicBezTo>
                    <a:pt x="37" y="74"/>
                    <a:pt x="37" y="74"/>
                    <a:pt x="60" y="56"/>
                  </a:cubicBezTo>
                  <a:lnTo>
                    <a:pt x="60" y="37"/>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3"/>
            <p:cNvSpPr/>
            <p:nvPr/>
          </p:nvSpPr>
          <p:spPr>
            <a:xfrm>
              <a:off x="6581606" y="3044654"/>
              <a:ext cx="2579" cy="6910"/>
            </a:xfrm>
            <a:custGeom>
              <a:avLst/>
              <a:gdLst/>
              <a:ahLst/>
              <a:cxnLst/>
              <a:rect l="l" t="t" r="r" b="b"/>
              <a:pathLst>
                <a:path w="20" h="57" extrusionOk="0">
                  <a:moveTo>
                    <a:pt x="1" y="1"/>
                  </a:moveTo>
                  <a:lnTo>
                    <a:pt x="1" y="19"/>
                  </a:lnTo>
                  <a:cubicBezTo>
                    <a:pt x="1" y="19"/>
                    <a:pt x="19" y="38"/>
                    <a:pt x="19" y="56"/>
                  </a:cubicBezTo>
                  <a:cubicBezTo>
                    <a:pt x="19" y="38"/>
                    <a:pt x="19" y="19"/>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3"/>
            <p:cNvSpPr/>
            <p:nvPr/>
          </p:nvSpPr>
          <p:spPr>
            <a:xfrm>
              <a:off x="6514303" y="3030712"/>
              <a:ext cx="10315" cy="2303"/>
            </a:xfrm>
            <a:custGeom>
              <a:avLst/>
              <a:gdLst/>
              <a:ahLst/>
              <a:cxnLst/>
              <a:rect l="l" t="t" r="r" b="b"/>
              <a:pathLst>
                <a:path w="80" h="19" extrusionOk="0">
                  <a:moveTo>
                    <a:pt x="38" y="19"/>
                  </a:moveTo>
                  <a:lnTo>
                    <a:pt x="19" y="19"/>
                  </a:lnTo>
                  <a:lnTo>
                    <a:pt x="1" y="0"/>
                  </a:lnTo>
                  <a:lnTo>
                    <a:pt x="19" y="19"/>
                  </a:lnTo>
                  <a:lnTo>
                    <a:pt x="19" y="19"/>
                  </a:lnTo>
                  <a:lnTo>
                    <a:pt x="38" y="19"/>
                  </a:lnTo>
                  <a:lnTo>
                    <a:pt x="79" y="19"/>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3"/>
            <p:cNvSpPr/>
            <p:nvPr/>
          </p:nvSpPr>
          <p:spPr>
            <a:xfrm>
              <a:off x="6534030" y="3055929"/>
              <a:ext cx="3094" cy="2910"/>
            </a:xfrm>
            <a:custGeom>
              <a:avLst/>
              <a:gdLst/>
              <a:ahLst/>
              <a:cxnLst/>
              <a:rect l="l" t="t" r="r" b="b"/>
              <a:pathLst>
                <a:path w="24" h="24" extrusionOk="0">
                  <a:moveTo>
                    <a:pt x="0" y="0"/>
                  </a:moveTo>
                  <a:lnTo>
                    <a:pt x="0" y="23"/>
                  </a:lnTo>
                  <a:cubicBezTo>
                    <a:pt x="23" y="23"/>
                    <a:pt x="23" y="23"/>
                    <a:pt x="2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3"/>
            <p:cNvSpPr/>
            <p:nvPr/>
          </p:nvSpPr>
          <p:spPr>
            <a:xfrm>
              <a:off x="6504246" y="2988644"/>
              <a:ext cx="5415" cy="6910"/>
            </a:xfrm>
            <a:custGeom>
              <a:avLst/>
              <a:gdLst/>
              <a:ahLst/>
              <a:cxnLst/>
              <a:rect l="l" t="t" r="r" b="b"/>
              <a:pathLst>
                <a:path w="42" h="57" extrusionOk="0">
                  <a:moveTo>
                    <a:pt x="42" y="1"/>
                  </a:moveTo>
                  <a:cubicBezTo>
                    <a:pt x="23" y="1"/>
                    <a:pt x="23" y="1"/>
                    <a:pt x="0" y="19"/>
                  </a:cubicBezTo>
                  <a:lnTo>
                    <a:pt x="23" y="19"/>
                  </a:lnTo>
                  <a:lnTo>
                    <a:pt x="23" y="38"/>
                  </a:lnTo>
                  <a:cubicBezTo>
                    <a:pt x="42" y="38"/>
                    <a:pt x="42" y="56"/>
                    <a:pt x="42" y="56"/>
                  </a:cubicBezTo>
                  <a:lnTo>
                    <a:pt x="42" y="38"/>
                  </a:lnTo>
                  <a:lnTo>
                    <a:pt x="42" y="19"/>
                  </a:lnTo>
                  <a:lnTo>
                    <a:pt x="42"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3"/>
            <p:cNvSpPr/>
            <p:nvPr/>
          </p:nvSpPr>
          <p:spPr>
            <a:xfrm>
              <a:off x="6541766" y="2990947"/>
              <a:ext cx="4900" cy="6789"/>
            </a:xfrm>
            <a:custGeom>
              <a:avLst/>
              <a:gdLst/>
              <a:ahLst/>
              <a:cxnLst/>
              <a:rect l="l" t="t" r="r" b="b"/>
              <a:pathLst>
                <a:path w="38" h="56" extrusionOk="0">
                  <a:moveTo>
                    <a:pt x="0" y="0"/>
                  </a:moveTo>
                  <a:lnTo>
                    <a:pt x="0" y="19"/>
                  </a:lnTo>
                  <a:lnTo>
                    <a:pt x="19" y="37"/>
                  </a:lnTo>
                  <a:lnTo>
                    <a:pt x="37" y="56"/>
                  </a:lnTo>
                  <a:cubicBezTo>
                    <a:pt x="37" y="37"/>
                    <a:pt x="19" y="37"/>
                    <a:pt x="19" y="19"/>
                  </a:cubicBezTo>
                  <a:lnTo>
                    <a:pt x="0"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3"/>
            <p:cNvSpPr/>
            <p:nvPr/>
          </p:nvSpPr>
          <p:spPr>
            <a:xfrm>
              <a:off x="6484519" y="3053626"/>
              <a:ext cx="4900" cy="5213"/>
            </a:xfrm>
            <a:custGeom>
              <a:avLst/>
              <a:gdLst/>
              <a:ahLst/>
              <a:cxnLst/>
              <a:rect l="l" t="t" r="r" b="b"/>
              <a:pathLst>
                <a:path w="38" h="43" extrusionOk="0">
                  <a:moveTo>
                    <a:pt x="1" y="1"/>
                  </a:moveTo>
                  <a:lnTo>
                    <a:pt x="1" y="19"/>
                  </a:lnTo>
                  <a:lnTo>
                    <a:pt x="1" y="42"/>
                  </a:lnTo>
                  <a:lnTo>
                    <a:pt x="19" y="42"/>
                  </a:lnTo>
                  <a:cubicBezTo>
                    <a:pt x="38" y="42"/>
                    <a:pt x="38" y="19"/>
                    <a:pt x="38" y="19"/>
                  </a:cubicBezTo>
                  <a:lnTo>
                    <a:pt x="19" y="19"/>
                  </a:lnTo>
                  <a:cubicBezTo>
                    <a:pt x="1" y="19"/>
                    <a:pt x="1" y="1"/>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3"/>
            <p:cNvSpPr/>
            <p:nvPr/>
          </p:nvSpPr>
          <p:spPr>
            <a:xfrm>
              <a:off x="6519073" y="3083934"/>
              <a:ext cx="15085" cy="5092"/>
            </a:xfrm>
            <a:custGeom>
              <a:avLst/>
              <a:gdLst/>
              <a:ahLst/>
              <a:cxnLst/>
              <a:rect l="l" t="t" r="r" b="b"/>
              <a:pathLst>
                <a:path w="117" h="42" extrusionOk="0">
                  <a:moveTo>
                    <a:pt x="1" y="0"/>
                  </a:moveTo>
                  <a:cubicBezTo>
                    <a:pt x="8" y="8"/>
                    <a:pt x="13" y="11"/>
                    <a:pt x="18" y="11"/>
                  </a:cubicBezTo>
                  <a:cubicBezTo>
                    <a:pt x="26" y="11"/>
                    <a:pt x="30" y="0"/>
                    <a:pt x="42" y="0"/>
                  </a:cubicBezTo>
                  <a:close/>
                  <a:moveTo>
                    <a:pt x="42" y="0"/>
                  </a:moveTo>
                  <a:lnTo>
                    <a:pt x="42" y="23"/>
                  </a:lnTo>
                  <a:lnTo>
                    <a:pt x="61" y="23"/>
                  </a:lnTo>
                  <a:lnTo>
                    <a:pt x="42" y="0"/>
                  </a:lnTo>
                  <a:close/>
                  <a:moveTo>
                    <a:pt x="116" y="0"/>
                  </a:moveTo>
                  <a:cubicBezTo>
                    <a:pt x="98" y="0"/>
                    <a:pt x="98" y="23"/>
                    <a:pt x="79" y="23"/>
                  </a:cubicBezTo>
                  <a:cubicBezTo>
                    <a:pt x="98" y="23"/>
                    <a:pt x="98" y="23"/>
                    <a:pt x="116" y="0"/>
                  </a:cubicBezTo>
                  <a:close/>
                  <a:moveTo>
                    <a:pt x="79" y="23"/>
                  </a:moveTo>
                  <a:lnTo>
                    <a:pt x="61" y="42"/>
                  </a:lnTo>
                  <a:lnTo>
                    <a:pt x="79" y="42"/>
                  </a:lnTo>
                  <a:lnTo>
                    <a:pt x="79" y="23"/>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3"/>
            <p:cNvSpPr/>
            <p:nvPr/>
          </p:nvSpPr>
          <p:spPr>
            <a:xfrm>
              <a:off x="6576320" y="3069871"/>
              <a:ext cx="10186" cy="7395"/>
            </a:xfrm>
            <a:custGeom>
              <a:avLst/>
              <a:gdLst/>
              <a:ahLst/>
              <a:cxnLst/>
              <a:rect l="l" t="t" r="r" b="b"/>
              <a:pathLst>
                <a:path w="79" h="61" extrusionOk="0">
                  <a:moveTo>
                    <a:pt x="60" y="1"/>
                  </a:moveTo>
                  <a:lnTo>
                    <a:pt x="60" y="24"/>
                  </a:lnTo>
                  <a:lnTo>
                    <a:pt x="79" y="24"/>
                  </a:lnTo>
                  <a:lnTo>
                    <a:pt x="79" y="1"/>
                  </a:lnTo>
                  <a:close/>
                  <a:moveTo>
                    <a:pt x="0" y="42"/>
                  </a:moveTo>
                  <a:cubicBezTo>
                    <a:pt x="19" y="42"/>
                    <a:pt x="19" y="61"/>
                    <a:pt x="42" y="61"/>
                  </a:cubicBezTo>
                  <a:cubicBezTo>
                    <a:pt x="42" y="42"/>
                    <a:pt x="19" y="42"/>
                    <a:pt x="0" y="42"/>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3"/>
            <p:cNvSpPr/>
            <p:nvPr/>
          </p:nvSpPr>
          <p:spPr>
            <a:xfrm>
              <a:off x="6556593" y="2889474"/>
              <a:ext cx="245621" cy="130449"/>
            </a:xfrm>
            <a:custGeom>
              <a:avLst/>
              <a:gdLst/>
              <a:ahLst/>
              <a:cxnLst/>
              <a:rect l="l" t="t" r="r" b="b"/>
              <a:pathLst>
                <a:path w="1905" h="1076" extrusionOk="0">
                  <a:moveTo>
                    <a:pt x="1515" y="0"/>
                  </a:moveTo>
                  <a:cubicBezTo>
                    <a:pt x="1467" y="0"/>
                    <a:pt x="1413" y="3"/>
                    <a:pt x="1350" y="10"/>
                  </a:cubicBezTo>
                  <a:cubicBezTo>
                    <a:pt x="481" y="103"/>
                    <a:pt x="1" y="819"/>
                    <a:pt x="1" y="819"/>
                  </a:cubicBezTo>
                  <a:cubicBezTo>
                    <a:pt x="38" y="819"/>
                    <a:pt x="56" y="837"/>
                    <a:pt x="79" y="856"/>
                  </a:cubicBezTo>
                  <a:lnTo>
                    <a:pt x="79" y="893"/>
                  </a:lnTo>
                  <a:lnTo>
                    <a:pt x="98" y="911"/>
                  </a:lnTo>
                  <a:cubicBezTo>
                    <a:pt x="98" y="990"/>
                    <a:pt x="56" y="1068"/>
                    <a:pt x="56" y="1068"/>
                  </a:cubicBezTo>
                  <a:cubicBezTo>
                    <a:pt x="56" y="1068"/>
                    <a:pt x="222" y="1075"/>
                    <a:pt x="434" y="1075"/>
                  </a:cubicBezTo>
                  <a:cubicBezTo>
                    <a:pt x="712" y="1075"/>
                    <a:pt x="1069" y="1063"/>
                    <a:pt x="1234" y="1008"/>
                  </a:cubicBezTo>
                  <a:cubicBezTo>
                    <a:pt x="1405" y="971"/>
                    <a:pt x="1636" y="819"/>
                    <a:pt x="1715" y="643"/>
                  </a:cubicBezTo>
                  <a:cubicBezTo>
                    <a:pt x="1733" y="606"/>
                    <a:pt x="1733" y="546"/>
                    <a:pt x="1715" y="491"/>
                  </a:cubicBezTo>
                  <a:lnTo>
                    <a:pt x="1733" y="491"/>
                  </a:lnTo>
                  <a:cubicBezTo>
                    <a:pt x="1733" y="491"/>
                    <a:pt x="1752" y="491"/>
                    <a:pt x="1752" y="472"/>
                  </a:cubicBezTo>
                  <a:lnTo>
                    <a:pt x="1770" y="449"/>
                  </a:lnTo>
                  <a:cubicBezTo>
                    <a:pt x="1789" y="449"/>
                    <a:pt x="1789" y="449"/>
                    <a:pt x="1812" y="431"/>
                  </a:cubicBezTo>
                  <a:cubicBezTo>
                    <a:pt x="1886" y="357"/>
                    <a:pt x="1904" y="241"/>
                    <a:pt x="1867" y="163"/>
                  </a:cubicBezTo>
                  <a:cubicBezTo>
                    <a:pt x="1821" y="82"/>
                    <a:pt x="1758" y="0"/>
                    <a:pt x="151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3"/>
            <p:cNvSpPr/>
            <p:nvPr/>
          </p:nvSpPr>
          <p:spPr>
            <a:xfrm>
              <a:off x="6556593" y="2889474"/>
              <a:ext cx="245621" cy="110566"/>
            </a:xfrm>
            <a:custGeom>
              <a:avLst/>
              <a:gdLst/>
              <a:ahLst/>
              <a:cxnLst/>
              <a:rect l="l" t="t" r="r" b="b"/>
              <a:pathLst>
                <a:path w="1905" h="912" extrusionOk="0">
                  <a:moveTo>
                    <a:pt x="1515" y="0"/>
                  </a:moveTo>
                  <a:cubicBezTo>
                    <a:pt x="1467" y="0"/>
                    <a:pt x="1413" y="3"/>
                    <a:pt x="1350" y="10"/>
                  </a:cubicBezTo>
                  <a:cubicBezTo>
                    <a:pt x="481" y="103"/>
                    <a:pt x="1" y="819"/>
                    <a:pt x="1" y="819"/>
                  </a:cubicBezTo>
                  <a:cubicBezTo>
                    <a:pt x="38" y="819"/>
                    <a:pt x="56" y="837"/>
                    <a:pt x="79" y="856"/>
                  </a:cubicBezTo>
                  <a:cubicBezTo>
                    <a:pt x="79" y="874"/>
                    <a:pt x="79" y="893"/>
                    <a:pt x="98" y="911"/>
                  </a:cubicBezTo>
                  <a:cubicBezTo>
                    <a:pt x="1022" y="911"/>
                    <a:pt x="1715" y="491"/>
                    <a:pt x="1715" y="491"/>
                  </a:cubicBezTo>
                  <a:lnTo>
                    <a:pt x="1733" y="491"/>
                  </a:lnTo>
                  <a:cubicBezTo>
                    <a:pt x="1752" y="472"/>
                    <a:pt x="1789" y="449"/>
                    <a:pt x="1812" y="431"/>
                  </a:cubicBezTo>
                  <a:cubicBezTo>
                    <a:pt x="1886" y="357"/>
                    <a:pt x="1904" y="241"/>
                    <a:pt x="1867" y="163"/>
                  </a:cubicBezTo>
                  <a:cubicBezTo>
                    <a:pt x="1821" y="82"/>
                    <a:pt x="1758" y="0"/>
                    <a:pt x="15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3"/>
            <p:cNvSpPr/>
            <p:nvPr/>
          </p:nvSpPr>
          <p:spPr>
            <a:xfrm>
              <a:off x="6405353" y="2967428"/>
              <a:ext cx="49511" cy="23641"/>
            </a:xfrm>
            <a:custGeom>
              <a:avLst/>
              <a:gdLst/>
              <a:ahLst/>
              <a:cxnLst/>
              <a:rect l="l" t="t" r="r" b="b"/>
              <a:pathLst>
                <a:path w="384" h="195" extrusionOk="0">
                  <a:moveTo>
                    <a:pt x="0" y="0"/>
                  </a:moveTo>
                  <a:lnTo>
                    <a:pt x="0" y="19"/>
                  </a:lnTo>
                  <a:lnTo>
                    <a:pt x="0" y="37"/>
                  </a:lnTo>
                  <a:lnTo>
                    <a:pt x="19" y="60"/>
                  </a:lnTo>
                  <a:lnTo>
                    <a:pt x="37" y="79"/>
                  </a:lnTo>
                  <a:cubicBezTo>
                    <a:pt x="74" y="60"/>
                    <a:pt x="116" y="60"/>
                    <a:pt x="153" y="60"/>
                  </a:cubicBezTo>
                  <a:lnTo>
                    <a:pt x="189" y="60"/>
                  </a:lnTo>
                  <a:cubicBezTo>
                    <a:pt x="213" y="60"/>
                    <a:pt x="231" y="79"/>
                    <a:pt x="250" y="79"/>
                  </a:cubicBezTo>
                  <a:cubicBezTo>
                    <a:pt x="268" y="79"/>
                    <a:pt x="268" y="97"/>
                    <a:pt x="287" y="97"/>
                  </a:cubicBezTo>
                  <a:cubicBezTo>
                    <a:pt x="287" y="116"/>
                    <a:pt x="305" y="116"/>
                    <a:pt x="305" y="134"/>
                  </a:cubicBezTo>
                  <a:cubicBezTo>
                    <a:pt x="328" y="134"/>
                    <a:pt x="328" y="153"/>
                    <a:pt x="347" y="153"/>
                  </a:cubicBezTo>
                  <a:cubicBezTo>
                    <a:pt x="347" y="134"/>
                    <a:pt x="328" y="116"/>
                    <a:pt x="328" y="116"/>
                  </a:cubicBezTo>
                  <a:cubicBezTo>
                    <a:pt x="305" y="97"/>
                    <a:pt x="287" y="79"/>
                    <a:pt x="268" y="60"/>
                  </a:cubicBezTo>
                  <a:lnTo>
                    <a:pt x="250" y="60"/>
                  </a:lnTo>
                  <a:cubicBezTo>
                    <a:pt x="250" y="60"/>
                    <a:pt x="231" y="60"/>
                    <a:pt x="213" y="37"/>
                  </a:cubicBezTo>
                  <a:lnTo>
                    <a:pt x="97" y="37"/>
                  </a:lnTo>
                  <a:cubicBezTo>
                    <a:pt x="74" y="37"/>
                    <a:pt x="55" y="37"/>
                    <a:pt x="37" y="60"/>
                  </a:cubicBezTo>
                  <a:lnTo>
                    <a:pt x="37" y="37"/>
                  </a:lnTo>
                  <a:lnTo>
                    <a:pt x="19" y="37"/>
                  </a:lnTo>
                  <a:lnTo>
                    <a:pt x="19" y="19"/>
                  </a:lnTo>
                  <a:lnTo>
                    <a:pt x="19" y="0"/>
                  </a:lnTo>
                  <a:close/>
                  <a:moveTo>
                    <a:pt x="347" y="153"/>
                  </a:moveTo>
                  <a:cubicBezTo>
                    <a:pt x="347" y="176"/>
                    <a:pt x="347" y="176"/>
                    <a:pt x="365" y="194"/>
                  </a:cubicBezTo>
                  <a:lnTo>
                    <a:pt x="384" y="194"/>
                  </a:lnTo>
                  <a:lnTo>
                    <a:pt x="384" y="176"/>
                  </a:lnTo>
                  <a:cubicBezTo>
                    <a:pt x="365" y="176"/>
                    <a:pt x="365" y="153"/>
                    <a:pt x="347" y="153"/>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3"/>
            <p:cNvSpPr/>
            <p:nvPr/>
          </p:nvSpPr>
          <p:spPr>
            <a:xfrm>
              <a:off x="6410124" y="2980521"/>
              <a:ext cx="91802" cy="75529"/>
            </a:xfrm>
            <a:custGeom>
              <a:avLst/>
              <a:gdLst/>
              <a:ahLst/>
              <a:cxnLst/>
              <a:rect l="l" t="t" r="r" b="b"/>
              <a:pathLst>
                <a:path w="712" h="623" extrusionOk="0">
                  <a:moveTo>
                    <a:pt x="455" y="1"/>
                  </a:moveTo>
                  <a:cubicBezTo>
                    <a:pt x="400" y="1"/>
                    <a:pt x="342" y="14"/>
                    <a:pt x="291" y="45"/>
                  </a:cubicBezTo>
                  <a:cubicBezTo>
                    <a:pt x="152" y="142"/>
                    <a:pt x="0" y="414"/>
                    <a:pt x="37" y="530"/>
                  </a:cubicBezTo>
                  <a:lnTo>
                    <a:pt x="37" y="548"/>
                  </a:lnTo>
                  <a:cubicBezTo>
                    <a:pt x="79" y="604"/>
                    <a:pt x="152" y="622"/>
                    <a:pt x="250" y="622"/>
                  </a:cubicBezTo>
                  <a:cubicBezTo>
                    <a:pt x="365" y="604"/>
                    <a:pt x="481" y="585"/>
                    <a:pt x="559" y="530"/>
                  </a:cubicBezTo>
                  <a:cubicBezTo>
                    <a:pt x="596" y="507"/>
                    <a:pt x="615" y="470"/>
                    <a:pt x="656" y="433"/>
                  </a:cubicBezTo>
                  <a:cubicBezTo>
                    <a:pt x="712" y="336"/>
                    <a:pt x="712" y="220"/>
                    <a:pt x="656" y="123"/>
                  </a:cubicBezTo>
                  <a:cubicBezTo>
                    <a:pt x="638" y="86"/>
                    <a:pt x="615" y="45"/>
                    <a:pt x="578" y="26"/>
                  </a:cubicBezTo>
                  <a:cubicBezTo>
                    <a:pt x="542" y="10"/>
                    <a:pt x="499" y="1"/>
                    <a:pt x="455"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3"/>
            <p:cNvSpPr/>
            <p:nvPr/>
          </p:nvSpPr>
          <p:spPr>
            <a:xfrm>
              <a:off x="6437458" y="2933967"/>
              <a:ext cx="40099" cy="54798"/>
            </a:xfrm>
            <a:custGeom>
              <a:avLst/>
              <a:gdLst/>
              <a:ahLst/>
              <a:cxnLst/>
              <a:rect l="l" t="t" r="r" b="b"/>
              <a:pathLst>
                <a:path w="311" h="452" extrusionOk="0">
                  <a:moveTo>
                    <a:pt x="33" y="0"/>
                  </a:moveTo>
                  <a:cubicBezTo>
                    <a:pt x="27" y="0"/>
                    <a:pt x="19" y="8"/>
                    <a:pt x="19" y="8"/>
                  </a:cubicBezTo>
                  <a:lnTo>
                    <a:pt x="1" y="27"/>
                  </a:lnTo>
                  <a:lnTo>
                    <a:pt x="1" y="45"/>
                  </a:lnTo>
                  <a:lnTo>
                    <a:pt x="1" y="64"/>
                  </a:lnTo>
                  <a:lnTo>
                    <a:pt x="1" y="82"/>
                  </a:lnTo>
                  <a:lnTo>
                    <a:pt x="19" y="105"/>
                  </a:lnTo>
                  <a:cubicBezTo>
                    <a:pt x="19" y="105"/>
                    <a:pt x="38" y="105"/>
                    <a:pt x="56" y="124"/>
                  </a:cubicBezTo>
                  <a:lnTo>
                    <a:pt x="79" y="124"/>
                  </a:lnTo>
                  <a:cubicBezTo>
                    <a:pt x="98" y="142"/>
                    <a:pt x="116" y="161"/>
                    <a:pt x="135" y="161"/>
                  </a:cubicBezTo>
                  <a:cubicBezTo>
                    <a:pt x="153" y="179"/>
                    <a:pt x="172" y="198"/>
                    <a:pt x="195" y="221"/>
                  </a:cubicBezTo>
                  <a:cubicBezTo>
                    <a:pt x="213" y="239"/>
                    <a:pt x="232" y="239"/>
                    <a:pt x="250" y="258"/>
                  </a:cubicBezTo>
                  <a:cubicBezTo>
                    <a:pt x="250" y="276"/>
                    <a:pt x="269" y="295"/>
                    <a:pt x="269" y="295"/>
                  </a:cubicBezTo>
                  <a:cubicBezTo>
                    <a:pt x="269" y="313"/>
                    <a:pt x="269" y="336"/>
                    <a:pt x="287" y="355"/>
                  </a:cubicBezTo>
                  <a:lnTo>
                    <a:pt x="287" y="295"/>
                  </a:lnTo>
                  <a:cubicBezTo>
                    <a:pt x="269" y="276"/>
                    <a:pt x="269" y="276"/>
                    <a:pt x="269" y="258"/>
                  </a:cubicBezTo>
                  <a:cubicBezTo>
                    <a:pt x="250" y="239"/>
                    <a:pt x="232" y="221"/>
                    <a:pt x="213" y="198"/>
                  </a:cubicBezTo>
                  <a:cubicBezTo>
                    <a:pt x="195" y="179"/>
                    <a:pt x="172" y="161"/>
                    <a:pt x="153" y="142"/>
                  </a:cubicBezTo>
                  <a:cubicBezTo>
                    <a:pt x="135" y="124"/>
                    <a:pt x="116" y="124"/>
                    <a:pt x="98" y="105"/>
                  </a:cubicBezTo>
                  <a:lnTo>
                    <a:pt x="79" y="82"/>
                  </a:lnTo>
                  <a:cubicBezTo>
                    <a:pt x="56" y="82"/>
                    <a:pt x="56" y="64"/>
                    <a:pt x="38" y="64"/>
                  </a:cubicBezTo>
                  <a:lnTo>
                    <a:pt x="38" y="45"/>
                  </a:lnTo>
                  <a:lnTo>
                    <a:pt x="56" y="45"/>
                  </a:lnTo>
                  <a:lnTo>
                    <a:pt x="56" y="27"/>
                  </a:lnTo>
                  <a:cubicBezTo>
                    <a:pt x="56" y="27"/>
                    <a:pt x="56" y="8"/>
                    <a:pt x="38" y="8"/>
                  </a:cubicBezTo>
                  <a:cubicBezTo>
                    <a:pt x="38" y="2"/>
                    <a:pt x="35" y="0"/>
                    <a:pt x="33" y="0"/>
                  </a:cubicBezTo>
                  <a:close/>
                  <a:moveTo>
                    <a:pt x="287" y="392"/>
                  </a:moveTo>
                  <a:lnTo>
                    <a:pt x="287" y="429"/>
                  </a:lnTo>
                  <a:lnTo>
                    <a:pt x="287" y="452"/>
                  </a:lnTo>
                  <a:lnTo>
                    <a:pt x="310" y="429"/>
                  </a:lnTo>
                  <a:cubicBezTo>
                    <a:pt x="310" y="429"/>
                    <a:pt x="287" y="410"/>
                    <a:pt x="287" y="392"/>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3"/>
            <p:cNvSpPr/>
            <p:nvPr/>
          </p:nvSpPr>
          <p:spPr>
            <a:xfrm>
              <a:off x="6534030" y="3137641"/>
              <a:ext cx="10186" cy="11881"/>
            </a:xfrm>
            <a:custGeom>
              <a:avLst/>
              <a:gdLst/>
              <a:ahLst/>
              <a:cxnLst/>
              <a:rect l="l" t="t" r="r" b="b"/>
              <a:pathLst>
                <a:path w="79" h="98" extrusionOk="0">
                  <a:moveTo>
                    <a:pt x="23" y="61"/>
                  </a:moveTo>
                  <a:cubicBezTo>
                    <a:pt x="23" y="61"/>
                    <a:pt x="0" y="61"/>
                    <a:pt x="0" y="79"/>
                  </a:cubicBezTo>
                  <a:cubicBezTo>
                    <a:pt x="23" y="79"/>
                    <a:pt x="23" y="61"/>
                    <a:pt x="23" y="61"/>
                  </a:cubicBezTo>
                  <a:close/>
                  <a:moveTo>
                    <a:pt x="60" y="1"/>
                  </a:moveTo>
                  <a:cubicBezTo>
                    <a:pt x="42" y="1"/>
                    <a:pt x="42" y="19"/>
                    <a:pt x="42" y="19"/>
                  </a:cubicBezTo>
                  <a:cubicBezTo>
                    <a:pt x="23" y="43"/>
                    <a:pt x="23" y="43"/>
                    <a:pt x="23" y="61"/>
                  </a:cubicBezTo>
                  <a:cubicBezTo>
                    <a:pt x="42" y="61"/>
                    <a:pt x="42" y="43"/>
                    <a:pt x="42" y="43"/>
                  </a:cubicBezTo>
                  <a:lnTo>
                    <a:pt x="60" y="19"/>
                  </a:lnTo>
                  <a:lnTo>
                    <a:pt x="60" y="43"/>
                  </a:lnTo>
                  <a:lnTo>
                    <a:pt x="60" y="61"/>
                  </a:lnTo>
                  <a:cubicBezTo>
                    <a:pt x="79" y="79"/>
                    <a:pt x="79" y="98"/>
                    <a:pt x="79" y="98"/>
                  </a:cubicBezTo>
                  <a:lnTo>
                    <a:pt x="79" y="61"/>
                  </a:lnTo>
                  <a:lnTo>
                    <a:pt x="79" y="43"/>
                  </a:lnTo>
                  <a:cubicBezTo>
                    <a:pt x="79" y="19"/>
                    <a:pt x="60" y="19"/>
                    <a:pt x="6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3"/>
            <p:cNvSpPr/>
            <p:nvPr/>
          </p:nvSpPr>
          <p:spPr>
            <a:xfrm>
              <a:off x="6534030" y="3091208"/>
              <a:ext cx="14956" cy="50919"/>
            </a:xfrm>
            <a:custGeom>
              <a:avLst/>
              <a:gdLst/>
              <a:ahLst/>
              <a:cxnLst/>
              <a:rect l="l" t="t" r="r" b="b"/>
              <a:pathLst>
                <a:path w="116" h="420" extrusionOk="0">
                  <a:moveTo>
                    <a:pt x="23" y="0"/>
                  </a:moveTo>
                  <a:cubicBezTo>
                    <a:pt x="0" y="0"/>
                    <a:pt x="0" y="19"/>
                    <a:pt x="0" y="19"/>
                  </a:cubicBezTo>
                  <a:lnTo>
                    <a:pt x="0" y="37"/>
                  </a:lnTo>
                  <a:lnTo>
                    <a:pt x="0" y="56"/>
                  </a:lnTo>
                  <a:lnTo>
                    <a:pt x="0" y="79"/>
                  </a:lnTo>
                  <a:lnTo>
                    <a:pt x="0" y="116"/>
                  </a:lnTo>
                  <a:cubicBezTo>
                    <a:pt x="23" y="153"/>
                    <a:pt x="23" y="171"/>
                    <a:pt x="23" y="213"/>
                  </a:cubicBezTo>
                  <a:lnTo>
                    <a:pt x="23" y="231"/>
                  </a:lnTo>
                  <a:lnTo>
                    <a:pt x="23" y="250"/>
                  </a:lnTo>
                  <a:lnTo>
                    <a:pt x="23" y="287"/>
                  </a:lnTo>
                  <a:lnTo>
                    <a:pt x="23" y="384"/>
                  </a:lnTo>
                  <a:cubicBezTo>
                    <a:pt x="23" y="402"/>
                    <a:pt x="42" y="402"/>
                    <a:pt x="42" y="402"/>
                  </a:cubicBezTo>
                  <a:cubicBezTo>
                    <a:pt x="51" y="414"/>
                    <a:pt x="60" y="420"/>
                    <a:pt x="69" y="420"/>
                  </a:cubicBezTo>
                  <a:cubicBezTo>
                    <a:pt x="79" y="420"/>
                    <a:pt x="88" y="414"/>
                    <a:pt x="97" y="402"/>
                  </a:cubicBezTo>
                  <a:cubicBezTo>
                    <a:pt x="97" y="365"/>
                    <a:pt x="116" y="328"/>
                    <a:pt x="116" y="310"/>
                  </a:cubicBezTo>
                  <a:lnTo>
                    <a:pt x="116" y="250"/>
                  </a:lnTo>
                  <a:lnTo>
                    <a:pt x="116" y="231"/>
                  </a:lnTo>
                  <a:lnTo>
                    <a:pt x="116" y="195"/>
                  </a:lnTo>
                  <a:cubicBezTo>
                    <a:pt x="116" y="153"/>
                    <a:pt x="97" y="134"/>
                    <a:pt x="97" y="97"/>
                  </a:cubicBezTo>
                  <a:lnTo>
                    <a:pt x="60" y="56"/>
                  </a:lnTo>
                  <a:lnTo>
                    <a:pt x="60" y="37"/>
                  </a:lnTo>
                  <a:lnTo>
                    <a:pt x="42" y="19"/>
                  </a:lnTo>
                  <a:lnTo>
                    <a:pt x="23" y="0"/>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3"/>
            <p:cNvSpPr/>
            <p:nvPr/>
          </p:nvSpPr>
          <p:spPr>
            <a:xfrm>
              <a:off x="6497025" y="3035804"/>
              <a:ext cx="15085" cy="51040"/>
            </a:xfrm>
            <a:custGeom>
              <a:avLst/>
              <a:gdLst/>
              <a:ahLst/>
              <a:cxnLst/>
              <a:rect l="l" t="t" r="r" b="b"/>
              <a:pathLst>
                <a:path w="117" h="421" extrusionOk="0">
                  <a:moveTo>
                    <a:pt x="47" y="0"/>
                  </a:moveTo>
                  <a:cubicBezTo>
                    <a:pt x="38" y="0"/>
                    <a:pt x="28" y="5"/>
                    <a:pt x="19" y="14"/>
                  </a:cubicBezTo>
                  <a:cubicBezTo>
                    <a:pt x="1" y="14"/>
                    <a:pt x="1" y="32"/>
                    <a:pt x="1" y="51"/>
                  </a:cubicBezTo>
                  <a:lnTo>
                    <a:pt x="19" y="74"/>
                  </a:lnTo>
                  <a:lnTo>
                    <a:pt x="19" y="92"/>
                  </a:lnTo>
                  <a:cubicBezTo>
                    <a:pt x="38" y="111"/>
                    <a:pt x="38" y="129"/>
                    <a:pt x="38" y="129"/>
                  </a:cubicBezTo>
                  <a:cubicBezTo>
                    <a:pt x="56" y="166"/>
                    <a:pt x="56" y="189"/>
                    <a:pt x="56" y="226"/>
                  </a:cubicBezTo>
                  <a:lnTo>
                    <a:pt x="56" y="305"/>
                  </a:lnTo>
                  <a:cubicBezTo>
                    <a:pt x="56" y="342"/>
                    <a:pt x="38" y="360"/>
                    <a:pt x="19" y="397"/>
                  </a:cubicBezTo>
                  <a:cubicBezTo>
                    <a:pt x="19" y="397"/>
                    <a:pt x="19" y="420"/>
                    <a:pt x="38" y="420"/>
                  </a:cubicBezTo>
                  <a:lnTo>
                    <a:pt x="56" y="420"/>
                  </a:lnTo>
                  <a:cubicBezTo>
                    <a:pt x="79" y="379"/>
                    <a:pt x="98" y="360"/>
                    <a:pt x="98" y="323"/>
                  </a:cubicBezTo>
                  <a:cubicBezTo>
                    <a:pt x="116" y="282"/>
                    <a:pt x="116" y="263"/>
                    <a:pt x="116" y="226"/>
                  </a:cubicBezTo>
                  <a:cubicBezTo>
                    <a:pt x="116" y="189"/>
                    <a:pt x="116" y="148"/>
                    <a:pt x="98" y="129"/>
                  </a:cubicBezTo>
                  <a:lnTo>
                    <a:pt x="98" y="74"/>
                  </a:lnTo>
                  <a:cubicBezTo>
                    <a:pt x="79" y="74"/>
                    <a:pt x="79" y="51"/>
                    <a:pt x="79" y="51"/>
                  </a:cubicBezTo>
                  <a:lnTo>
                    <a:pt x="79" y="32"/>
                  </a:lnTo>
                  <a:lnTo>
                    <a:pt x="79" y="14"/>
                  </a:lnTo>
                  <a:cubicBezTo>
                    <a:pt x="68" y="5"/>
                    <a:pt x="57" y="0"/>
                    <a:pt x="4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3"/>
            <p:cNvSpPr/>
            <p:nvPr/>
          </p:nvSpPr>
          <p:spPr>
            <a:xfrm>
              <a:off x="6497025" y="3035804"/>
              <a:ext cx="51961" cy="72620"/>
            </a:xfrm>
            <a:custGeom>
              <a:avLst/>
              <a:gdLst/>
              <a:ahLst/>
              <a:cxnLst/>
              <a:rect l="l" t="t" r="r" b="b"/>
              <a:pathLst>
                <a:path w="403" h="599" extrusionOk="0">
                  <a:moveTo>
                    <a:pt x="45" y="0"/>
                  </a:moveTo>
                  <a:cubicBezTo>
                    <a:pt x="38" y="0"/>
                    <a:pt x="28" y="5"/>
                    <a:pt x="19" y="14"/>
                  </a:cubicBezTo>
                  <a:cubicBezTo>
                    <a:pt x="1" y="32"/>
                    <a:pt x="1" y="51"/>
                    <a:pt x="19" y="74"/>
                  </a:cubicBezTo>
                  <a:lnTo>
                    <a:pt x="38" y="92"/>
                  </a:lnTo>
                  <a:cubicBezTo>
                    <a:pt x="38" y="92"/>
                    <a:pt x="38" y="111"/>
                    <a:pt x="56" y="111"/>
                  </a:cubicBezTo>
                  <a:cubicBezTo>
                    <a:pt x="56" y="129"/>
                    <a:pt x="79" y="148"/>
                    <a:pt x="98" y="166"/>
                  </a:cubicBezTo>
                  <a:cubicBezTo>
                    <a:pt x="116" y="208"/>
                    <a:pt x="135" y="245"/>
                    <a:pt x="153" y="282"/>
                  </a:cubicBezTo>
                  <a:cubicBezTo>
                    <a:pt x="172" y="323"/>
                    <a:pt x="195" y="360"/>
                    <a:pt x="213" y="420"/>
                  </a:cubicBezTo>
                  <a:cubicBezTo>
                    <a:pt x="213" y="439"/>
                    <a:pt x="213" y="457"/>
                    <a:pt x="232" y="476"/>
                  </a:cubicBezTo>
                  <a:cubicBezTo>
                    <a:pt x="232" y="494"/>
                    <a:pt x="232" y="513"/>
                    <a:pt x="250" y="536"/>
                  </a:cubicBezTo>
                  <a:lnTo>
                    <a:pt x="250" y="554"/>
                  </a:lnTo>
                  <a:cubicBezTo>
                    <a:pt x="264" y="582"/>
                    <a:pt x="299" y="599"/>
                    <a:pt x="332" y="599"/>
                  </a:cubicBezTo>
                  <a:cubicBezTo>
                    <a:pt x="344" y="599"/>
                    <a:pt x="356" y="596"/>
                    <a:pt x="366" y="591"/>
                  </a:cubicBezTo>
                  <a:cubicBezTo>
                    <a:pt x="403" y="573"/>
                    <a:pt x="403" y="513"/>
                    <a:pt x="384" y="476"/>
                  </a:cubicBezTo>
                  <a:cubicBezTo>
                    <a:pt x="384" y="457"/>
                    <a:pt x="366" y="439"/>
                    <a:pt x="366" y="420"/>
                  </a:cubicBezTo>
                  <a:cubicBezTo>
                    <a:pt x="347" y="397"/>
                    <a:pt x="347" y="379"/>
                    <a:pt x="329" y="360"/>
                  </a:cubicBezTo>
                  <a:cubicBezTo>
                    <a:pt x="310" y="305"/>
                    <a:pt x="269" y="263"/>
                    <a:pt x="250" y="226"/>
                  </a:cubicBezTo>
                  <a:cubicBezTo>
                    <a:pt x="232" y="189"/>
                    <a:pt x="195" y="148"/>
                    <a:pt x="172" y="111"/>
                  </a:cubicBezTo>
                  <a:cubicBezTo>
                    <a:pt x="153" y="111"/>
                    <a:pt x="135" y="92"/>
                    <a:pt x="116" y="74"/>
                  </a:cubicBezTo>
                  <a:cubicBezTo>
                    <a:pt x="116" y="51"/>
                    <a:pt x="98" y="51"/>
                    <a:pt x="98" y="32"/>
                  </a:cubicBezTo>
                  <a:lnTo>
                    <a:pt x="79" y="32"/>
                  </a:lnTo>
                  <a:lnTo>
                    <a:pt x="56" y="14"/>
                  </a:lnTo>
                  <a:cubicBezTo>
                    <a:pt x="56" y="5"/>
                    <a:pt x="51" y="0"/>
                    <a:pt x="4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3"/>
            <p:cNvSpPr/>
            <p:nvPr/>
          </p:nvSpPr>
          <p:spPr>
            <a:xfrm>
              <a:off x="6554272" y="3161282"/>
              <a:ext cx="12636" cy="11881"/>
            </a:xfrm>
            <a:custGeom>
              <a:avLst/>
              <a:gdLst/>
              <a:ahLst/>
              <a:cxnLst/>
              <a:rect l="l" t="t" r="r" b="b"/>
              <a:pathLst>
                <a:path w="98" h="98" extrusionOk="0">
                  <a:moveTo>
                    <a:pt x="74" y="0"/>
                  </a:moveTo>
                  <a:cubicBezTo>
                    <a:pt x="56" y="0"/>
                    <a:pt x="56" y="18"/>
                    <a:pt x="37" y="18"/>
                  </a:cubicBezTo>
                  <a:cubicBezTo>
                    <a:pt x="37" y="37"/>
                    <a:pt x="19" y="37"/>
                    <a:pt x="0" y="55"/>
                  </a:cubicBezTo>
                  <a:cubicBezTo>
                    <a:pt x="19" y="37"/>
                    <a:pt x="37" y="37"/>
                    <a:pt x="56" y="37"/>
                  </a:cubicBezTo>
                  <a:cubicBezTo>
                    <a:pt x="56" y="37"/>
                    <a:pt x="56" y="18"/>
                    <a:pt x="74" y="18"/>
                  </a:cubicBezTo>
                  <a:cubicBezTo>
                    <a:pt x="74" y="37"/>
                    <a:pt x="74" y="37"/>
                    <a:pt x="56" y="55"/>
                  </a:cubicBezTo>
                  <a:lnTo>
                    <a:pt x="56" y="79"/>
                  </a:lnTo>
                  <a:lnTo>
                    <a:pt x="56" y="97"/>
                  </a:lnTo>
                  <a:lnTo>
                    <a:pt x="74" y="79"/>
                  </a:lnTo>
                  <a:lnTo>
                    <a:pt x="74" y="55"/>
                  </a:lnTo>
                  <a:lnTo>
                    <a:pt x="74" y="37"/>
                  </a:lnTo>
                  <a:cubicBezTo>
                    <a:pt x="74" y="18"/>
                    <a:pt x="97" y="18"/>
                    <a:pt x="9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3"/>
            <p:cNvSpPr/>
            <p:nvPr/>
          </p:nvSpPr>
          <p:spPr>
            <a:xfrm>
              <a:off x="6561364" y="3109636"/>
              <a:ext cx="20372" cy="53950"/>
            </a:xfrm>
            <a:custGeom>
              <a:avLst/>
              <a:gdLst/>
              <a:ahLst/>
              <a:cxnLst/>
              <a:rect l="l" t="t" r="r" b="b"/>
              <a:pathLst>
                <a:path w="158" h="445" extrusionOk="0">
                  <a:moveTo>
                    <a:pt x="98" y="1"/>
                  </a:moveTo>
                  <a:cubicBezTo>
                    <a:pt x="79" y="1"/>
                    <a:pt x="61" y="1"/>
                    <a:pt x="61" y="19"/>
                  </a:cubicBezTo>
                  <a:lnTo>
                    <a:pt x="61" y="43"/>
                  </a:lnTo>
                  <a:lnTo>
                    <a:pt x="61" y="61"/>
                  </a:lnTo>
                  <a:lnTo>
                    <a:pt x="61" y="79"/>
                  </a:lnTo>
                  <a:lnTo>
                    <a:pt x="61" y="135"/>
                  </a:lnTo>
                  <a:cubicBezTo>
                    <a:pt x="61" y="158"/>
                    <a:pt x="42" y="195"/>
                    <a:pt x="42" y="232"/>
                  </a:cubicBezTo>
                  <a:lnTo>
                    <a:pt x="42" y="250"/>
                  </a:lnTo>
                  <a:lnTo>
                    <a:pt x="42" y="274"/>
                  </a:lnTo>
                  <a:cubicBezTo>
                    <a:pt x="42" y="292"/>
                    <a:pt x="42" y="310"/>
                    <a:pt x="19" y="329"/>
                  </a:cubicBezTo>
                  <a:cubicBezTo>
                    <a:pt x="19" y="347"/>
                    <a:pt x="19" y="389"/>
                    <a:pt x="1" y="426"/>
                  </a:cubicBezTo>
                  <a:cubicBezTo>
                    <a:pt x="1" y="426"/>
                    <a:pt x="1" y="444"/>
                    <a:pt x="19" y="444"/>
                  </a:cubicBezTo>
                  <a:lnTo>
                    <a:pt x="42" y="444"/>
                  </a:lnTo>
                  <a:cubicBezTo>
                    <a:pt x="79" y="426"/>
                    <a:pt x="98" y="389"/>
                    <a:pt x="116" y="347"/>
                  </a:cubicBezTo>
                  <a:cubicBezTo>
                    <a:pt x="116" y="329"/>
                    <a:pt x="116" y="310"/>
                    <a:pt x="135" y="292"/>
                  </a:cubicBezTo>
                  <a:lnTo>
                    <a:pt x="135" y="232"/>
                  </a:lnTo>
                  <a:cubicBezTo>
                    <a:pt x="158" y="195"/>
                    <a:pt x="158" y="158"/>
                    <a:pt x="158" y="135"/>
                  </a:cubicBezTo>
                  <a:cubicBezTo>
                    <a:pt x="135" y="116"/>
                    <a:pt x="135" y="98"/>
                    <a:pt x="135" y="79"/>
                  </a:cubicBezTo>
                  <a:lnTo>
                    <a:pt x="135" y="43"/>
                  </a:lnTo>
                  <a:lnTo>
                    <a:pt x="135" y="19"/>
                  </a:lnTo>
                  <a:lnTo>
                    <a:pt x="116" y="19"/>
                  </a:lnTo>
                  <a:cubicBezTo>
                    <a:pt x="116" y="1"/>
                    <a:pt x="116" y="1"/>
                    <a:pt x="98"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3"/>
            <p:cNvSpPr/>
            <p:nvPr/>
          </p:nvSpPr>
          <p:spPr>
            <a:xfrm>
              <a:off x="6536995" y="3041017"/>
              <a:ext cx="22177" cy="54192"/>
            </a:xfrm>
            <a:custGeom>
              <a:avLst/>
              <a:gdLst/>
              <a:ahLst/>
              <a:cxnLst/>
              <a:rect l="l" t="t" r="r" b="b"/>
              <a:pathLst>
                <a:path w="172" h="447" extrusionOk="0">
                  <a:moveTo>
                    <a:pt x="131" y="0"/>
                  </a:moveTo>
                  <a:cubicBezTo>
                    <a:pt x="126" y="0"/>
                    <a:pt x="121" y="3"/>
                    <a:pt x="116" y="8"/>
                  </a:cubicBezTo>
                  <a:cubicBezTo>
                    <a:pt x="93" y="8"/>
                    <a:pt x="93" y="31"/>
                    <a:pt x="93" y="49"/>
                  </a:cubicBezTo>
                  <a:lnTo>
                    <a:pt x="93" y="68"/>
                  </a:lnTo>
                  <a:lnTo>
                    <a:pt x="93" y="86"/>
                  </a:lnTo>
                  <a:cubicBezTo>
                    <a:pt x="93" y="105"/>
                    <a:pt x="116" y="123"/>
                    <a:pt x="116" y="146"/>
                  </a:cubicBezTo>
                  <a:cubicBezTo>
                    <a:pt x="116" y="183"/>
                    <a:pt x="93" y="202"/>
                    <a:pt x="93" y="239"/>
                  </a:cubicBezTo>
                  <a:cubicBezTo>
                    <a:pt x="93" y="280"/>
                    <a:pt x="74" y="299"/>
                    <a:pt x="74" y="336"/>
                  </a:cubicBezTo>
                  <a:cubicBezTo>
                    <a:pt x="56" y="377"/>
                    <a:pt x="37" y="396"/>
                    <a:pt x="0" y="414"/>
                  </a:cubicBezTo>
                  <a:lnTo>
                    <a:pt x="0" y="433"/>
                  </a:lnTo>
                  <a:cubicBezTo>
                    <a:pt x="9" y="442"/>
                    <a:pt x="14" y="447"/>
                    <a:pt x="19" y="447"/>
                  </a:cubicBezTo>
                  <a:cubicBezTo>
                    <a:pt x="23" y="447"/>
                    <a:pt x="28" y="442"/>
                    <a:pt x="37" y="433"/>
                  </a:cubicBezTo>
                  <a:cubicBezTo>
                    <a:pt x="56" y="414"/>
                    <a:pt x="74" y="396"/>
                    <a:pt x="93" y="354"/>
                  </a:cubicBezTo>
                  <a:cubicBezTo>
                    <a:pt x="116" y="317"/>
                    <a:pt x="134" y="299"/>
                    <a:pt x="153" y="262"/>
                  </a:cubicBezTo>
                  <a:cubicBezTo>
                    <a:pt x="153" y="220"/>
                    <a:pt x="171" y="183"/>
                    <a:pt x="171" y="146"/>
                  </a:cubicBezTo>
                  <a:lnTo>
                    <a:pt x="171" y="86"/>
                  </a:lnTo>
                  <a:lnTo>
                    <a:pt x="171" y="68"/>
                  </a:lnTo>
                  <a:lnTo>
                    <a:pt x="171" y="49"/>
                  </a:lnTo>
                  <a:lnTo>
                    <a:pt x="153" y="31"/>
                  </a:lnTo>
                  <a:cubicBezTo>
                    <a:pt x="153" y="14"/>
                    <a:pt x="143" y="0"/>
                    <a:pt x="13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3"/>
            <p:cNvSpPr/>
            <p:nvPr/>
          </p:nvSpPr>
          <p:spPr>
            <a:xfrm>
              <a:off x="6548857" y="3041866"/>
              <a:ext cx="37649" cy="84986"/>
            </a:xfrm>
            <a:custGeom>
              <a:avLst/>
              <a:gdLst/>
              <a:ahLst/>
              <a:cxnLst/>
              <a:rect l="l" t="t" r="r" b="b"/>
              <a:pathLst>
                <a:path w="292" h="701" extrusionOk="0">
                  <a:moveTo>
                    <a:pt x="24" y="1"/>
                  </a:moveTo>
                  <a:cubicBezTo>
                    <a:pt x="1" y="1"/>
                    <a:pt x="1" y="24"/>
                    <a:pt x="1" y="42"/>
                  </a:cubicBezTo>
                  <a:lnTo>
                    <a:pt x="1" y="61"/>
                  </a:lnTo>
                  <a:lnTo>
                    <a:pt x="24" y="79"/>
                  </a:lnTo>
                  <a:lnTo>
                    <a:pt x="24" y="116"/>
                  </a:lnTo>
                  <a:cubicBezTo>
                    <a:pt x="42" y="139"/>
                    <a:pt x="42" y="158"/>
                    <a:pt x="61" y="195"/>
                  </a:cubicBezTo>
                  <a:cubicBezTo>
                    <a:pt x="61" y="232"/>
                    <a:pt x="79" y="292"/>
                    <a:pt x="79" y="329"/>
                  </a:cubicBezTo>
                  <a:cubicBezTo>
                    <a:pt x="98" y="389"/>
                    <a:pt x="98" y="426"/>
                    <a:pt x="116" y="486"/>
                  </a:cubicBezTo>
                  <a:lnTo>
                    <a:pt x="116" y="541"/>
                  </a:lnTo>
                  <a:lnTo>
                    <a:pt x="116" y="620"/>
                  </a:lnTo>
                  <a:lnTo>
                    <a:pt x="116" y="638"/>
                  </a:lnTo>
                  <a:cubicBezTo>
                    <a:pt x="135" y="668"/>
                    <a:pt x="162" y="701"/>
                    <a:pt x="191" y="701"/>
                  </a:cubicBezTo>
                  <a:cubicBezTo>
                    <a:pt x="198" y="701"/>
                    <a:pt x="206" y="699"/>
                    <a:pt x="213" y="694"/>
                  </a:cubicBezTo>
                  <a:cubicBezTo>
                    <a:pt x="255" y="694"/>
                    <a:pt x="292" y="657"/>
                    <a:pt x="273" y="620"/>
                  </a:cubicBezTo>
                  <a:cubicBezTo>
                    <a:pt x="273" y="578"/>
                    <a:pt x="273" y="560"/>
                    <a:pt x="255" y="523"/>
                  </a:cubicBezTo>
                  <a:lnTo>
                    <a:pt x="255" y="444"/>
                  </a:lnTo>
                  <a:cubicBezTo>
                    <a:pt x="232" y="407"/>
                    <a:pt x="213" y="347"/>
                    <a:pt x="195" y="310"/>
                  </a:cubicBezTo>
                  <a:cubicBezTo>
                    <a:pt x="176" y="255"/>
                    <a:pt x="158" y="195"/>
                    <a:pt x="139" y="158"/>
                  </a:cubicBezTo>
                  <a:cubicBezTo>
                    <a:pt x="139" y="139"/>
                    <a:pt x="116" y="98"/>
                    <a:pt x="98" y="79"/>
                  </a:cubicBezTo>
                  <a:cubicBezTo>
                    <a:pt x="98" y="79"/>
                    <a:pt x="98" y="61"/>
                    <a:pt x="79" y="42"/>
                  </a:cubicBezTo>
                  <a:lnTo>
                    <a:pt x="61" y="24"/>
                  </a:lnTo>
                  <a:cubicBezTo>
                    <a:pt x="61" y="1"/>
                    <a:pt x="42" y="1"/>
                    <a:pt x="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3"/>
            <p:cNvSpPr/>
            <p:nvPr/>
          </p:nvSpPr>
          <p:spPr>
            <a:xfrm>
              <a:off x="6449964" y="2999676"/>
              <a:ext cx="29913" cy="24126"/>
            </a:xfrm>
            <a:custGeom>
              <a:avLst/>
              <a:gdLst/>
              <a:ahLst/>
              <a:cxnLst/>
              <a:rect l="l" t="t" r="r" b="b"/>
              <a:pathLst>
                <a:path w="232" h="199" extrusionOk="0">
                  <a:moveTo>
                    <a:pt x="152" y="1"/>
                  </a:moveTo>
                  <a:cubicBezTo>
                    <a:pt x="133" y="1"/>
                    <a:pt x="114" y="7"/>
                    <a:pt x="98" y="25"/>
                  </a:cubicBezTo>
                  <a:cubicBezTo>
                    <a:pt x="56" y="62"/>
                    <a:pt x="1" y="159"/>
                    <a:pt x="19" y="178"/>
                  </a:cubicBezTo>
                  <a:cubicBezTo>
                    <a:pt x="26" y="192"/>
                    <a:pt x="45" y="198"/>
                    <a:pt x="67" y="198"/>
                  </a:cubicBezTo>
                  <a:cubicBezTo>
                    <a:pt x="103" y="198"/>
                    <a:pt x="149" y="182"/>
                    <a:pt x="172" y="159"/>
                  </a:cubicBezTo>
                  <a:cubicBezTo>
                    <a:pt x="232" y="118"/>
                    <a:pt x="232" y="62"/>
                    <a:pt x="213" y="25"/>
                  </a:cubicBezTo>
                  <a:cubicBezTo>
                    <a:pt x="200" y="12"/>
                    <a:pt x="176" y="1"/>
                    <a:pt x="15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6" name="Google Shape;1226;p43"/>
          <p:cNvGrpSpPr/>
          <p:nvPr/>
        </p:nvGrpSpPr>
        <p:grpSpPr>
          <a:xfrm flipH="1">
            <a:off x="344980" y="1823694"/>
            <a:ext cx="625929" cy="640560"/>
            <a:chOff x="6405353" y="2836979"/>
            <a:chExt cx="396861" cy="406137"/>
          </a:xfrm>
        </p:grpSpPr>
        <p:sp>
          <p:nvSpPr>
            <p:cNvPr id="1227" name="Google Shape;1227;p43"/>
            <p:cNvSpPr/>
            <p:nvPr/>
          </p:nvSpPr>
          <p:spPr>
            <a:xfrm>
              <a:off x="6561364" y="3023438"/>
              <a:ext cx="154464" cy="219678"/>
            </a:xfrm>
            <a:custGeom>
              <a:avLst/>
              <a:gdLst/>
              <a:ahLst/>
              <a:cxnLst/>
              <a:rect l="l" t="t" r="r" b="b"/>
              <a:pathLst>
                <a:path w="1198" h="1812" extrusionOk="0">
                  <a:moveTo>
                    <a:pt x="250" y="0"/>
                  </a:moveTo>
                  <a:lnTo>
                    <a:pt x="232" y="19"/>
                  </a:lnTo>
                  <a:lnTo>
                    <a:pt x="1" y="268"/>
                  </a:lnTo>
                  <a:lnTo>
                    <a:pt x="19" y="384"/>
                  </a:lnTo>
                  <a:cubicBezTo>
                    <a:pt x="42" y="444"/>
                    <a:pt x="61" y="499"/>
                    <a:pt x="61" y="559"/>
                  </a:cubicBezTo>
                  <a:cubicBezTo>
                    <a:pt x="61" y="578"/>
                    <a:pt x="79" y="615"/>
                    <a:pt x="79" y="638"/>
                  </a:cubicBezTo>
                  <a:lnTo>
                    <a:pt x="79" y="730"/>
                  </a:lnTo>
                  <a:cubicBezTo>
                    <a:pt x="98" y="809"/>
                    <a:pt x="98" y="887"/>
                    <a:pt x="116" y="943"/>
                  </a:cubicBezTo>
                  <a:cubicBezTo>
                    <a:pt x="135" y="985"/>
                    <a:pt x="135" y="1021"/>
                    <a:pt x="135" y="1058"/>
                  </a:cubicBezTo>
                  <a:cubicBezTo>
                    <a:pt x="158" y="1077"/>
                    <a:pt x="158" y="1077"/>
                    <a:pt x="158" y="1100"/>
                  </a:cubicBezTo>
                  <a:cubicBezTo>
                    <a:pt x="176" y="1155"/>
                    <a:pt x="195" y="1216"/>
                    <a:pt x="232" y="1253"/>
                  </a:cubicBezTo>
                  <a:cubicBezTo>
                    <a:pt x="232" y="1271"/>
                    <a:pt x="250" y="1289"/>
                    <a:pt x="250" y="1289"/>
                  </a:cubicBezTo>
                  <a:cubicBezTo>
                    <a:pt x="292" y="1350"/>
                    <a:pt x="329" y="1387"/>
                    <a:pt x="366" y="1447"/>
                  </a:cubicBezTo>
                  <a:cubicBezTo>
                    <a:pt x="407" y="1484"/>
                    <a:pt x="444" y="1521"/>
                    <a:pt x="504" y="1562"/>
                  </a:cubicBezTo>
                  <a:cubicBezTo>
                    <a:pt x="620" y="1655"/>
                    <a:pt x="735" y="1733"/>
                    <a:pt x="906" y="1812"/>
                  </a:cubicBezTo>
                  <a:cubicBezTo>
                    <a:pt x="966" y="1715"/>
                    <a:pt x="1003" y="1636"/>
                    <a:pt x="1059" y="1539"/>
                  </a:cubicBezTo>
                  <a:cubicBezTo>
                    <a:pt x="1082" y="1502"/>
                    <a:pt x="1082" y="1465"/>
                    <a:pt x="1100" y="1423"/>
                  </a:cubicBezTo>
                  <a:cubicBezTo>
                    <a:pt x="1119" y="1387"/>
                    <a:pt x="1137" y="1350"/>
                    <a:pt x="1137" y="1308"/>
                  </a:cubicBezTo>
                  <a:cubicBezTo>
                    <a:pt x="1174" y="1216"/>
                    <a:pt x="1197" y="1100"/>
                    <a:pt x="1197" y="1003"/>
                  </a:cubicBezTo>
                  <a:cubicBezTo>
                    <a:pt x="1197" y="943"/>
                    <a:pt x="1174" y="869"/>
                    <a:pt x="1174" y="809"/>
                  </a:cubicBezTo>
                  <a:cubicBezTo>
                    <a:pt x="1156" y="754"/>
                    <a:pt x="1137" y="693"/>
                    <a:pt x="1100" y="638"/>
                  </a:cubicBezTo>
                  <a:cubicBezTo>
                    <a:pt x="1100" y="596"/>
                    <a:pt x="1082" y="578"/>
                    <a:pt x="1059" y="541"/>
                  </a:cubicBezTo>
                  <a:cubicBezTo>
                    <a:pt x="1022" y="481"/>
                    <a:pt x="985" y="444"/>
                    <a:pt x="925" y="384"/>
                  </a:cubicBezTo>
                  <a:cubicBezTo>
                    <a:pt x="888" y="347"/>
                    <a:pt x="851" y="310"/>
                    <a:pt x="809" y="291"/>
                  </a:cubicBezTo>
                  <a:cubicBezTo>
                    <a:pt x="772" y="268"/>
                    <a:pt x="754" y="250"/>
                    <a:pt x="735" y="231"/>
                  </a:cubicBezTo>
                  <a:cubicBezTo>
                    <a:pt x="675" y="194"/>
                    <a:pt x="620" y="153"/>
                    <a:pt x="541" y="116"/>
                  </a:cubicBezTo>
                  <a:cubicBezTo>
                    <a:pt x="481" y="97"/>
                    <a:pt x="407" y="60"/>
                    <a:pt x="347" y="37"/>
                  </a:cubicBezTo>
                  <a:lnTo>
                    <a:pt x="329" y="19"/>
                  </a:lnTo>
                  <a:cubicBezTo>
                    <a:pt x="292" y="19"/>
                    <a:pt x="273" y="0"/>
                    <a:pt x="25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3"/>
            <p:cNvSpPr/>
            <p:nvPr/>
          </p:nvSpPr>
          <p:spPr>
            <a:xfrm>
              <a:off x="6571549" y="3051443"/>
              <a:ext cx="126356" cy="86319"/>
            </a:xfrm>
            <a:custGeom>
              <a:avLst/>
              <a:gdLst/>
              <a:ahLst/>
              <a:cxnLst/>
              <a:rect l="l" t="t" r="r" b="b"/>
              <a:pathLst>
                <a:path w="980" h="712" extrusionOk="0">
                  <a:moveTo>
                    <a:pt x="656" y="0"/>
                  </a:moveTo>
                  <a:cubicBezTo>
                    <a:pt x="633" y="37"/>
                    <a:pt x="596" y="97"/>
                    <a:pt x="578" y="134"/>
                  </a:cubicBezTo>
                  <a:cubicBezTo>
                    <a:pt x="541" y="176"/>
                    <a:pt x="499" y="213"/>
                    <a:pt x="462" y="250"/>
                  </a:cubicBezTo>
                  <a:cubicBezTo>
                    <a:pt x="425" y="291"/>
                    <a:pt x="365" y="328"/>
                    <a:pt x="328" y="365"/>
                  </a:cubicBezTo>
                  <a:lnTo>
                    <a:pt x="310" y="384"/>
                  </a:lnTo>
                  <a:lnTo>
                    <a:pt x="287" y="384"/>
                  </a:lnTo>
                  <a:lnTo>
                    <a:pt x="250" y="407"/>
                  </a:lnTo>
                  <a:cubicBezTo>
                    <a:pt x="231" y="425"/>
                    <a:pt x="231" y="425"/>
                    <a:pt x="213" y="425"/>
                  </a:cubicBezTo>
                  <a:cubicBezTo>
                    <a:pt x="194" y="444"/>
                    <a:pt x="194" y="444"/>
                    <a:pt x="171" y="444"/>
                  </a:cubicBezTo>
                  <a:lnTo>
                    <a:pt x="153" y="462"/>
                  </a:lnTo>
                  <a:lnTo>
                    <a:pt x="134" y="462"/>
                  </a:lnTo>
                  <a:lnTo>
                    <a:pt x="97" y="481"/>
                  </a:lnTo>
                  <a:cubicBezTo>
                    <a:pt x="79" y="481"/>
                    <a:pt x="79" y="481"/>
                    <a:pt x="79" y="499"/>
                  </a:cubicBezTo>
                  <a:lnTo>
                    <a:pt x="0" y="499"/>
                  </a:lnTo>
                  <a:cubicBezTo>
                    <a:pt x="19" y="578"/>
                    <a:pt x="19" y="656"/>
                    <a:pt x="37" y="712"/>
                  </a:cubicBezTo>
                  <a:lnTo>
                    <a:pt x="250" y="712"/>
                  </a:lnTo>
                  <a:cubicBezTo>
                    <a:pt x="268" y="693"/>
                    <a:pt x="287" y="693"/>
                    <a:pt x="310" y="693"/>
                  </a:cubicBezTo>
                  <a:cubicBezTo>
                    <a:pt x="328" y="693"/>
                    <a:pt x="328" y="693"/>
                    <a:pt x="347" y="675"/>
                  </a:cubicBezTo>
                  <a:lnTo>
                    <a:pt x="402" y="675"/>
                  </a:lnTo>
                  <a:lnTo>
                    <a:pt x="425" y="656"/>
                  </a:lnTo>
                  <a:lnTo>
                    <a:pt x="462" y="656"/>
                  </a:lnTo>
                  <a:cubicBezTo>
                    <a:pt x="541" y="615"/>
                    <a:pt x="596" y="596"/>
                    <a:pt x="675" y="559"/>
                  </a:cubicBezTo>
                  <a:cubicBezTo>
                    <a:pt x="730" y="523"/>
                    <a:pt x="809" y="462"/>
                    <a:pt x="864" y="425"/>
                  </a:cubicBezTo>
                  <a:cubicBezTo>
                    <a:pt x="906" y="384"/>
                    <a:pt x="943" y="347"/>
                    <a:pt x="980" y="310"/>
                  </a:cubicBezTo>
                  <a:cubicBezTo>
                    <a:pt x="943" y="250"/>
                    <a:pt x="906" y="213"/>
                    <a:pt x="846" y="153"/>
                  </a:cubicBezTo>
                  <a:cubicBezTo>
                    <a:pt x="809" y="116"/>
                    <a:pt x="772" y="79"/>
                    <a:pt x="730" y="60"/>
                  </a:cubicBezTo>
                  <a:cubicBezTo>
                    <a:pt x="693" y="37"/>
                    <a:pt x="675" y="19"/>
                    <a:pt x="65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3"/>
            <p:cNvSpPr/>
            <p:nvPr/>
          </p:nvSpPr>
          <p:spPr>
            <a:xfrm>
              <a:off x="6581606" y="3121396"/>
              <a:ext cx="134221" cy="70195"/>
            </a:xfrm>
            <a:custGeom>
              <a:avLst/>
              <a:gdLst/>
              <a:ahLst/>
              <a:cxnLst/>
              <a:rect l="l" t="t" r="r" b="b"/>
              <a:pathLst>
                <a:path w="1041" h="579" extrusionOk="0">
                  <a:moveTo>
                    <a:pt x="1017" y="1"/>
                  </a:moveTo>
                  <a:cubicBezTo>
                    <a:pt x="980" y="19"/>
                    <a:pt x="962" y="38"/>
                    <a:pt x="943" y="61"/>
                  </a:cubicBezTo>
                  <a:cubicBezTo>
                    <a:pt x="883" y="98"/>
                    <a:pt x="828" y="135"/>
                    <a:pt x="786" y="177"/>
                  </a:cubicBezTo>
                  <a:cubicBezTo>
                    <a:pt x="731" y="195"/>
                    <a:pt x="671" y="232"/>
                    <a:pt x="634" y="250"/>
                  </a:cubicBezTo>
                  <a:lnTo>
                    <a:pt x="597" y="250"/>
                  </a:lnTo>
                  <a:cubicBezTo>
                    <a:pt x="597" y="269"/>
                    <a:pt x="597" y="269"/>
                    <a:pt x="578" y="269"/>
                  </a:cubicBezTo>
                  <a:lnTo>
                    <a:pt x="537" y="292"/>
                  </a:lnTo>
                  <a:cubicBezTo>
                    <a:pt x="518" y="292"/>
                    <a:pt x="481" y="311"/>
                    <a:pt x="463" y="311"/>
                  </a:cubicBezTo>
                  <a:lnTo>
                    <a:pt x="403" y="311"/>
                  </a:lnTo>
                  <a:cubicBezTo>
                    <a:pt x="403" y="311"/>
                    <a:pt x="384" y="329"/>
                    <a:pt x="366" y="329"/>
                  </a:cubicBezTo>
                  <a:lnTo>
                    <a:pt x="116" y="329"/>
                  </a:lnTo>
                  <a:lnTo>
                    <a:pt x="93" y="311"/>
                  </a:lnTo>
                  <a:lnTo>
                    <a:pt x="38" y="311"/>
                  </a:lnTo>
                  <a:lnTo>
                    <a:pt x="1" y="292"/>
                  </a:lnTo>
                  <a:lnTo>
                    <a:pt x="1" y="292"/>
                  </a:lnTo>
                  <a:cubicBezTo>
                    <a:pt x="19" y="347"/>
                    <a:pt x="38" y="408"/>
                    <a:pt x="75" y="445"/>
                  </a:cubicBezTo>
                  <a:cubicBezTo>
                    <a:pt x="75" y="463"/>
                    <a:pt x="93" y="481"/>
                    <a:pt x="93" y="481"/>
                  </a:cubicBezTo>
                  <a:lnTo>
                    <a:pt x="135" y="500"/>
                  </a:lnTo>
                  <a:lnTo>
                    <a:pt x="190" y="523"/>
                  </a:lnTo>
                  <a:cubicBezTo>
                    <a:pt x="209" y="523"/>
                    <a:pt x="209" y="523"/>
                    <a:pt x="209" y="542"/>
                  </a:cubicBezTo>
                  <a:lnTo>
                    <a:pt x="287" y="542"/>
                  </a:lnTo>
                  <a:lnTo>
                    <a:pt x="306" y="560"/>
                  </a:lnTo>
                  <a:lnTo>
                    <a:pt x="421" y="560"/>
                  </a:lnTo>
                  <a:cubicBezTo>
                    <a:pt x="440" y="579"/>
                    <a:pt x="463" y="579"/>
                    <a:pt x="481" y="579"/>
                  </a:cubicBezTo>
                  <a:lnTo>
                    <a:pt x="652" y="579"/>
                  </a:lnTo>
                  <a:cubicBezTo>
                    <a:pt x="652" y="579"/>
                    <a:pt x="671" y="579"/>
                    <a:pt x="671" y="560"/>
                  </a:cubicBezTo>
                  <a:lnTo>
                    <a:pt x="694" y="560"/>
                  </a:lnTo>
                  <a:cubicBezTo>
                    <a:pt x="768" y="560"/>
                    <a:pt x="846" y="542"/>
                    <a:pt x="925" y="523"/>
                  </a:cubicBezTo>
                  <a:cubicBezTo>
                    <a:pt x="943" y="523"/>
                    <a:pt x="962" y="500"/>
                    <a:pt x="980" y="500"/>
                  </a:cubicBezTo>
                  <a:cubicBezTo>
                    <a:pt x="1017" y="408"/>
                    <a:pt x="1040" y="292"/>
                    <a:pt x="1040" y="195"/>
                  </a:cubicBezTo>
                  <a:cubicBezTo>
                    <a:pt x="1040" y="135"/>
                    <a:pt x="1017" y="61"/>
                    <a:pt x="1017"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3"/>
            <p:cNvSpPr/>
            <p:nvPr/>
          </p:nvSpPr>
          <p:spPr>
            <a:xfrm>
              <a:off x="6608425" y="3198744"/>
              <a:ext cx="89481" cy="44372"/>
            </a:xfrm>
            <a:custGeom>
              <a:avLst/>
              <a:gdLst/>
              <a:ahLst/>
              <a:cxnLst/>
              <a:rect l="l" t="t" r="r" b="b"/>
              <a:pathLst>
                <a:path w="694" h="366" extrusionOk="0">
                  <a:moveTo>
                    <a:pt x="1" y="1"/>
                  </a:moveTo>
                  <a:lnTo>
                    <a:pt x="1" y="1"/>
                  </a:lnTo>
                  <a:cubicBezTo>
                    <a:pt x="42" y="38"/>
                    <a:pt x="79" y="75"/>
                    <a:pt x="139" y="116"/>
                  </a:cubicBezTo>
                  <a:cubicBezTo>
                    <a:pt x="255" y="209"/>
                    <a:pt x="370" y="287"/>
                    <a:pt x="541" y="366"/>
                  </a:cubicBezTo>
                  <a:cubicBezTo>
                    <a:pt x="601" y="269"/>
                    <a:pt x="638" y="190"/>
                    <a:pt x="694" y="93"/>
                  </a:cubicBezTo>
                  <a:lnTo>
                    <a:pt x="694" y="93"/>
                  </a:lnTo>
                  <a:cubicBezTo>
                    <a:pt x="635" y="120"/>
                    <a:pt x="556" y="142"/>
                    <a:pt x="459" y="142"/>
                  </a:cubicBezTo>
                  <a:cubicBezTo>
                    <a:pt x="337" y="142"/>
                    <a:pt x="184" y="106"/>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3"/>
            <p:cNvSpPr/>
            <p:nvPr/>
          </p:nvSpPr>
          <p:spPr>
            <a:xfrm>
              <a:off x="6536995" y="2836979"/>
              <a:ext cx="210938" cy="191066"/>
            </a:xfrm>
            <a:custGeom>
              <a:avLst/>
              <a:gdLst/>
              <a:ahLst/>
              <a:cxnLst/>
              <a:rect l="l" t="t" r="r" b="b"/>
              <a:pathLst>
                <a:path w="1636" h="1576" extrusionOk="0">
                  <a:moveTo>
                    <a:pt x="1323" y="1"/>
                  </a:moveTo>
                  <a:cubicBezTo>
                    <a:pt x="1242" y="1"/>
                    <a:pt x="1128" y="31"/>
                    <a:pt x="961" y="115"/>
                  </a:cubicBezTo>
                  <a:cubicBezTo>
                    <a:pt x="190" y="517"/>
                    <a:pt x="0" y="1344"/>
                    <a:pt x="0" y="1344"/>
                  </a:cubicBezTo>
                  <a:cubicBezTo>
                    <a:pt x="56" y="1344"/>
                    <a:pt x="93" y="1386"/>
                    <a:pt x="116" y="1423"/>
                  </a:cubicBezTo>
                  <a:cubicBezTo>
                    <a:pt x="153" y="1483"/>
                    <a:pt x="153" y="1575"/>
                    <a:pt x="153" y="1575"/>
                  </a:cubicBezTo>
                  <a:cubicBezTo>
                    <a:pt x="153" y="1575"/>
                    <a:pt x="980" y="1289"/>
                    <a:pt x="1229" y="1095"/>
                  </a:cubicBezTo>
                  <a:cubicBezTo>
                    <a:pt x="1405" y="961"/>
                    <a:pt x="1636" y="651"/>
                    <a:pt x="1479" y="443"/>
                  </a:cubicBezTo>
                  <a:cubicBezTo>
                    <a:pt x="1594" y="305"/>
                    <a:pt x="1576" y="152"/>
                    <a:pt x="1502" y="74"/>
                  </a:cubicBezTo>
                  <a:cubicBezTo>
                    <a:pt x="1461" y="35"/>
                    <a:pt x="1411" y="1"/>
                    <a:pt x="1323"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3"/>
            <p:cNvSpPr/>
            <p:nvPr/>
          </p:nvSpPr>
          <p:spPr>
            <a:xfrm>
              <a:off x="6536995" y="2836979"/>
              <a:ext cx="205651" cy="172517"/>
            </a:xfrm>
            <a:custGeom>
              <a:avLst/>
              <a:gdLst/>
              <a:ahLst/>
              <a:cxnLst/>
              <a:rect l="l" t="t" r="r" b="b"/>
              <a:pathLst>
                <a:path w="1595" h="1423" extrusionOk="0">
                  <a:moveTo>
                    <a:pt x="1323" y="1"/>
                  </a:moveTo>
                  <a:cubicBezTo>
                    <a:pt x="1242" y="1"/>
                    <a:pt x="1128" y="31"/>
                    <a:pt x="961" y="115"/>
                  </a:cubicBezTo>
                  <a:cubicBezTo>
                    <a:pt x="809" y="189"/>
                    <a:pt x="670" y="305"/>
                    <a:pt x="555" y="402"/>
                  </a:cubicBezTo>
                  <a:lnTo>
                    <a:pt x="536" y="420"/>
                  </a:lnTo>
                  <a:cubicBezTo>
                    <a:pt x="116" y="827"/>
                    <a:pt x="0" y="1344"/>
                    <a:pt x="0" y="1344"/>
                  </a:cubicBezTo>
                  <a:cubicBezTo>
                    <a:pt x="56" y="1344"/>
                    <a:pt x="93" y="1386"/>
                    <a:pt x="116" y="1423"/>
                  </a:cubicBezTo>
                  <a:cubicBezTo>
                    <a:pt x="980" y="1076"/>
                    <a:pt x="1479" y="443"/>
                    <a:pt x="1479" y="443"/>
                  </a:cubicBezTo>
                  <a:cubicBezTo>
                    <a:pt x="1594" y="305"/>
                    <a:pt x="1576" y="152"/>
                    <a:pt x="1502" y="74"/>
                  </a:cubicBezTo>
                  <a:cubicBezTo>
                    <a:pt x="1461" y="35"/>
                    <a:pt x="1411" y="1"/>
                    <a:pt x="1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3"/>
            <p:cNvSpPr/>
            <p:nvPr/>
          </p:nvSpPr>
          <p:spPr>
            <a:xfrm>
              <a:off x="6648394" y="3189287"/>
              <a:ext cx="7865" cy="6789"/>
            </a:xfrm>
            <a:custGeom>
              <a:avLst/>
              <a:gdLst/>
              <a:ahLst/>
              <a:cxnLst/>
              <a:rect l="l" t="t" r="r" b="b"/>
              <a:pathLst>
                <a:path w="61" h="56" extrusionOk="0">
                  <a:moveTo>
                    <a:pt x="0" y="0"/>
                  </a:moveTo>
                  <a:lnTo>
                    <a:pt x="0" y="19"/>
                  </a:lnTo>
                  <a:lnTo>
                    <a:pt x="19" y="19"/>
                  </a:lnTo>
                  <a:cubicBezTo>
                    <a:pt x="37" y="37"/>
                    <a:pt x="37" y="37"/>
                    <a:pt x="60" y="55"/>
                  </a:cubicBezTo>
                  <a:cubicBezTo>
                    <a:pt x="37" y="37"/>
                    <a:pt x="37" y="37"/>
                    <a:pt x="37" y="19"/>
                  </a:cubicBezTo>
                  <a:cubicBezTo>
                    <a:pt x="19" y="19"/>
                    <a:pt x="19" y="0"/>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3"/>
            <p:cNvSpPr/>
            <p:nvPr/>
          </p:nvSpPr>
          <p:spPr>
            <a:xfrm>
              <a:off x="6641174" y="3145037"/>
              <a:ext cx="12120" cy="46554"/>
            </a:xfrm>
            <a:custGeom>
              <a:avLst/>
              <a:gdLst/>
              <a:ahLst/>
              <a:cxnLst/>
              <a:rect l="l" t="t" r="r" b="b"/>
              <a:pathLst>
                <a:path w="94" h="384" extrusionOk="0">
                  <a:moveTo>
                    <a:pt x="38" y="0"/>
                  </a:moveTo>
                  <a:cubicBezTo>
                    <a:pt x="19" y="0"/>
                    <a:pt x="19" y="18"/>
                    <a:pt x="1" y="37"/>
                  </a:cubicBezTo>
                  <a:lnTo>
                    <a:pt x="1" y="116"/>
                  </a:lnTo>
                  <a:lnTo>
                    <a:pt x="1" y="189"/>
                  </a:lnTo>
                  <a:cubicBezTo>
                    <a:pt x="1" y="231"/>
                    <a:pt x="1" y="250"/>
                    <a:pt x="19" y="286"/>
                  </a:cubicBezTo>
                  <a:lnTo>
                    <a:pt x="19" y="328"/>
                  </a:lnTo>
                  <a:cubicBezTo>
                    <a:pt x="19" y="347"/>
                    <a:pt x="19" y="347"/>
                    <a:pt x="38" y="365"/>
                  </a:cubicBezTo>
                  <a:cubicBezTo>
                    <a:pt x="38" y="365"/>
                    <a:pt x="38" y="384"/>
                    <a:pt x="56" y="384"/>
                  </a:cubicBezTo>
                  <a:cubicBezTo>
                    <a:pt x="75" y="384"/>
                    <a:pt x="75" y="384"/>
                    <a:pt x="75" y="365"/>
                  </a:cubicBezTo>
                  <a:lnTo>
                    <a:pt x="93" y="365"/>
                  </a:lnTo>
                  <a:lnTo>
                    <a:pt x="93" y="328"/>
                  </a:lnTo>
                  <a:lnTo>
                    <a:pt x="93" y="268"/>
                  </a:lnTo>
                  <a:lnTo>
                    <a:pt x="93" y="189"/>
                  </a:lnTo>
                  <a:cubicBezTo>
                    <a:pt x="75" y="171"/>
                    <a:pt x="75" y="134"/>
                    <a:pt x="75" y="116"/>
                  </a:cubicBezTo>
                  <a:cubicBezTo>
                    <a:pt x="75" y="74"/>
                    <a:pt x="56" y="55"/>
                    <a:pt x="56" y="18"/>
                  </a:cubicBezTo>
                  <a:lnTo>
                    <a:pt x="38" y="0"/>
                  </a:ln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3"/>
            <p:cNvSpPr/>
            <p:nvPr/>
          </p:nvSpPr>
          <p:spPr>
            <a:xfrm>
              <a:off x="6569100" y="3074963"/>
              <a:ext cx="89481" cy="86925"/>
            </a:xfrm>
            <a:custGeom>
              <a:avLst/>
              <a:gdLst/>
              <a:ahLst/>
              <a:cxnLst/>
              <a:rect l="l" t="t" r="r" b="b"/>
              <a:pathLst>
                <a:path w="694" h="717" extrusionOk="0">
                  <a:moveTo>
                    <a:pt x="19" y="0"/>
                  </a:moveTo>
                  <a:cubicBezTo>
                    <a:pt x="19" y="19"/>
                    <a:pt x="1" y="37"/>
                    <a:pt x="19" y="37"/>
                  </a:cubicBezTo>
                  <a:lnTo>
                    <a:pt x="19" y="56"/>
                  </a:lnTo>
                  <a:lnTo>
                    <a:pt x="38" y="56"/>
                  </a:lnTo>
                  <a:lnTo>
                    <a:pt x="38" y="74"/>
                  </a:lnTo>
                  <a:cubicBezTo>
                    <a:pt x="56" y="74"/>
                    <a:pt x="56" y="74"/>
                    <a:pt x="56" y="97"/>
                  </a:cubicBezTo>
                  <a:cubicBezTo>
                    <a:pt x="75" y="97"/>
                    <a:pt x="98" y="116"/>
                    <a:pt x="116" y="134"/>
                  </a:cubicBezTo>
                  <a:cubicBezTo>
                    <a:pt x="153" y="153"/>
                    <a:pt x="190" y="171"/>
                    <a:pt x="232" y="171"/>
                  </a:cubicBezTo>
                  <a:cubicBezTo>
                    <a:pt x="287" y="213"/>
                    <a:pt x="366" y="213"/>
                    <a:pt x="421" y="231"/>
                  </a:cubicBezTo>
                  <a:lnTo>
                    <a:pt x="444" y="250"/>
                  </a:lnTo>
                  <a:cubicBezTo>
                    <a:pt x="444" y="268"/>
                    <a:pt x="444" y="287"/>
                    <a:pt x="463" y="305"/>
                  </a:cubicBezTo>
                  <a:cubicBezTo>
                    <a:pt x="463" y="347"/>
                    <a:pt x="481" y="384"/>
                    <a:pt x="481" y="421"/>
                  </a:cubicBezTo>
                  <a:cubicBezTo>
                    <a:pt x="500" y="444"/>
                    <a:pt x="500" y="481"/>
                    <a:pt x="500" y="518"/>
                  </a:cubicBezTo>
                  <a:lnTo>
                    <a:pt x="500" y="633"/>
                  </a:lnTo>
                  <a:lnTo>
                    <a:pt x="518" y="633"/>
                  </a:lnTo>
                  <a:lnTo>
                    <a:pt x="518" y="652"/>
                  </a:lnTo>
                  <a:cubicBezTo>
                    <a:pt x="518" y="686"/>
                    <a:pt x="546" y="717"/>
                    <a:pt x="587" y="717"/>
                  </a:cubicBezTo>
                  <a:cubicBezTo>
                    <a:pt x="596" y="717"/>
                    <a:pt x="605" y="715"/>
                    <a:pt x="615" y="712"/>
                  </a:cubicBezTo>
                  <a:cubicBezTo>
                    <a:pt x="652" y="712"/>
                    <a:pt x="694" y="675"/>
                    <a:pt x="675" y="615"/>
                  </a:cubicBezTo>
                  <a:cubicBezTo>
                    <a:pt x="675" y="578"/>
                    <a:pt x="675" y="536"/>
                    <a:pt x="652" y="499"/>
                  </a:cubicBezTo>
                  <a:cubicBezTo>
                    <a:pt x="634" y="462"/>
                    <a:pt x="634" y="421"/>
                    <a:pt x="615" y="384"/>
                  </a:cubicBezTo>
                  <a:cubicBezTo>
                    <a:pt x="597" y="347"/>
                    <a:pt x="597" y="305"/>
                    <a:pt x="578" y="268"/>
                  </a:cubicBezTo>
                  <a:cubicBezTo>
                    <a:pt x="560" y="250"/>
                    <a:pt x="560" y="231"/>
                    <a:pt x="537" y="213"/>
                  </a:cubicBezTo>
                  <a:lnTo>
                    <a:pt x="537" y="171"/>
                  </a:lnTo>
                  <a:lnTo>
                    <a:pt x="518" y="153"/>
                  </a:lnTo>
                  <a:lnTo>
                    <a:pt x="518" y="134"/>
                  </a:lnTo>
                  <a:cubicBezTo>
                    <a:pt x="500" y="134"/>
                    <a:pt x="481" y="116"/>
                    <a:pt x="463" y="116"/>
                  </a:cubicBezTo>
                  <a:cubicBezTo>
                    <a:pt x="403" y="116"/>
                    <a:pt x="329" y="116"/>
                    <a:pt x="250" y="97"/>
                  </a:cubicBezTo>
                  <a:cubicBezTo>
                    <a:pt x="213" y="97"/>
                    <a:pt x="172" y="74"/>
                    <a:pt x="153" y="56"/>
                  </a:cubicBezTo>
                  <a:cubicBezTo>
                    <a:pt x="135" y="56"/>
                    <a:pt x="116" y="56"/>
                    <a:pt x="98" y="37"/>
                  </a:cubicBezTo>
                  <a:lnTo>
                    <a:pt x="75" y="19"/>
                  </a:lnTo>
                  <a:lnTo>
                    <a:pt x="56" y="19"/>
                  </a:lnTo>
                  <a:lnTo>
                    <a:pt x="5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3"/>
            <p:cNvSpPr/>
            <p:nvPr/>
          </p:nvSpPr>
          <p:spPr>
            <a:xfrm>
              <a:off x="6462471" y="2976884"/>
              <a:ext cx="143763" cy="118932"/>
            </a:xfrm>
            <a:custGeom>
              <a:avLst/>
              <a:gdLst/>
              <a:ahLst/>
              <a:cxnLst/>
              <a:rect l="l" t="t" r="r" b="b"/>
              <a:pathLst>
                <a:path w="1115" h="981" extrusionOk="0">
                  <a:moveTo>
                    <a:pt x="481" y="1"/>
                  </a:moveTo>
                  <a:cubicBezTo>
                    <a:pt x="463" y="1"/>
                    <a:pt x="440" y="1"/>
                    <a:pt x="421" y="19"/>
                  </a:cubicBezTo>
                  <a:lnTo>
                    <a:pt x="366" y="19"/>
                  </a:lnTo>
                  <a:cubicBezTo>
                    <a:pt x="347" y="38"/>
                    <a:pt x="324" y="38"/>
                    <a:pt x="306" y="38"/>
                  </a:cubicBezTo>
                  <a:cubicBezTo>
                    <a:pt x="287" y="38"/>
                    <a:pt x="269" y="56"/>
                    <a:pt x="250" y="56"/>
                  </a:cubicBezTo>
                  <a:cubicBezTo>
                    <a:pt x="232" y="75"/>
                    <a:pt x="232" y="75"/>
                    <a:pt x="209" y="98"/>
                  </a:cubicBezTo>
                  <a:cubicBezTo>
                    <a:pt x="190" y="116"/>
                    <a:pt x="172" y="116"/>
                    <a:pt x="153" y="135"/>
                  </a:cubicBezTo>
                  <a:cubicBezTo>
                    <a:pt x="135" y="135"/>
                    <a:pt x="135" y="153"/>
                    <a:pt x="116" y="172"/>
                  </a:cubicBezTo>
                  <a:cubicBezTo>
                    <a:pt x="93" y="190"/>
                    <a:pt x="75" y="190"/>
                    <a:pt x="75" y="213"/>
                  </a:cubicBezTo>
                  <a:cubicBezTo>
                    <a:pt x="56" y="232"/>
                    <a:pt x="56" y="250"/>
                    <a:pt x="38" y="269"/>
                  </a:cubicBezTo>
                  <a:cubicBezTo>
                    <a:pt x="38" y="287"/>
                    <a:pt x="19" y="306"/>
                    <a:pt x="19" y="329"/>
                  </a:cubicBezTo>
                  <a:cubicBezTo>
                    <a:pt x="1" y="329"/>
                    <a:pt x="1" y="366"/>
                    <a:pt x="1" y="384"/>
                  </a:cubicBezTo>
                  <a:lnTo>
                    <a:pt x="1" y="444"/>
                  </a:lnTo>
                  <a:lnTo>
                    <a:pt x="1" y="500"/>
                  </a:lnTo>
                  <a:lnTo>
                    <a:pt x="1" y="560"/>
                  </a:lnTo>
                  <a:cubicBezTo>
                    <a:pt x="1" y="578"/>
                    <a:pt x="19" y="597"/>
                    <a:pt x="19" y="615"/>
                  </a:cubicBezTo>
                  <a:cubicBezTo>
                    <a:pt x="38" y="634"/>
                    <a:pt x="38" y="652"/>
                    <a:pt x="56" y="675"/>
                  </a:cubicBezTo>
                  <a:cubicBezTo>
                    <a:pt x="56" y="694"/>
                    <a:pt x="75" y="694"/>
                    <a:pt x="75" y="712"/>
                  </a:cubicBezTo>
                  <a:cubicBezTo>
                    <a:pt x="93" y="731"/>
                    <a:pt x="93" y="749"/>
                    <a:pt x="116" y="768"/>
                  </a:cubicBezTo>
                  <a:cubicBezTo>
                    <a:pt x="135" y="791"/>
                    <a:pt x="135" y="791"/>
                    <a:pt x="153" y="809"/>
                  </a:cubicBezTo>
                  <a:cubicBezTo>
                    <a:pt x="172" y="828"/>
                    <a:pt x="190" y="828"/>
                    <a:pt x="209" y="846"/>
                  </a:cubicBezTo>
                  <a:cubicBezTo>
                    <a:pt x="232" y="865"/>
                    <a:pt x="232" y="865"/>
                    <a:pt x="250" y="883"/>
                  </a:cubicBezTo>
                  <a:cubicBezTo>
                    <a:pt x="269" y="883"/>
                    <a:pt x="287" y="906"/>
                    <a:pt x="306" y="906"/>
                  </a:cubicBezTo>
                  <a:cubicBezTo>
                    <a:pt x="324" y="925"/>
                    <a:pt x="347" y="925"/>
                    <a:pt x="366" y="943"/>
                  </a:cubicBezTo>
                  <a:cubicBezTo>
                    <a:pt x="384" y="943"/>
                    <a:pt x="403" y="943"/>
                    <a:pt x="421" y="962"/>
                  </a:cubicBezTo>
                  <a:cubicBezTo>
                    <a:pt x="440" y="962"/>
                    <a:pt x="463" y="962"/>
                    <a:pt x="481" y="980"/>
                  </a:cubicBezTo>
                  <a:lnTo>
                    <a:pt x="731" y="980"/>
                  </a:lnTo>
                  <a:cubicBezTo>
                    <a:pt x="749" y="962"/>
                    <a:pt x="768" y="962"/>
                    <a:pt x="786" y="943"/>
                  </a:cubicBezTo>
                  <a:lnTo>
                    <a:pt x="828" y="943"/>
                  </a:lnTo>
                  <a:lnTo>
                    <a:pt x="846" y="925"/>
                  </a:lnTo>
                  <a:cubicBezTo>
                    <a:pt x="865" y="925"/>
                    <a:pt x="883" y="906"/>
                    <a:pt x="902" y="906"/>
                  </a:cubicBezTo>
                  <a:cubicBezTo>
                    <a:pt x="902" y="883"/>
                    <a:pt x="925" y="865"/>
                    <a:pt x="943" y="846"/>
                  </a:cubicBezTo>
                  <a:cubicBezTo>
                    <a:pt x="962" y="846"/>
                    <a:pt x="962" y="828"/>
                    <a:pt x="980" y="828"/>
                  </a:cubicBezTo>
                  <a:lnTo>
                    <a:pt x="999" y="809"/>
                  </a:lnTo>
                  <a:cubicBezTo>
                    <a:pt x="999" y="809"/>
                    <a:pt x="1017" y="791"/>
                    <a:pt x="1040" y="768"/>
                  </a:cubicBezTo>
                  <a:lnTo>
                    <a:pt x="1040" y="749"/>
                  </a:lnTo>
                  <a:cubicBezTo>
                    <a:pt x="1059" y="731"/>
                    <a:pt x="1059" y="731"/>
                    <a:pt x="1059" y="712"/>
                  </a:cubicBezTo>
                  <a:cubicBezTo>
                    <a:pt x="1077" y="694"/>
                    <a:pt x="1077" y="675"/>
                    <a:pt x="1077" y="652"/>
                  </a:cubicBezTo>
                  <a:cubicBezTo>
                    <a:pt x="1096" y="634"/>
                    <a:pt x="1096" y="615"/>
                    <a:pt x="1114" y="597"/>
                  </a:cubicBezTo>
                  <a:cubicBezTo>
                    <a:pt x="1114" y="578"/>
                    <a:pt x="1096" y="560"/>
                    <a:pt x="1096" y="537"/>
                  </a:cubicBezTo>
                  <a:cubicBezTo>
                    <a:pt x="1114" y="518"/>
                    <a:pt x="1114" y="500"/>
                    <a:pt x="1096" y="481"/>
                  </a:cubicBezTo>
                  <a:cubicBezTo>
                    <a:pt x="1096" y="463"/>
                    <a:pt x="1114" y="421"/>
                    <a:pt x="1096" y="403"/>
                  </a:cubicBezTo>
                  <a:cubicBezTo>
                    <a:pt x="1096" y="384"/>
                    <a:pt x="1077" y="366"/>
                    <a:pt x="1077" y="347"/>
                  </a:cubicBezTo>
                  <a:lnTo>
                    <a:pt x="1077" y="329"/>
                  </a:lnTo>
                  <a:cubicBezTo>
                    <a:pt x="1077" y="306"/>
                    <a:pt x="1059" y="306"/>
                    <a:pt x="1059" y="287"/>
                  </a:cubicBezTo>
                  <a:cubicBezTo>
                    <a:pt x="1059" y="269"/>
                    <a:pt x="1040" y="250"/>
                    <a:pt x="1040" y="232"/>
                  </a:cubicBezTo>
                  <a:cubicBezTo>
                    <a:pt x="1017" y="213"/>
                    <a:pt x="999" y="213"/>
                    <a:pt x="980" y="190"/>
                  </a:cubicBezTo>
                  <a:cubicBezTo>
                    <a:pt x="980" y="172"/>
                    <a:pt x="962" y="172"/>
                    <a:pt x="943" y="153"/>
                  </a:cubicBezTo>
                  <a:cubicBezTo>
                    <a:pt x="925" y="135"/>
                    <a:pt x="902" y="116"/>
                    <a:pt x="902" y="116"/>
                  </a:cubicBezTo>
                  <a:cubicBezTo>
                    <a:pt x="883" y="98"/>
                    <a:pt x="865" y="98"/>
                    <a:pt x="846" y="75"/>
                  </a:cubicBezTo>
                  <a:cubicBezTo>
                    <a:pt x="828" y="75"/>
                    <a:pt x="809" y="56"/>
                    <a:pt x="786" y="38"/>
                  </a:cubicBezTo>
                  <a:cubicBezTo>
                    <a:pt x="768" y="38"/>
                    <a:pt x="749" y="19"/>
                    <a:pt x="731" y="19"/>
                  </a:cubicBezTo>
                  <a:cubicBezTo>
                    <a:pt x="712" y="19"/>
                    <a:pt x="694" y="19"/>
                    <a:pt x="67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3"/>
            <p:cNvSpPr/>
            <p:nvPr/>
          </p:nvSpPr>
          <p:spPr>
            <a:xfrm>
              <a:off x="6524488" y="2999919"/>
              <a:ext cx="12636" cy="9578"/>
            </a:xfrm>
            <a:custGeom>
              <a:avLst/>
              <a:gdLst/>
              <a:ahLst/>
              <a:cxnLst/>
              <a:rect l="l" t="t" r="r" b="b"/>
              <a:pathLst>
                <a:path w="98" h="79" extrusionOk="0">
                  <a:moveTo>
                    <a:pt x="97" y="23"/>
                  </a:moveTo>
                  <a:cubicBezTo>
                    <a:pt x="56" y="23"/>
                    <a:pt x="37" y="42"/>
                    <a:pt x="19" y="60"/>
                  </a:cubicBezTo>
                  <a:cubicBezTo>
                    <a:pt x="37" y="42"/>
                    <a:pt x="56" y="42"/>
                    <a:pt x="97" y="23"/>
                  </a:cubicBezTo>
                  <a:close/>
                  <a:moveTo>
                    <a:pt x="0" y="0"/>
                  </a:moveTo>
                  <a:lnTo>
                    <a:pt x="0" y="60"/>
                  </a:lnTo>
                  <a:lnTo>
                    <a:pt x="19" y="79"/>
                  </a:lnTo>
                  <a:lnTo>
                    <a:pt x="19" y="60"/>
                  </a:lnTo>
                  <a:cubicBezTo>
                    <a:pt x="19" y="42"/>
                    <a:pt x="0" y="23"/>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3"/>
            <p:cNvSpPr/>
            <p:nvPr/>
          </p:nvSpPr>
          <p:spPr>
            <a:xfrm>
              <a:off x="6559043" y="3030712"/>
              <a:ext cx="7865" cy="11275"/>
            </a:xfrm>
            <a:custGeom>
              <a:avLst/>
              <a:gdLst/>
              <a:ahLst/>
              <a:cxnLst/>
              <a:rect l="l" t="t" r="r" b="b"/>
              <a:pathLst>
                <a:path w="61" h="93" extrusionOk="0">
                  <a:moveTo>
                    <a:pt x="0" y="0"/>
                  </a:moveTo>
                  <a:lnTo>
                    <a:pt x="0" y="37"/>
                  </a:lnTo>
                  <a:cubicBezTo>
                    <a:pt x="19" y="19"/>
                    <a:pt x="19" y="0"/>
                    <a:pt x="0" y="0"/>
                  </a:cubicBezTo>
                  <a:close/>
                  <a:moveTo>
                    <a:pt x="37" y="37"/>
                  </a:moveTo>
                  <a:lnTo>
                    <a:pt x="37" y="56"/>
                  </a:lnTo>
                  <a:lnTo>
                    <a:pt x="37" y="93"/>
                  </a:lnTo>
                  <a:cubicBezTo>
                    <a:pt x="37" y="74"/>
                    <a:pt x="37" y="74"/>
                    <a:pt x="60" y="56"/>
                  </a:cubicBezTo>
                  <a:lnTo>
                    <a:pt x="60" y="37"/>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3"/>
            <p:cNvSpPr/>
            <p:nvPr/>
          </p:nvSpPr>
          <p:spPr>
            <a:xfrm>
              <a:off x="6581606" y="3044654"/>
              <a:ext cx="2579" cy="6910"/>
            </a:xfrm>
            <a:custGeom>
              <a:avLst/>
              <a:gdLst/>
              <a:ahLst/>
              <a:cxnLst/>
              <a:rect l="l" t="t" r="r" b="b"/>
              <a:pathLst>
                <a:path w="20" h="57" extrusionOk="0">
                  <a:moveTo>
                    <a:pt x="1" y="1"/>
                  </a:moveTo>
                  <a:lnTo>
                    <a:pt x="1" y="19"/>
                  </a:lnTo>
                  <a:cubicBezTo>
                    <a:pt x="1" y="19"/>
                    <a:pt x="19" y="38"/>
                    <a:pt x="19" y="56"/>
                  </a:cubicBezTo>
                  <a:cubicBezTo>
                    <a:pt x="19" y="38"/>
                    <a:pt x="19" y="19"/>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3"/>
            <p:cNvSpPr/>
            <p:nvPr/>
          </p:nvSpPr>
          <p:spPr>
            <a:xfrm>
              <a:off x="6514303" y="3030712"/>
              <a:ext cx="10315" cy="2303"/>
            </a:xfrm>
            <a:custGeom>
              <a:avLst/>
              <a:gdLst/>
              <a:ahLst/>
              <a:cxnLst/>
              <a:rect l="l" t="t" r="r" b="b"/>
              <a:pathLst>
                <a:path w="80" h="19" extrusionOk="0">
                  <a:moveTo>
                    <a:pt x="38" y="19"/>
                  </a:moveTo>
                  <a:lnTo>
                    <a:pt x="19" y="19"/>
                  </a:lnTo>
                  <a:lnTo>
                    <a:pt x="1" y="0"/>
                  </a:lnTo>
                  <a:lnTo>
                    <a:pt x="19" y="19"/>
                  </a:lnTo>
                  <a:lnTo>
                    <a:pt x="19" y="19"/>
                  </a:lnTo>
                  <a:lnTo>
                    <a:pt x="38" y="19"/>
                  </a:lnTo>
                  <a:lnTo>
                    <a:pt x="79" y="19"/>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3"/>
            <p:cNvSpPr/>
            <p:nvPr/>
          </p:nvSpPr>
          <p:spPr>
            <a:xfrm>
              <a:off x="6534030" y="3055929"/>
              <a:ext cx="3094" cy="2910"/>
            </a:xfrm>
            <a:custGeom>
              <a:avLst/>
              <a:gdLst/>
              <a:ahLst/>
              <a:cxnLst/>
              <a:rect l="l" t="t" r="r" b="b"/>
              <a:pathLst>
                <a:path w="24" h="24" extrusionOk="0">
                  <a:moveTo>
                    <a:pt x="0" y="0"/>
                  </a:moveTo>
                  <a:lnTo>
                    <a:pt x="0" y="23"/>
                  </a:lnTo>
                  <a:cubicBezTo>
                    <a:pt x="23" y="23"/>
                    <a:pt x="23" y="23"/>
                    <a:pt x="2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3"/>
            <p:cNvSpPr/>
            <p:nvPr/>
          </p:nvSpPr>
          <p:spPr>
            <a:xfrm>
              <a:off x="6504246" y="2988644"/>
              <a:ext cx="5415" cy="6910"/>
            </a:xfrm>
            <a:custGeom>
              <a:avLst/>
              <a:gdLst/>
              <a:ahLst/>
              <a:cxnLst/>
              <a:rect l="l" t="t" r="r" b="b"/>
              <a:pathLst>
                <a:path w="42" h="57" extrusionOk="0">
                  <a:moveTo>
                    <a:pt x="42" y="1"/>
                  </a:moveTo>
                  <a:cubicBezTo>
                    <a:pt x="23" y="1"/>
                    <a:pt x="23" y="1"/>
                    <a:pt x="0" y="19"/>
                  </a:cubicBezTo>
                  <a:lnTo>
                    <a:pt x="23" y="19"/>
                  </a:lnTo>
                  <a:lnTo>
                    <a:pt x="23" y="38"/>
                  </a:lnTo>
                  <a:cubicBezTo>
                    <a:pt x="42" y="38"/>
                    <a:pt x="42" y="56"/>
                    <a:pt x="42" y="56"/>
                  </a:cubicBezTo>
                  <a:lnTo>
                    <a:pt x="42" y="38"/>
                  </a:lnTo>
                  <a:lnTo>
                    <a:pt x="42" y="19"/>
                  </a:lnTo>
                  <a:lnTo>
                    <a:pt x="42"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3"/>
            <p:cNvSpPr/>
            <p:nvPr/>
          </p:nvSpPr>
          <p:spPr>
            <a:xfrm>
              <a:off x="6541766" y="2990947"/>
              <a:ext cx="4900" cy="6789"/>
            </a:xfrm>
            <a:custGeom>
              <a:avLst/>
              <a:gdLst/>
              <a:ahLst/>
              <a:cxnLst/>
              <a:rect l="l" t="t" r="r" b="b"/>
              <a:pathLst>
                <a:path w="38" h="56" extrusionOk="0">
                  <a:moveTo>
                    <a:pt x="0" y="0"/>
                  </a:moveTo>
                  <a:lnTo>
                    <a:pt x="0" y="19"/>
                  </a:lnTo>
                  <a:lnTo>
                    <a:pt x="19" y="37"/>
                  </a:lnTo>
                  <a:lnTo>
                    <a:pt x="37" y="56"/>
                  </a:lnTo>
                  <a:cubicBezTo>
                    <a:pt x="37" y="37"/>
                    <a:pt x="19" y="37"/>
                    <a:pt x="19" y="19"/>
                  </a:cubicBezTo>
                  <a:lnTo>
                    <a:pt x="0"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3"/>
            <p:cNvSpPr/>
            <p:nvPr/>
          </p:nvSpPr>
          <p:spPr>
            <a:xfrm>
              <a:off x="6484519" y="3053626"/>
              <a:ext cx="4900" cy="5213"/>
            </a:xfrm>
            <a:custGeom>
              <a:avLst/>
              <a:gdLst/>
              <a:ahLst/>
              <a:cxnLst/>
              <a:rect l="l" t="t" r="r" b="b"/>
              <a:pathLst>
                <a:path w="38" h="43" extrusionOk="0">
                  <a:moveTo>
                    <a:pt x="1" y="1"/>
                  </a:moveTo>
                  <a:lnTo>
                    <a:pt x="1" y="19"/>
                  </a:lnTo>
                  <a:lnTo>
                    <a:pt x="1" y="42"/>
                  </a:lnTo>
                  <a:lnTo>
                    <a:pt x="19" y="42"/>
                  </a:lnTo>
                  <a:cubicBezTo>
                    <a:pt x="38" y="42"/>
                    <a:pt x="38" y="19"/>
                    <a:pt x="38" y="19"/>
                  </a:cubicBezTo>
                  <a:lnTo>
                    <a:pt x="19" y="19"/>
                  </a:lnTo>
                  <a:cubicBezTo>
                    <a:pt x="1" y="19"/>
                    <a:pt x="1" y="1"/>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3"/>
            <p:cNvSpPr/>
            <p:nvPr/>
          </p:nvSpPr>
          <p:spPr>
            <a:xfrm>
              <a:off x="6519073" y="3083934"/>
              <a:ext cx="15085" cy="5092"/>
            </a:xfrm>
            <a:custGeom>
              <a:avLst/>
              <a:gdLst/>
              <a:ahLst/>
              <a:cxnLst/>
              <a:rect l="l" t="t" r="r" b="b"/>
              <a:pathLst>
                <a:path w="117" h="42" extrusionOk="0">
                  <a:moveTo>
                    <a:pt x="1" y="0"/>
                  </a:moveTo>
                  <a:cubicBezTo>
                    <a:pt x="8" y="8"/>
                    <a:pt x="13" y="11"/>
                    <a:pt x="18" y="11"/>
                  </a:cubicBezTo>
                  <a:cubicBezTo>
                    <a:pt x="26" y="11"/>
                    <a:pt x="30" y="0"/>
                    <a:pt x="42" y="0"/>
                  </a:cubicBezTo>
                  <a:close/>
                  <a:moveTo>
                    <a:pt x="42" y="0"/>
                  </a:moveTo>
                  <a:lnTo>
                    <a:pt x="42" y="23"/>
                  </a:lnTo>
                  <a:lnTo>
                    <a:pt x="61" y="23"/>
                  </a:lnTo>
                  <a:lnTo>
                    <a:pt x="42" y="0"/>
                  </a:lnTo>
                  <a:close/>
                  <a:moveTo>
                    <a:pt x="116" y="0"/>
                  </a:moveTo>
                  <a:cubicBezTo>
                    <a:pt x="98" y="0"/>
                    <a:pt x="98" y="23"/>
                    <a:pt x="79" y="23"/>
                  </a:cubicBezTo>
                  <a:cubicBezTo>
                    <a:pt x="98" y="23"/>
                    <a:pt x="98" y="23"/>
                    <a:pt x="116" y="0"/>
                  </a:cubicBezTo>
                  <a:close/>
                  <a:moveTo>
                    <a:pt x="79" y="23"/>
                  </a:moveTo>
                  <a:lnTo>
                    <a:pt x="61" y="42"/>
                  </a:lnTo>
                  <a:lnTo>
                    <a:pt x="79" y="42"/>
                  </a:lnTo>
                  <a:lnTo>
                    <a:pt x="79" y="23"/>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3"/>
            <p:cNvSpPr/>
            <p:nvPr/>
          </p:nvSpPr>
          <p:spPr>
            <a:xfrm>
              <a:off x="6576320" y="3069871"/>
              <a:ext cx="10186" cy="7395"/>
            </a:xfrm>
            <a:custGeom>
              <a:avLst/>
              <a:gdLst/>
              <a:ahLst/>
              <a:cxnLst/>
              <a:rect l="l" t="t" r="r" b="b"/>
              <a:pathLst>
                <a:path w="79" h="61" extrusionOk="0">
                  <a:moveTo>
                    <a:pt x="60" y="1"/>
                  </a:moveTo>
                  <a:lnTo>
                    <a:pt x="60" y="24"/>
                  </a:lnTo>
                  <a:lnTo>
                    <a:pt x="79" y="24"/>
                  </a:lnTo>
                  <a:lnTo>
                    <a:pt x="79" y="1"/>
                  </a:lnTo>
                  <a:close/>
                  <a:moveTo>
                    <a:pt x="0" y="42"/>
                  </a:moveTo>
                  <a:cubicBezTo>
                    <a:pt x="19" y="42"/>
                    <a:pt x="19" y="61"/>
                    <a:pt x="42" y="61"/>
                  </a:cubicBezTo>
                  <a:cubicBezTo>
                    <a:pt x="42" y="42"/>
                    <a:pt x="19" y="42"/>
                    <a:pt x="0" y="42"/>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3"/>
            <p:cNvSpPr/>
            <p:nvPr/>
          </p:nvSpPr>
          <p:spPr>
            <a:xfrm>
              <a:off x="6556593" y="2889474"/>
              <a:ext cx="245621" cy="130449"/>
            </a:xfrm>
            <a:custGeom>
              <a:avLst/>
              <a:gdLst/>
              <a:ahLst/>
              <a:cxnLst/>
              <a:rect l="l" t="t" r="r" b="b"/>
              <a:pathLst>
                <a:path w="1905" h="1076" extrusionOk="0">
                  <a:moveTo>
                    <a:pt x="1515" y="0"/>
                  </a:moveTo>
                  <a:cubicBezTo>
                    <a:pt x="1467" y="0"/>
                    <a:pt x="1413" y="3"/>
                    <a:pt x="1350" y="10"/>
                  </a:cubicBezTo>
                  <a:cubicBezTo>
                    <a:pt x="481" y="103"/>
                    <a:pt x="1" y="819"/>
                    <a:pt x="1" y="819"/>
                  </a:cubicBezTo>
                  <a:cubicBezTo>
                    <a:pt x="38" y="819"/>
                    <a:pt x="56" y="837"/>
                    <a:pt x="79" y="856"/>
                  </a:cubicBezTo>
                  <a:lnTo>
                    <a:pt x="79" y="893"/>
                  </a:lnTo>
                  <a:lnTo>
                    <a:pt x="98" y="911"/>
                  </a:lnTo>
                  <a:cubicBezTo>
                    <a:pt x="98" y="990"/>
                    <a:pt x="56" y="1068"/>
                    <a:pt x="56" y="1068"/>
                  </a:cubicBezTo>
                  <a:cubicBezTo>
                    <a:pt x="56" y="1068"/>
                    <a:pt x="222" y="1075"/>
                    <a:pt x="434" y="1075"/>
                  </a:cubicBezTo>
                  <a:cubicBezTo>
                    <a:pt x="712" y="1075"/>
                    <a:pt x="1069" y="1063"/>
                    <a:pt x="1234" y="1008"/>
                  </a:cubicBezTo>
                  <a:cubicBezTo>
                    <a:pt x="1405" y="971"/>
                    <a:pt x="1636" y="819"/>
                    <a:pt x="1715" y="643"/>
                  </a:cubicBezTo>
                  <a:cubicBezTo>
                    <a:pt x="1733" y="606"/>
                    <a:pt x="1733" y="546"/>
                    <a:pt x="1715" y="491"/>
                  </a:cubicBezTo>
                  <a:lnTo>
                    <a:pt x="1733" y="491"/>
                  </a:lnTo>
                  <a:cubicBezTo>
                    <a:pt x="1733" y="491"/>
                    <a:pt x="1752" y="491"/>
                    <a:pt x="1752" y="472"/>
                  </a:cubicBezTo>
                  <a:lnTo>
                    <a:pt x="1770" y="449"/>
                  </a:lnTo>
                  <a:cubicBezTo>
                    <a:pt x="1789" y="449"/>
                    <a:pt x="1789" y="449"/>
                    <a:pt x="1812" y="431"/>
                  </a:cubicBezTo>
                  <a:cubicBezTo>
                    <a:pt x="1886" y="357"/>
                    <a:pt x="1904" y="241"/>
                    <a:pt x="1867" y="163"/>
                  </a:cubicBezTo>
                  <a:cubicBezTo>
                    <a:pt x="1821" y="82"/>
                    <a:pt x="1758" y="0"/>
                    <a:pt x="151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3"/>
            <p:cNvSpPr/>
            <p:nvPr/>
          </p:nvSpPr>
          <p:spPr>
            <a:xfrm>
              <a:off x="6556593" y="2889474"/>
              <a:ext cx="245621" cy="110566"/>
            </a:xfrm>
            <a:custGeom>
              <a:avLst/>
              <a:gdLst/>
              <a:ahLst/>
              <a:cxnLst/>
              <a:rect l="l" t="t" r="r" b="b"/>
              <a:pathLst>
                <a:path w="1905" h="912" extrusionOk="0">
                  <a:moveTo>
                    <a:pt x="1515" y="0"/>
                  </a:moveTo>
                  <a:cubicBezTo>
                    <a:pt x="1467" y="0"/>
                    <a:pt x="1413" y="3"/>
                    <a:pt x="1350" y="10"/>
                  </a:cubicBezTo>
                  <a:cubicBezTo>
                    <a:pt x="481" y="103"/>
                    <a:pt x="1" y="819"/>
                    <a:pt x="1" y="819"/>
                  </a:cubicBezTo>
                  <a:cubicBezTo>
                    <a:pt x="38" y="819"/>
                    <a:pt x="56" y="837"/>
                    <a:pt x="79" y="856"/>
                  </a:cubicBezTo>
                  <a:cubicBezTo>
                    <a:pt x="79" y="874"/>
                    <a:pt x="79" y="893"/>
                    <a:pt x="98" y="911"/>
                  </a:cubicBezTo>
                  <a:cubicBezTo>
                    <a:pt x="1022" y="911"/>
                    <a:pt x="1715" y="491"/>
                    <a:pt x="1715" y="491"/>
                  </a:cubicBezTo>
                  <a:lnTo>
                    <a:pt x="1733" y="491"/>
                  </a:lnTo>
                  <a:cubicBezTo>
                    <a:pt x="1752" y="472"/>
                    <a:pt x="1789" y="449"/>
                    <a:pt x="1812" y="431"/>
                  </a:cubicBezTo>
                  <a:cubicBezTo>
                    <a:pt x="1886" y="357"/>
                    <a:pt x="1904" y="241"/>
                    <a:pt x="1867" y="163"/>
                  </a:cubicBezTo>
                  <a:cubicBezTo>
                    <a:pt x="1821" y="82"/>
                    <a:pt x="1758" y="0"/>
                    <a:pt x="15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3"/>
            <p:cNvSpPr/>
            <p:nvPr/>
          </p:nvSpPr>
          <p:spPr>
            <a:xfrm>
              <a:off x="6405353" y="2967428"/>
              <a:ext cx="49511" cy="23641"/>
            </a:xfrm>
            <a:custGeom>
              <a:avLst/>
              <a:gdLst/>
              <a:ahLst/>
              <a:cxnLst/>
              <a:rect l="l" t="t" r="r" b="b"/>
              <a:pathLst>
                <a:path w="384" h="195" extrusionOk="0">
                  <a:moveTo>
                    <a:pt x="0" y="0"/>
                  </a:moveTo>
                  <a:lnTo>
                    <a:pt x="0" y="19"/>
                  </a:lnTo>
                  <a:lnTo>
                    <a:pt x="0" y="37"/>
                  </a:lnTo>
                  <a:lnTo>
                    <a:pt x="19" y="60"/>
                  </a:lnTo>
                  <a:lnTo>
                    <a:pt x="37" y="79"/>
                  </a:lnTo>
                  <a:cubicBezTo>
                    <a:pt x="74" y="60"/>
                    <a:pt x="116" y="60"/>
                    <a:pt x="153" y="60"/>
                  </a:cubicBezTo>
                  <a:lnTo>
                    <a:pt x="189" y="60"/>
                  </a:lnTo>
                  <a:cubicBezTo>
                    <a:pt x="213" y="60"/>
                    <a:pt x="231" y="79"/>
                    <a:pt x="250" y="79"/>
                  </a:cubicBezTo>
                  <a:cubicBezTo>
                    <a:pt x="268" y="79"/>
                    <a:pt x="268" y="97"/>
                    <a:pt x="287" y="97"/>
                  </a:cubicBezTo>
                  <a:cubicBezTo>
                    <a:pt x="287" y="116"/>
                    <a:pt x="305" y="116"/>
                    <a:pt x="305" y="134"/>
                  </a:cubicBezTo>
                  <a:cubicBezTo>
                    <a:pt x="328" y="134"/>
                    <a:pt x="328" y="153"/>
                    <a:pt x="347" y="153"/>
                  </a:cubicBezTo>
                  <a:cubicBezTo>
                    <a:pt x="347" y="134"/>
                    <a:pt x="328" y="116"/>
                    <a:pt x="328" y="116"/>
                  </a:cubicBezTo>
                  <a:cubicBezTo>
                    <a:pt x="305" y="97"/>
                    <a:pt x="287" y="79"/>
                    <a:pt x="268" y="60"/>
                  </a:cubicBezTo>
                  <a:lnTo>
                    <a:pt x="250" y="60"/>
                  </a:lnTo>
                  <a:cubicBezTo>
                    <a:pt x="250" y="60"/>
                    <a:pt x="231" y="60"/>
                    <a:pt x="213" y="37"/>
                  </a:cubicBezTo>
                  <a:lnTo>
                    <a:pt x="97" y="37"/>
                  </a:lnTo>
                  <a:cubicBezTo>
                    <a:pt x="74" y="37"/>
                    <a:pt x="55" y="37"/>
                    <a:pt x="37" y="60"/>
                  </a:cubicBezTo>
                  <a:lnTo>
                    <a:pt x="37" y="37"/>
                  </a:lnTo>
                  <a:lnTo>
                    <a:pt x="19" y="37"/>
                  </a:lnTo>
                  <a:lnTo>
                    <a:pt x="19" y="19"/>
                  </a:lnTo>
                  <a:lnTo>
                    <a:pt x="19" y="0"/>
                  </a:lnTo>
                  <a:close/>
                  <a:moveTo>
                    <a:pt x="347" y="153"/>
                  </a:moveTo>
                  <a:cubicBezTo>
                    <a:pt x="347" y="176"/>
                    <a:pt x="347" y="176"/>
                    <a:pt x="365" y="194"/>
                  </a:cubicBezTo>
                  <a:lnTo>
                    <a:pt x="384" y="194"/>
                  </a:lnTo>
                  <a:lnTo>
                    <a:pt x="384" y="176"/>
                  </a:lnTo>
                  <a:cubicBezTo>
                    <a:pt x="365" y="176"/>
                    <a:pt x="365" y="153"/>
                    <a:pt x="347" y="153"/>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3"/>
            <p:cNvSpPr/>
            <p:nvPr/>
          </p:nvSpPr>
          <p:spPr>
            <a:xfrm>
              <a:off x="6410124" y="2980521"/>
              <a:ext cx="91802" cy="75529"/>
            </a:xfrm>
            <a:custGeom>
              <a:avLst/>
              <a:gdLst/>
              <a:ahLst/>
              <a:cxnLst/>
              <a:rect l="l" t="t" r="r" b="b"/>
              <a:pathLst>
                <a:path w="712" h="623" extrusionOk="0">
                  <a:moveTo>
                    <a:pt x="455" y="1"/>
                  </a:moveTo>
                  <a:cubicBezTo>
                    <a:pt x="400" y="1"/>
                    <a:pt x="342" y="14"/>
                    <a:pt x="291" y="45"/>
                  </a:cubicBezTo>
                  <a:cubicBezTo>
                    <a:pt x="152" y="142"/>
                    <a:pt x="0" y="414"/>
                    <a:pt x="37" y="530"/>
                  </a:cubicBezTo>
                  <a:lnTo>
                    <a:pt x="37" y="548"/>
                  </a:lnTo>
                  <a:cubicBezTo>
                    <a:pt x="79" y="604"/>
                    <a:pt x="152" y="622"/>
                    <a:pt x="250" y="622"/>
                  </a:cubicBezTo>
                  <a:cubicBezTo>
                    <a:pt x="365" y="604"/>
                    <a:pt x="481" y="585"/>
                    <a:pt x="559" y="530"/>
                  </a:cubicBezTo>
                  <a:cubicBezTo>
                    <a:pt x="596" y="507"/>
                    <a:pt x="615" y="470"/>
                    <a:pt x="656" y="433"/>
                  </a:cubicBezTo>
                  <a:cubicBezTo>
                    <a:pt x="712" y="336"/>
                    <a:pt x="712" y="220"/>
                    <a:pt x="656" y="123"/>
                  </a:cubicBezTo>
                  <a:cubicBezTo>
                    <a:pt x="638" y="86"/>
                    <a:pt x="615" y="45"/>
                    <a:pt x="578" y="26"/>
                  </a:cubicBezTo>
                  <a:cubicBezTo>
                    <a:pt x="542" y="10"/>
                    <a:pt x="499" y="1"/>
                    <a:pt x="455"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3"/>
            <p:cNvSpPr/>
            <p:nvPr/>
          </p:nvSpPr>
          <p:spPr>
            <a:xfrm>
              <a:off x="6437458" y="2933967"/>
              <a:ext cx="40099" cy="54798"/>
            </a:xfrm>
            <a:custGeom>
              <a:avLst/>
              <a:gdLst/>
              <a:ahLst/>
              <a:cxnLst/>
              <a:rect l="l" t="t" r="r" b="b"/>
              <a:pathLst>
                <a:path w="311" h="452" extrusionOk="0">
                  <a:moveTo>
                    <a:pt x="33" y="0"/>
                  </a:moveTo>
                  <a:cubicBezTo>
                    <a:pt x="27" y="0"/>
                    <a:pt x="19" y="8"/>
                    <a:pt x="19" y="8"/>
                  </a:cubicBezTo>
                  <a:lnTo>
                    <a:pt x="1" y="27"/>
                  </a:lnTo>
                  <a:lnTo>
                    <a:pt x="1" y="45"/>
                  </a:lnTo>
                  <a:lnTo>
                    <a:pt x="1" y="64"/>
                  </a:lnTo>
                  <a:lnTo>
                    <a:pt x="1" y="82"/>
                  </a:lnTo>
                  <a:lnTo>
                    <a:pt x="19" y="105"/>
                  </a:lnTo>
                  <a:cubicBezTo>
                    <a:pt x="19" y="105"/>
                    <a:pt x="38" y="105"/>
                    <a:pt x="56" y="124"/>
                  </a:cubicBezTo>
                  <a:lnTo>
                    <a:pt x="79" y="124"/>
                  </a:lnTo>
                  <a:cubicBezTo>
                    <a:pt x="98" y="142"/>
                    <a:pt x="116" y="161"/>
                    <a:pt x="135" y="161"/>
                  </a:cubicBezTo>
                  <a:cubicBezTo>
                    <a:pt x="153" y="179"/>
                    <a:pt x="172" y="198"/>
                    <a:pt x="195" y="221"/>
                  </a:cubicBezTo>
                  <a:cubicBezTo>
                    <a:pt x="213" y="239"/>
                    <a:pt x="232" y="239"/>
                    <a:pt x="250" y="258"/>
                  </a:cubicBezTo>
                  <a:cubicBezTo>
                    <a:pt x="250" y="276"/>
                    <a:pt x="269" y="295"/>
                    <a:pt x="269" y="295"/>
                  </a:cubicBezTo>
                  <a:cubicBezTo>
                    <a:pt x="269" y="313"/>
                    <a:pt x="269" y="336"/>
                    <a:pt x="287" y="355"/>
                  </a:cubicBezTo>
                  <a:lnTo>
                    <a:pt x="287" y="295"/>
                  </a:lnTo>
                  <a:cubicBezTo>
                    <a:pt x="269" y="276"/>
                    <a:pt x="269" y="276"/>
                    <a:pt x="269" y="258"/>
                  </a:cubicBezTo>
                  <a:cubicBezTo>
                    <a:pt x="250" y="239"/>
                    <a:pt x="232" y="221"/>
                    <a:pt x="213" y="198"/>
                  </a:cubicBezTo>
                  <a:cubicBezTo>
                    <a:pt x="195" y="179"/>
                    <a:pt x="172" y="161"/>
                    <a:pt x="153" y="142"/>
                  </a:cubicBezTo>
                  <a:cubicBezTo>
                    <a:pt x="135" y="124"/>
                    <a:pt x="116" y="124"/>
                    <a:pt x="98" y="105"/>
                  </a:cubicBezTo>
                  <a:lnTo>
                    <a:pt x="79" y="82"/>
                  </a:lnTo>
                  <a:cubicBezTo>
                    <a:pt x="56" y="82"/>
                    <a:pt x="56" y="64"/>
                    <a:pt x="38" y="64"/>
                  </a:cubicBezTo>
                  <a:lnTo>
                    <a:pt x="38" y="45"/>
                  </a:lnTo>
                  <a:lnTo>
                    <a:pt x="56" y="45"/>
                  </a:lnTo>
                  <a:lnTo>
                    <a:pt x="56" y="27"/>
                  </a:lnTo>
                  <a:cubicBezTo>
                    <a:pt x="56" y="27"/>
                    <a:pt x="56" y="8"/>
                    <a:pt x="38" y="8"/>
                  </a:cubicBezTo>
                  <a:cubicBezTo>
                    <a:pt x="38" y="2"/>
                    <a:pt x="35" y="0"/>
                    <a:pt x="33" y="0"/>
                  </a:cubicBezTo>
                  <a:close/>
                  <a:moveTo>
                    <a:pt x="287" y="392"/>
                  </a:moveTo>
                  <a:lnTo>
                    <a:pt x="287" y="429"/>
                  </a:lnTo>
                  <a:lnTo>
                    <a:pt x="287" y="452"/>
                  </a:lnTo>
                  <a:lnTo>
                    <a:pt x="310" y="429"/>
                  </a:lnTo>
                  <a:cubicBezTo>
                    <a:pt x="310" y="429"/>
                    <a:pt x="287" y="410"/>
                    <a:pt x="287" y="392"/>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3"/>
            <p:cNvSpPr/>
            <p:nvPr/>
          </p:nvSpPr>
          <p:spPr>
            <a:xfrm>
              <a:off x="6534030" y="3137641"/>
              <a:ext cx="10186" cy="11881"/>
            </a:xfrm>
            <a:custGeom>
              <a:avLst/>
              <a:gdLst/>
              <a:ahLst/>
              <a:cxnLst/>
              <a:rect l="l" t="t" r="r" b="b"/>
              <a:pathLst>
                <a:path w="79" h="98" extrusionOk="0">
                  <a:moveTo>
                    <a:pt x="23" y="61"/>
                  </a:moveTo>
                  <a:cubicBezTo>
                    <a:pt x="23" y="61"/>
                    <a:pt x="0" y="61"/>
                    <a:pt x="0" y="79"/>
                  </a:cubicBezTo>
                  <a:cubicBezTo>
                    <a:pt x="23" y="79"/>
                    <a:pt x="23" y="61"/>
                    <a:pt x="23" y="61"/>
                  </a:cubicBezTo>
                  <a:close/>
                  <a:moveTo>
                    <a:pt x="60" y="1"/>
                  </a:moveTo>
                  <a:cubicBezTo>
                    <a:pt x="42" y="1"/>
                    <a:pt x="42" y="19"/>
                    <a:pt x="42" y="19"/>
                  </a:cubicBezTo>
                  <a:cubicBezTo>
                    <a:pt x="23" y="43"/>
                    <a:pt x="23" y="43"/>
                    <a:pt x="23" y="61"/>
                  </a:cubicBezTo>
                  <a:cubicBezTo>
                    <a:pt x="42" y="61"/>
                    <a:pt x="42" y="43"/>
                    <a:pt x="42" y="43"/>
                  </a:cubicBezTo>
                  <a:lnTo>
                    <a:pt x="60" y="19"/>
                  </a:lnTo>
                  <a:lnTo>
                    <a:pt x="60" y="43"/>
                  </a:lnTo>
                  <a:lnTo>
                    <a:pt x="60" y="61"/>
                  </a:lnTo>
                  <a:cubicBezTo>
                    <a:pt x="79" y="79"/>
                    <a:pt x="79" y="98"/>
                    <a:pt x="79" y="98"/>
                  </a:cubicBezTo>
                  <a:lnTo>
                    <a:pt x="79" y="61"/>
                  </a:lnTo>
                  <a:lnTo>
                    <a:pt x="79" y="43"/>
                  </a:lnTo>
                  <a:cubicBezTo>
                    <a:pt x="79" y="19"/>
                    <a:pt x="60" y="19"/>
                    <a:pt x="6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3"/>
            <p:cNvSpPr/>
            <p:nvPr/>
          </p:nvSpPr>
          <p:spPr>
            <a:xfrm>
              <a:off x="6534030" y="3091208"/>
              <a:ext cx="14956" cy="50919"/>
            </a:xfrm>
            <a:custGeom>
              <a:avLst/>
              <a:gdLst/>
              <a:ahLst/>
              <a:cxnLst/>
              <a:rect l="l" t="t" r="r" b="b"/>
              <a:pathLst>
                <a:path w="116" h="420" extrusionOk="0">
                  <a:moveTo>
                    <a:pt x="23" y="0"/>
                  </a:moveTo>
                  <a:cubicBezTo>
                    <a:pt x="0" y="0"/>
                    <a:pt x="0" y="19"/>
                    <a:pt x="0" y="19"/>
                  </a:cubicBezTo>
                  <a:lnTo>
                    <a:pt x="0" y="37"/>
                  </a:lnTo>
                  <a:lnTo>
                    <a:pt x="0" y="56"/>
                  </a:lnTo>
                  <a:lnTo>
                    <a:pt x="0" y="79"/>
                  </a:lnTo>
                  <a:lnTo>
                    <a:pt x="0" y="116"/>
                  </a:lnTo>
                  <a:cubicBezTo>
                    <a:pt x="23" y="153"/>
                    <a:pt x="23" y="171"/>
                    <a:pt x="23" y="213"/>
                  </a:cubicBezTo>
                  <a:lnTo>
                    <a:pt x="23" y="231"/>
                  </a:lnTo>
                  <a:lnTo>
                    <a:pt x="23" y="250"/>
                  </a:lnTo>
                  <a:lnTo>
                    <a:pt x="23" y="287"/>
                  </a:lnTo>
                  <a:lnTo>
                    <a:pt x="23" y="384"/>
                  </a:lnTo>
                  <a:cubicBezTo>
                    <a:pt x="23" y="402"/>
                    <a:pt x="42" y="402"/>
                    <a:pt x="42" y="402"/>
                  </a:cubicBezTo>
                  <a:cubicBezTo>
                    <a:pt x="51" y="414"/>
                    <a:pt x="60" y="420"/>
                    <a:pt x="69" y="420"/>
                  </a:cubicBezTo>
                  <a:cubicBezTo>
                    <a:pt x="79" y="420"/>
                    <a:pt x="88" y="414"/>
                    <a:pt x="97" y="402"/>
                  </a:cubicBezTo>
                  <a:cubicBezTo>
                    <a:pt x="97" y="365"/>
                    <a:pt x="116" y="328"/>
                    <a:pt x="116" y="310"/>
                  </a:cubicBezTo>
                  <a:lnTo>
                    <a:pt x="116" y="250"/>
                  </a:lnTo>
                  <a:lnTo>
                    <a:pt x="116" y="231"/>
                  </a:lnTo>
                  <a:lnTo>
                    <a:pt x="116" y="195"/>
                  </a:lnTo>
                  <a:cubicBezTo>
                    <a:pt x="116" y="153"/>
                    <a:pt x="97" y="134"/>
                    <a:pt x="97" y="97"/>
                  </a:cubicBezTo>
                  <a:lnTo>
                    <a:pt x="60" y="56"/>
                  </a:lnTo>
                  <a:lnTo>
                    <a:pt x="60" y="37"/>
                  </a:lnTo>
                  <a:lnTo>
                    <a:pt x="42" y="19"/>
                  </a:lnTo>
                  <a:lnTo>
                    <a:pt x="23" y="0"/>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3"/>
            <p:cNvSpPr/>
            <p:nvPr/>
          </p:nvSpPr>
          <p:spPr>
            <a:xfrm>
              <a:off x="6497025" y="3035804"/>
              <a:ext cx="15085" cy="51040"/>
            </a:xfrm>
            <a:custGeom>
              <a:avLst/>
              <a:gdLst/>
              <a:ahLst/>
              <a:cxnLst/>
              <a:rect l="l" t="t" r="r" b="b"/>
              <a:pathLst>
                <a:path w="117" h="421" extrusionOk="0">
                  <a:moveTo>
                    <a:pt x="47" y="0"/>
                  </a:moveTo>
                  <a:cubicBezTo>
                    <a:pt x="38" y="0"/>
                    <a:pt x="28" y="5"/>
                    <a:pt x="19" y="14"/>
                  </a:cubicBezTo>
                  <a:cubicBezTo>
                    <a:pt x="1" y="14"/>
                    <a:pt x="1" y="32"/>
                    <a:pt x="1" y="51"/>
                  </a:cubicBezTo>
                  <a:lnTo>
                    <a:pt x="19" y="74"/>
                  </a:lnTo>
                  <a:lnTo>
                    <a:pt x="19" y="92"/>
                  </a:lnTo>
                  <a:cubicBezTo>
                    <a:pt x="38" y="111"/>
                    <a:pt x="38" y="129"/>
                    <a:pt x="38" y="129"/>
                  </a:cubicBezTo>
                  <a:cubicBezTo>
                    <a:pt x="56" y="166"/>
                    <a:pt x="56" y="189"/>
                    <a:pt x="56" y="226"/>
                  </a:cubicBezTo>
                  <a:lnTo>
                    <a:pt x="56" y="305"/>
                  </a:lnTo>
                  <a:cubicBezTo>
                    <a:pt x="56" y="342"/>
                    <a:pt x="38" y="360"/>
                    <a:pt x="19" y="397"/>
                  </a:cubicBezTo>
                  <a:cubicBezTo>
                    <a:pt x="19" y="397"/>
                    <a:pt x="19" y="420"/>
                    <a:pt x="38" y="420"/>
                  </a:cubicBezTo>
                  <a:lnTo>
                    <a:pt x="56" y="420"/>
                  </a:lnTo>
                  <a:cubicBezTo>
                    <a:pt x="79" y="379"/>
                    <a:pt x="98" y="360"/>
                    <a:pt x="98" y="323"/>
                  </a:cubicBezTo>
                  <a:cubicBezTo>
                    <a:pt x="116" y="282"/>
                    <a:pt x="116" y="263"/>
                    <a:pt x="116" y="226"/>
                  </a:cubicBezTo>
                  <a:cubicBezTo>
                    <a:pt x="116" y="189"/>
                    <a:pt x="116" y="148"/>
                    <a:pt x="98" y="129"/>
                  </a:cubicBezTo>
                  <a:lnTo>
                    <a:pt x="98" y="74"/>
                  </a:lnTo>
                  <a:cubicBezTo>
                    <a:pt x="79" y="74"/>
                    <a:pt x="79" y="51"/>
                    <a:pt x="79" y="51"/>
                  </a:cubicBezTo>
                  <a:lnTo>
                    <a:pt x="79" y="32"/>
                  </a:lnTo>
                  <a:lnTo>
                    <a:pt x="79" y="14"/>
                  </a:lnTo>
                  <a:cubicBezTo>
                    <a:pt x="68" y="5"/>
                    <a:pt x="57" y="0"/>
                    <a:pt x="4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3"/>
            <p:cNvSpPr/>
            <p:nvPr/>
          </p:nvSpPr>
          <p:spPr>
            <a:xfrm>
              <a:off x="6497025" y="3035804"/>
              <a:ext cx="51961" cy="72620"/>
            </a:xfrm>
            <a:custGeom>
              <a:avLst/>
              <a:gdLst/>
              <a:ahLst/>
              <a:cxnLst/>
              <a:rect l="l" t="t" r="r" b="b"/>
              <a:pathLst>
                <a:path w="403" h="599" extrusionOk="0">
                  <a:moveTo>
                    <a:pt x="45" y="0"/>
                  </a:moveTo>
                  <a:cubicBezTo>
                    <a:pt x="38" y="0"/>
                    <a:pt x="28" y="5"/>
                    <a:pt x="19" y="14"/>
                  </a:cubicBezTo>
                  <a:cubicBezTo>
                    <a:pt x="1" y="32"/>
                    <a:pt x="1" y="51"/>
                    <a:pt x="19" y="74"/>
                  </a:cubicBezTo>
                  <a:lnTo>
                    <a:pt x="38" y="92"/>
                  </a:lnTo>
                  <a:cubicBezTo>
                    <a:pt x="38" y="92"/>
                    <a:pt x="38" y="111"/>
                    <a:pt x="56" y="111"/>
                  </a:cubicBezTo>
                  <a:cubicBezTo>
                    <a:pt x="56" y="129"/>
                    <a:pt x="79" y="148"/>
                    <a:pt x="98" y="166"/>
                  </a:cubicBezTo>
                  <a:cubicBezTo>
                    <a:pt x="116" y="208"/>
                    <a:pt x="135" y="245"/>
                    <a:pt x="153" y="282"/>
                  </a:cubicBezTo>
                  <a:cubicBezTo>
                    <a:pt x="172" y="323"/>
                    <a:pt x="195" y="360"/>
                    <a:pt x="213" y="420"/>
                  </a:cubicBezTo>
                  <a:cubicBezTo>
                    <a:pt x="213" y="439"/>
                    <a:pt x="213" y="457"/>
                    <a:pt x="232" y="476"/>
                  </a:cubicBezTo>
                  <a:cubicBezTo>
                    <a:pt x="232" y="494"/>
                    <a:pt x="232" y="513"/>
                    <a:pt x="250" y="536"/>
                  </a:cubicBezTo>
                  <a:lnTo>
                    <a:pt x="250" y="554"/>
                  </a:lnTo>
                  <a:cubicBezTo>
                    <a:pt x="264" y="582"/>
                    <a:pt x="299" y="599"/>
                    <a:pt x="332" y="599"/>
                  </a:cubicBezTo>
                  <a:cubicBezTo>
                    <a:pt x="344" y="599"/>
                    <a:pt x="356" y="596"/>
                    <a:pt x="366" y="591"/>
                  </a:cubicBezTo>
                  <a:cubicBezTo>
                    <a:pt x="403" y="573"/>
                    <a:pt x="403" y="513"/>
                    <a:pt x="384" y="476"/>
                  </a:cubicBezTo>
                  <a:cubicBezTo>
                    <a:pt x="384" y="457"/>
                    <a:pt x="366" y="439"/>
                    <a:pt x="366" y="420"/>
                  </a:cubicBezTo>
                  <a:cubicBezTo>
                    <a:pt x="347" y="397"/>
                    <a:pt x="347" y="379"/>
                    <a:pt x="329" y="360"/>
                  </a:cubicBezTo>
                  <a:cubicBezTo>
                    <a:pt x="310" y="305"/>
                    <a:pt x="269" y="263"/>
                    <a:pt x="250" y="226"/>
                  </a:cubicBezTo>
                  <a:cubicBezTo>
                    <a:pt x="232" y="189"/>
                    <a:pt x="195" y="148"/>
                    <a:pt x="172" y="111"/>
                  </a:cubicBezTo>
                  <a:cubicBezTo>
                    <a:pt x="153" y="111"/>
                    <a:pt x="135" y="92"/>
                    <a:pt x="116" y="74"/>
                  </a:cubicBezTo>
                  <a:cubicBezTo>
                    <a:pt x="116" y="51"/>
                    <a:pt x="98" y="51"/>
                    <a:pt x="98" y="32"/>
                  </a:cubicBezTo>
                  <a:lnTo>
                    <a:pt x="79" y="32"/>
                  </a:lnTo>
                  <a:lnTo>
                    <a:pt x="56" y="14"/>
                  </a:lnTo>
                  <a:cubicBezTo>
                    <a:pt x="56" y="5"/>
                    <a:pt x="51" y="0"/>
                    <a:pt x="4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3"/>
            <p:cNvSpPr/>
            <p:nvPr/>
          </p:nvSpPr>
          <p:spPr>
            <a:xfrm>
              <a:off x="6554272" y="3161282"/>
              <a:ext cx="12636" cy="11881"/>
            </a:xfrm>
            <a:custGeom>
              <a:avLst/>
              <a:gdLst/>
              <a:ahLst/>
              <a:cxnLst/>
              <a:rect l="l" t="t" r="r" b="b"/>
              <a:pathLst>
                <a:path w="98" h="98" extrusionOk="0">
                  <a:moveTo>
                    <a:pt x="74" y="0"/>
                  </a:moveTo>
                  <a:cubicBezTo>
                    <a:pt x="56" y="0"/>
                    <a:pt x="56" y="18"/>
                    <a:pt x="37" y="18"/>
                  </a:cubicBezTo>
                  <a:cubicBezTo>
                    <a:pt x="37" y="37"/>
                    <a:pt x="19" y="37"/>
                    <a:pt x="0" y="55"/>
                  </a:cubicBezTo>
                  <a:cubicBezTo>
                    <a:pt x="19" y="37"/>
                    <a:pt x="37" y="37"/>
                    <a:pt x="56" y="37"/>
                  </a:cubicBezTo>
                  <a:cubicBezTo>
                    <a:pt x="56" y="37"/>
                    <a:pt x="56" y="18"/>
                    <a:pt x="74" y="18"/>
                  </a:cubicBezTo>
                  <a:cubicBezTo>
                    <a:pt x="74" y="37"/>
                    <a:pt x="74" y="37"/>
                    <a:pt x="56" y="55"/>
                  </a:cubicBezTo>
                  <a:lnTo>
                    <a:pt x="56" y="79"/>
                  </a:lnTo>
                  <a:lnTo>
                    <a:pt x="56" y="97"/>
                  </a:lnTo>
                  <a:lnTo>
                    <a:pt x="74" y="79"/>
                  </a:lnTo>
                  <a:lnTo>
                    <a:pt x="74" y="55"/>
                  </a:lnTo>
                  <a:lnTo>
                    <a:pt x="74" y="37"/>
                  </a:lnTo>
                  <a:cubicBezTo>
                    <a:pt x="74" y="18"/>
                    <a:pt x="97" y="18"/>
                    <a:pt x="9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3"/>
            <p:cNvSpPr/>
            <p:nvPr/>
          </p:nvSpPr>
          <p:spPr>
            <a:xfrm>
              <a:off x="6561364" y="3109636"/>
              <a:ext cx="20372" cy="53950"/>
            </a:xfrm>
            <a:custGeom>
              <a:avLst/>
              <a:gdLst/>
              <a:ahLst/>
              <a:cxnLst/>
              <a:rect l="l" t="t" r="r" b="b"/>
              <a:pathLst>
                <a:path w="158" h="445" extrusionOk="0">
                  <a:moveTo>
                    <a:pt x="98" y="1"/>
                  </a:moveTo>
                  <a:cubicBezTo>
                    <a:pt x="79" y="1"/>
                    <a:pt x="61" y="1"/>
                    <a:pt x="61" y="19"/>
                  </a:cubicBezTo>
                  <a:lnTo>
                    <a:pt x="61" y="43"/>
                  </a:lnTo>
                  <a:lnTo>
                    <a:pt x="61" y="61"/>
                  </a:lnTo>
                  <a:lnTo>
                    <a:pt x="61" y="79"/>
                  </a:lnTo>
                  <a:lnTo>
                    <a:pt x="61" y="135"/>
                  </a:lnTo>
                  <a:cubicBezTo>
                    <a:pt x="61" y="158"/>
                    <a:pt x="42" y="195"/>
                    <a:pt x="42" y="232"/>
                  </a:cubicBezTo>
                  <a:lnTo>
                    <a:pt x="42" y="250"/>
                  </a:lnTo>
                  <a:lnTo>
                    <a:pt x="42" y="274"/>
                  </a:lnTo>
                  <a:cubicBezTo>
                    <a:pt x="42" y="292"/>
                    <a:pt x="42" y="310"/>
                    <a:pt x="19" y="329"/>
                  </a:cubicBezTo>
                  <a:cubicBezTo>
                    <a:pt x="19" y="347"/>
                    <a:pt x="19" y="389"/>
                    <a:pt x="1" y="426"/>
                  </a:cubicBezTo>
                  <a:cubicBezTo>
                    <a:pt x="1" y="426"/>
                    <a:pt x="1" y="444"/>
                    <a:pt x="19" y="444"/>
                  </a:cubicBezTo>
                  <a:lnTo>
                    <a:pt x="42" y="444"/>
                  </a:lnTo>
                  <a:cubicBezTo>
                    <a:pt x="79" y="426"/>
                    <a:pt x="98" y="389"/>
                    <a:pt x="116" y="347"/>
                  </a:cubicBezTo>
                  <a:cubicBezTo>
                    <a:pt x="116" y="329"/>
                    <a:pt x="116" y="310"/>
                    <a:pt x="135" y="292"/>
                  </a:cubicBezTo>
                  <a:lnTo>
                    <a:pt x="135" y="232"/>
                  </a:lnTo>
                  <a:cubicBezTo>
                    <a:pt x="158" y="195"/>
                    <a:pt x="158" y="158"/>
                    <a:pt x="158" y="135"/>
                  </a:cubicBezTo>
                  <a:cubicBezTo>
                    <a:pt x="135" y="116"/>
                    <a:pt x="135" y="98"/>
                    <a:pt x="135" y="79"/>
                  </a:cubicBezTo>
                  <a:lnTo>
                    <a:pt x="135" y="43"/>
                  </a:lnTo>
                  <a:lnTo>
                    <a:pt x="135" y="19"/>
                  </a:lnTo>
                  <a:lnTo>
                    <a:pt x="116" y="19"/>
                  </a:lnTo>
                  <a:cubicBezTo>
                    <a:pt x="116" y="1"/>
                    <a:pt x="116" y="1"/>
                    <a:pt x="98"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3"/>
            <p:cNvSpPr/>
            <p:nvPr/>
          </p:nvSpPr>
          <p:spPr>
            <a:xfrm>
              <a:off x="6536995" y="3041017"/>
              <a:ext cx="22177" cy="54192"/>
            </a:xfrm>
            <a:custGeom>
              <a:avLst/>
              <a:gdLst/>
              <a:ahLst/>
              <a:cxnLst/>
              <a:rect l="l" t="t" r="r" b="b"/>
              <a:pathLst>
                <a:path w="172" h="447" extrusionOk="0">
                  <a:moveTo>
                    <a:pt x="131" y="0"/>
                  </a:moveTo>
                  <a:cubicBezTo>
                    <a:pt x="126" y="0"/>
                    <a:pt x="121" y="3"/>
                    <a:pt x="116" y="8"/>
                  </a:cubicBezTo>
                  <a:cubicBezTo>
                    <a:pt x="93" y="8"/>
                    <a:pt x="93" y="31"/>
                    <a:pt x="93" y="49"/>
                  </a:cubicBezTo>
                  <a:lnTo>
                    <a:pt x="93" y="68"/>
                  </a:lnTo>
                  <a:lnTo>
                    <a:pt x="93" y="86"/>
                  </a:lnTo>
                  <a:cubicBezTo>
                    <a:pt x="93" y="105"/>
                    <a:pt x="116" y="123"/>
                    <a:pt x="116" y="146"/>
                  </a:cubicBezTo>
                  <a:cubicBezTo>
                    <a:pt x="116" y="183"/>
                    <a:pt x="93" y="202"/>
                    <a:pt x="93" y="239"/>
                  </a:cubicBezTo>
                  <a:cubicBezTo>
                    <a:pt x="93" y="280"/>
                    <a:pt x="74" y="299"/>
                    <a:pt x="74" y="336"/>
                  </a:cubicBezTo>
                  <a:cubicBezTo>
                    <a:pt x="56" y="377"/>
                    <a:pt x="37" y="396"/>
                    <a:pt x="0" y="414"/>
                  </a:cubicBezTo>
                  <a:lnTo>
                    <a:pt x="0" y="433"/>
                  </a:lnTo>
                  <a:cubicBezTo>
                    <a:pt x="9" y="442"/>
                    <a:pt x="14" y="447"/>
                    <a:pt x="19" y="447"/>
                  </a:cubicBezTo>
                  <a:cubicBezTo>
                    <a:pt x="23" y="447"/>
                    <a:pt x="28" y="442"/>
                    <a:pt x="37" y="433"/>
                  </a:cubicBezTo>
                  <a:cubicBezTo>
                    <a:pt x="56" y="414"/>
                    <a:pt x="74" y="396"/>
                    <a:pt x="93" y="354"/>
                  </a:cubicBezTo>
                  <a:cubicBezTo>
                    <a:pt x="116" y="317"/>
                    <a:pt x="134" y="299"/>
                    <a:pt x="153" y="262"/>
                  </a:cubicBezTo>
                  <a:cubicBezTo>
                    <a:pt x="153" y="220"/>
                    <a:pt x="171" y="183"/>
                    <a:pt x="171" y="146"/>
                  </a:cubicBezTo>
                  <a:lnTo>
                    <a:pt x="171" y="86"/>
                  </a:lnTo>
                  <a:lnTo>
                    <a:pt x="171" y="68"/>
                  </a:lnTo>
                  <a:lnTo>
                    <a:pt x="171" y="49"/>
                  </a:lnTo>
                  <a:lnTo>
                    <a:pt x="153" y="31"/>
                  </a:lnTo>
                  <a:cubicBezTo>
                    <a:pt x="153" y="14"/>
                    <a:pt x="143" y="0"/>
                    <a:pt x="13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3"/>
            <p:cNvSpPr/>
            <p:nvPr/>
          </p:nvSpPr>
          <p:spPr>
            <a:xfrm>
              <a:off x="6548857" y="3041866"/>
              <a:ext cx="37649" cy="84986"/>
            </a:xfrm>
            <a:custGeom>
              <a:avLst/>
              <a:gdLst/>
              <a:ahLst/>
              <a:cxnLst/>
              <a:rect l="l" t="t" r="r" b="b"/>
              <a:pathLst>
                <a:path w="292" h="701" extrusionOk="0">
                  <a:moveTo>
                    <a:pt x="24" y="1"/>
                  </a:moveTo>
                  <a:cubicBezTo>
                    <a:pt x="1" y="1"/>
                    <a:pt x="1" y="24"/>
                    <a:pt x="1" y="42"/>
                  </a:cubicBezTo>
                  <a:lnTo>
                    <a:pt x="1" y="61"/>
                  </a:lnTo>
                  <a:lnTo>
                    <a:pt x="24" y="79"/>
                  </a:lnTo>
                  <a:lnTo>
                    <a:pt x="24" y="116"/>
                  </a:lnTo>
                  <a:cubicBezTo>
                    <a:pt x="42" y="139"/>
                    <a:pt x="42" y="158"/>
                    <a:pt x="61" y="195"/>
                  </a:cubicBezTo>
                  <a:cubicBezTo>
                    <a:pt x="61" y="232"/>
                    <a:pt x="79" y="292"/>
                    <a:pt x="79" y="329"/>
                  </a:cubicBezTo>
                  <a:cubicBezTo>
                    <a:pt x="98" y="389"/>
                    <a:pt x="98" y="426"/>
                    <a:pt x="116" y="486"/>
                  </a:cubicBezTo>
                  <a:lnTo>
                    <a:pt x="116" y="541"/>
                  </a:lnTo>
                  <a:lnTo>
                    <a:pt x="116" y="620"/>
                  </a:lnTo>
                  <a:lnTo>
                    <a:pt x="116" y="638"/>
                  </a:lnTo>
                  <a:cubicBezTo>
                    <a:pt x="135" y="668"/>
                    <a:pt x="162" y="701"/>
                    <a:pt x="191" y="701"/>
                  </a:cubicBezTo>
                  <a:cubicBezTo>
                    <a:pt x="198" y="701"/>
                    <a:pt x="206" y="699"/>
                    <a:pt x="213" y="694"/>
                  </a:cubicBezTo>
                  <a:cubicBezTo>
                    <a:pt x="255" y="694"/>
                    <a:pt x="292" y="657"/>
                    <a:pt x="273" y="620"/>
                  </a:cubicBezTo>
                  <a:cubicBezTo>
                    <a:pt x="273" y="578"/>
                    <a:pt x="273" y="560"/>
                    <a:pt x="255" y="523"/>
                  </a:cubicBezTo>
                  <a:lnTo>
                    <a:pt x="255" y="444"/>
                  </a:lnTo>
                  <a:cubicBezTo>
                    <a:pt x="232" y="407"/>
                    <a:pt x="213" y="347"/>
                    <a:pt x="195" y="310"/>
                  </a:cubicBezTo>
                  <a:cubicBezTo>
                    <a:pt x="176" y="255"/>
                    <a:pt x="158" y="195"/>
                    <a:pt x="139" y="158"/>
                  </a:cubicBezTo>
                  <a:cubicBezTo>
                    <a:pt x="139" y="139"/>
                    <a:pt x="116" y="98"/>
                    <a:pt x="98" y="79"/>
                  </a:cubicBezTo>
                  <a:cubicBezTo>
                    <a:pt x="98" y="79"/>
                    <a:pt x="98" y="61"/>
                    <a:pt x="79" y="42"/>
                  </a:cubicBezTo>
                  <a:lnTo>
                    <a:pt x="61" y="24"/>
                  </a:lnTo>
                  <a:cubicBezTo>
                    <a:pt x="61" y="1"/>
                    <a:pt x="42" y="1"/>
                    <a:pt x="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3"/>
            <p:cNvSpPr/>
            <p:nvPr/>
          </p:nvSpPr>
          <p:spPr>
            <a:xfrm>
              <a:off x="6449964" y="2999676"/>
              <a:ext cx="29913" cy="24126"/>
            </a:xfrm>
            <a:custGeom>
              <a:avLst/>
              <a:gdLst/>
              <a:ahLst/>
              <a:cxnLst/>
              <a:rect l="l" t="t" r="r" b="b"/>
              <a:pathLst>
                <a:path w="232" h="199" extrusionOk="0">
                  <a:moveTo>
                    <a:pt x="152" y="1"/>
                  </a:moveTo>
                  <a:cubicBezTo>
                    <a:pt x="133" y="1"/>
                    <a:pt x="114" y="7"/>
                    <a:pt x="98" y="25"/>
                  </a:cubicBezTo>
                  <a:cubicBezTo>
                    <a:pt x="56" y="62"/>
                    <a:pt x="1" y="159"/>
                    <a:pt x="19" y="178"/>
                  </a:cubicBezTo>
                  <a:cubicBezTo>
                    <a:pt x="26" y="192"/>
                    <a:pt x="45" y="198"/>
                    <a:pt x="67" y="198"/>
                  </a:cubicBezTo>
                  <a:cubicBezTo>
                    <a:pt x="103" y="198"/>
                    <a:pt x="149" y="182"/>
                    <a:pt x="172" y="159"/>
                  </a:cubicBezTo>
                  <a:cubicBezTo>
                    <a:pt x="232" y="118"/>
                    <a:pt x="232" y="62"/>
                    <a:pt x="213" y="25"/>
                  </a:cubicBezTo>
                  <a:cubicBezTo>
                    <a:pt x="200" y="12"/>
                    <a:pt x="176" y="1"/>
                    <a:pt x="15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1" name="Google Shape;1261;p43"/>
          <p:cNvGrpSpPr/>
          <p:nvPr/>
        </p:nvGrpSpPr>
        <p:grpSpPr>
          <a:xfrm>
            <a:off x="456390" y="3796581"/>
            <a:ext cx="646513" cy="528756"/>
            <a:chOff x="-1638160" y="4076981"/>
            <a:chExt cx="646513" cy="528756"/>
          </a:xfrm>
        </p:grpSpPr>
        <p:sp>
          <p:nvSpPr>
            <p:cNvPr id="1262" name="Google Shape;1262;p43"/>
            <p:cNvSpPr/>
            <p:nvPr/>
          </p:nvSpPr>
          <p:spPr>
            <a:xfrm>
              <a:off x="-1608434" y="4189450"/>
              <a:ext cx="421186" cy="239092"/>
            </a:xfrm>
            <a:custGeom>
              <a:avLst/>
              <a:gdLst/>
              <a:ahLst/>
              <a:cxnLst/>
              <a:rect l="l" t="t" r="r" b="b"/>
              <a:pathLst>
                <a:path w="3273" h="1858" extrusionOk="0">
                  <a:moveTo>
                    <a:pt x="2416" y="0"/>
                  </a:moveTo>
                  <a:cubicBezTo>
                    <a:pt x="1910" y="0"/>
                    <a:pt x="1173" y="108"/>
                    <a:pt x="500" y="614"/>
                  </a:cubicBezTo>
                  <a:cubicBezTo>
                    <a:pt x="1" y="1003"/>
                    <a:pt x="1" y="1192"/>
                    <a:pt x="56" y="1368"/>
                  </a:cubicBezTo>
                  <a:cubicBezTo>
                    <a:pt x="104" y="1523"/>
                    <a:pt x="262" y="1640"/>
                    <a:pt x="451" y="1640"/>
                  </a:cubicBezTo>
                  <a:cubicBezTo>
                    <a:pt x="498" y="1640"/>
                    <a:pt x="547" y="1633"/>
                    <a:pt x="597" y="1617"/>
                  </a:cubicBezTo>
                  <a:lnTo>
                    <a:pt x="615" y="1617"/>
                  </a:lnTo>
                  <a:cubicBezTo>
                    <a:pt x="718" y="1793"/>
                    <a:pt x="914" y="1858"/>
                    <a:pt x="1127" y="1858"/>
                  </a:cubicBezTo>
                  <a:cubicBezTo>
                    <a:pt x="1355" y="1858"/>
                    <a:pt x="1601" y="1784"/>
                    <a:pt x="1770" y="1696"/>
                  </a:cubicBezTo>
                  <a:cubicBezTo>
                    <a:pt x="2233" y="1465"/>
                    <a:pt x="3272" y="443"/>
                    <a:pt x="3272" y="443"/>
                  </a:cubicBezTo>
                  <a:cubicBezTo>
                    <a:pt x="3272" y="443"/>
                    <a:pt x="3138" y="383"/>
                    <a:pt x="3060" y="291"/>
                  </a:cubicBezTo>
                  <a:cubicBezTo>
                    <a:pt x="3004" y="212"/>
                    <a:pt x="2981" y="134"/>
                    <a:pt x="3041" y="60"/>
                  </a:cubicBezTo>
                  <a:cubicBezTo>
                    <a:pt x="3041" y="60"/>
                    <a:pt x="2792" y="0"/>
                    <a:pt x="24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3"/>
            <p:cNvSpPr/>
            <p:nvPr/>
          </p:nvSpPr>
          <p:spPr>
            <a:xfrm>
              <a:off x="-1098198" y="4095383"/>
              <a:ext cx="29855" cy="89306"/>
            </a:xfrm>
            <a:custGeom>
              <a:avLst/>
              <a:gdLst/>
              <a:ahLst/>
              <a:cxnLst/>
              <a:rect l="l" t="t" r="r" b="b"/>
              <a:pathLst>
                <a:path w="232" h="694" extrusionOk="0">
                  <a:moveTo>
                    <a:pt x="171" y="1"/>
                  </a:moveTo>
                  <a:cubicBezTo>
                    <a:pt x="153" y="1"/>
                    <a:pt x="153" y="1"/>
                    <a:pt x="134" y="19"/>
                  </a:cubicBezTo>
                  <a:cubicBezTo>
                    <a:pt x="134" y="38"/>
                    <a:pt x="134" y="56"/>
                    <a:pt x="153" y="56"/>
                  </a:cubicBezTo>
                  <a:lnTo>
                    <a:pt x="171" y="75"/>
                  </a:lnTo>
                  <a:cubicBezTo>
                    <a:pt x="171" y="98"/>
                    <a:pt x="194" y="116"/>
                    <a:pt x="194" y="116"/>
                  </a:cubicBezTo>
                  <a:cubicBezTo>
                    <a:pt x="153" y="153"/>
                    <a:pt x="116" y="213"/>
                    <a:pt x="79" y="250"/>
                  </a:cubicBezTo>
                  <a:cubicBezTo>
                    <a:pt x="37" y="306"/>
                    <a:pt x="19" y="366"/>
                    <a:pt x="0" y="421"/>
                  </a:cubicBezTo>
                  <a:cubicBezTo>
                    <a:pt x="0" y="481"/>
                    <a:pt x="19" y="518"/>
                    <a:pt x="19" y="560"/>
                  </a:cubicBezTo>
                  <a:cubicBezTo>
                    <a:pt x="37" y="615"/>
                    <a:pt x="56" y="652"/>
                    <a:pt x="56" y="694"/>
                  </a:cubicBezTo>
                  <a:lnTo>
                    <a:pt x="79" y="694"/>
                  </a:lnTo>
                  <a:cubicBezTo>
                    <a:pt x="56" y="652"/>
                    <a:pt x="56" y="597"/>
                    <a:pt x="37" y="560"/>
                  </a:cubicBezTo>
                  <a:lnTo>
                    <a:pt x="37" y="444"/>
                  </a:lnTo>
                  <a:cubicBezTo>
                    <a:pt x="37" y="384"/>
                    <a:pt x="79" y="329"/>
                    <a:pt x="116" y="269"/>
                  </a:cubicBezTo>
                  <a:cubicBezTo>
                    <a:pt x="153" y="232"/>
                    <a:pt x="194" y="172"/>
                    <a:pt x="231" y="135"/>
                  </a:cubicBezTo>
                  <a:lnTo>
                    <a:pt x="231" y="116"/>
                  </a:lnTo>
                  <a:cubicBezTo>
                    <a:pt x="231" y="98"/>
                    <a:pt x="231" y="75"/>
                    <a:pt x="213" y="56"/>
                  </a:cubicBezTo>
                  <a:lnTo>
                    <a:pt x="213" y="38"/>
                  </a:lnTo>
                  <a:lnTo>
                    <a:pt x="194" y="19"/>
                  </a:lnTo>
                  <a:lnTo>
                    <a:pt x="194" y="1"/>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3"/>
            <p:cNvSpPr/>
            <p:nvPr/>
          </p:nvSpPr>
          <p:spPr>
            <a:xfrm>
              <a:off x="-1537014" y="4271421"/>
              <a:ext cx="292630" cy="334317"/>
            </a:xfrm>
            <a:custGeom>
              <a:avLst/>
              <a:gdLst/>
              <a:ahLst/>
              <a:cxnLst/>
              <a:rect l="l" t="t" r="r" b="b"/>
              <a:pathLst>
                <a:path w="2274" h="2598" extrusionOk="0">
                  <a:moveTo>
                    <a:pt x="2006" y="1"/>
                  </a:moveTo>
                  <a:cubicBezTo>
                    <a:pt x="1812" y="1"/>
                    <a:pt x="1641" y="19"/>
                    <a:pt x="1483" y="56"/>
                  </a:cubicBezTo>
                  <a:cubicBezTo>
                    <a:pt x="1368" y="74"/>
                    <a:pt x="1234" y="116"/>
                    <a:pt x="1137" y="153"/>
                  </a:cubicBezTo>
                  <a:cubicBezTo>
                    <a:pt x="1081" y="172"/>
                    <a:pt x="1040" y="190"/>
                    <a:pt x="1003" y="190"/>
                  </a:cubicBezTo>
                  <a:cubicBezTo>
                    <a:pt x="906" y="232"/>
                    <a:pt x="809" y="269"/>
                    <a:pt x="735" y="324"/>
                  </a:cubicBezTo>
                  <a:cubicBezTo>
                    <a:pt x="638" y="384"/>
                    <a:pt x="559" y="440"/>
                    <a:pt x="485" y="500"/>
                  </a:cubicBezTo>
                  <a:cubicBezTo>
                    <a:pt x="425" y="537"/>
                    <a:pt x="388" y="578"/>
                    <a:pt x="370" y="615"/>
                  </a:cubicBezTo>
                  <a:cubicBezTo>
                    <a:pt x="291" y="712"/>
                    <a:pt x="231" y="786"/>
                    <a:pt x="176" y="883"/>
                  </a:cubicBezTo>
                  <a:cubicBezTo>
                    <a:pt x="139" y="980"/>
                    <a:pt x="97" y="1077"/>
                    <a:pt x="60" y="1174"/>
                  </a:cubicBezTo>
                  <a:cubicBezTo>
                    <a:pt x="23" y="1345"/>
                    <a:pt x="0" y="1521"/>
                    <a:pt x="0" y="1692"/>
                  </a:cubicBezTo>
                  <a:cubicBezTo>
                    <a:pt x="0" y="1770"/>
                    <a:pt x="0" y="1826"/>
                    <a:pt x="23" y="1904"/>
                  </a:cubicBezTo>
                  <a:cubicBezTo>
                    <a:pt x="23" y="1964"/>
                    <a:pt x="23" y="2038"/>
                    <a:pt x="42" y="2117"/>
                  </a:cubicBezTo>
                  <a:cubicBezTo>
                    <a:pt x="60" y="2269"/>
                    <a:pt x="97" y="2426"/>
                    <a:pt x="157" y="2597"/>
                  </a:cubicBezTo>
                  <a:cubicBezTo>
                    <a:pt x="462" y="2542"/>
                    <a:pt x="693" y="2482"/>
                    <a:pt x="906" y="2385"/>
                  </a:cubicBezTo>
                  <a:cubicBezTo>
                    <a:pt x="1003" y="2348"/>
                    <a:pt x="1100" y="2288"/>
                    <a:pt x="1178" y="2251"/>
                  </a:cubicBezTo>
                  <a:cubicBezTo>
                    <a:pt x="1271" y="2195"/>
                    <a:pt x="1349" y="2135"/>
                    <a:pt x="1428" y="2057"/>
                  </a:cubicBezTo>
                  <a:cubicBezTo>
                    <a:pt x="1446" y="2038"/>
                    <a:pt x="1465" y="2020"/>
                    <a:pt x="1483" y="2001"/>
                  </a:cubicBezTo>
                  <a:cubicBezTo>
                    <a:pt x="1544" y="1941"/>
                    <a:pt x="1599" y="1867"/>
                    <a:pt x="1659" y="1789"/>
                  </a:cubicBezTo>
                  <a:cubicBezTo>
                    <a:pt x="1678" y="1770"/>
                    <a:pt x="1696" y="1752"/>
                    <a:pt x="1714" y="1710"/>
                  </a:cubicBezTo>
                  <a:cubicBezTo>
                    <a:pt x="1733" y="1673"/>
                    <a:pt x="1775" y="1618"/>
                    <a:pt x="1793" y="1576"/>
                  </a:cubicBezTo>
                  <a:cubicBezTo>
                    <a:pt x="1848" y="1461"/>
                    <a:pt x="1890" y="1345"/>
                    <a:pt x="1927" y="1248"/>
                  </a:cubicBezTo>
                  <a:cubicBezTo>
                    <a:pt x="1964" y="1193"/>
                    <a:pt x="1987" y="1133"/>
                    <a:pt x="2006" y="1096"/>
                  </a:cubicBezTo>
                  <a:cubicBezTo>
                    <a:pt x="2024" y="1059"/>
                    <a:pt x="2043" y="1017"/>
                    <a:pt x="2061" y="980"/>
                  </a:cubicBezTo>
                  <a:cubicBezTo>
                    <a:pt x="2103" y="883"/>
                    <a:pt x="2158" y="786"/>
                    <a:pt x="2218" y="712"/>
                  </a:cubicBezTo>
                  <a:lnTo>
                    <a:pt x="2274" y="537"/>
                  </a:lnTo>
                  <a:lnTo>
                    <a:pt x="2121" y="208"/>
                  </a:lnTo>
                  <a:lnTo>
                    <a:pt x="2006" y="1"/>
                  </a:lnTo>
                  <a:close/>
                </a:path>
              </a:pathLst>
            </a:custGeom>
            <a:solidFill>
              <a:srgbClr val="FE9D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3"/>
            <p:cNvSpPr/>
            <p:nvPr/>
          </p:nvSpPr>
          <p:spPr>
            <a:xfrm>
              <a:off x="-1474601" y="4291109"/>
              <a:ext cx="185692" cy="183244"/>
            </a:xfrm>
            <a:custGeom>
              <a:avLst/>
              <a:gdLst/>
              <a:ahLst/>
              <a:cxnLst/>
              <a:rect l="l" t="t" r="r" b="b"/>
              <a:pathLst>
                <a:path w="1443" h="1424" extrusionOk="0">
                  <a:moveTo>
                    <a:pt x="652" y="0"/>
                  </a:moveTo>
                  <a:cubicBezTo>
                    <a:pt x="596" y="19"/>
                    <a:pt x="555" y="37"/>
                    <a:pt x="518" y="37"/>
                  </a:cubicBezTo>
                  <a:cubicBezTo>
                    <a:pt x="421" y="79"/>
                    <a:pt x="324" y="116"/>
                    <a:pt x="250" y="171"/>
                  </a:cubicBezTo>
                  <a:cubicBezTo>
                    <a:pt x="153" y="231"/>
                    <a:pt x="74" y="287"/>
                    <a:pt x="0" y="347"/>
                  </a:cubicBezTo>
                  <a:cubicBezTo>
                    <a:pt x="37" y="425"/>
                    <a:pt x="74" y="499"/>
                    <a:pt x="134" y="578"/>
                  </a:cubicBezTo>
                  <a:cubicBezTo>
                    <a:pt x="208" y="675"/>
                    <a:pt x="287" y="772"/>
                    <a:pt x="384" y="864"/>
                  </a:cubicBezTo>
                  <a:cubicBezTo>
                    <a:pt x="462" y="961"/>
                    <a:pt x="555" y="1040"/>
                    <a:pt x="670" y="1118"/>
                  </a:cubicBezTo>
                  <a:lnTo>
                    <a:pt x="712" y="1137"/>
                  </a:lnTo>
                  <a:lnTo>
                    <a:pt x="730" y="1155"/>
                  </a:lnTo>
                  <a:lnTo>
                    <a:pt x="749" y="1174"/>
                  </a:lnTo>
                  <a:lnTo>
                    <a:pt x="827" y="1211"/>
                  </a:lnTo>
                  <a:cubicBezTo>
                    <a:pt x="846" y="1234"/>
                    <a:pt x="883" y="1252"/>
                    <a:pt x="901" y="1271"/>
                  </a:cubicBezTo>
                  <a:cubicBezTo>
                    <a:pt x="943" y="1271"/>
                    <a:pt x="961" y="1289"/>
                    <a:pt x="980" y="1308"/>
                  </a:cubicBezTo>
                  <a:lnTo>
                    <a:pt x="1040" y="1326"/>
                  </a:lnTo>
                  <a:lnTo>
                    <a:pt x="1059" y="1326"/>
                  </a:lnTo>
                  <a:lnTo>
                    <a:pt x="1077" y="1349"/>
                  </a:lnTo>
                  <a:lnTo>
                    <a:pt x="1156" y="1368"/>
                  </a:lnTo>
                  <a:cubicBezTo>
                    <a:pt x="1174" y="1386"/>
                    <a:pt x="1193" y="1386"/>
                    <a:pt x="1211" y="1386"/>
                  </a:cubicBezTo>
                  <a:lnTo>
                    <a:pt x="1248" y="1405"/>
                  </a:lnTo>
                  <a:cubicBezTo>
                    <a:pt x="1271" y="1405"/>
                    <a:pt x="1290" y="1405"/>
                    <a:pt x="1308" y="1423"/>
                  </a:cubicBezTo>
                  <a:cubicBezTo>
                    <a:pt x="1363" y="1308"/>
                    <a:pt x="1405" y="1192"/>
                    <a:pt x="1442" y="1095"/>
                  </a:cubicBezTo>
                  <a:cubicBezTo>
                    <a:pt x="1442" y="1077"/>
                    <a:pt x="1424" y="1077"/>
                    <a:pt x="1405" y="1058"/>
                  </a:cubicBezTo>
                  <a:lnTo>
                    <a:pt x="1363" y="1040"/>
                  </a:lnTo>
                  <a:cubicBezTo>
                    <a:pt x="1345" y="1040"/>
                    <a:pt x="1345" y="1021"/>
                    <a:pt x="1327" y="1021"/>
                  </a:cubicBezTo>
                  <a:lnTo>
                    <a:pt x="1271" y="980"/>
                  </a:lnTo>
                  <a:lnTo>
                    <a:pt x="1248" y="961"/>
                  </a:lnTo>
                  <a:lnTo>
                    <a:pt x="1211" y="924"/>
                  </a:lnTo>
                  <a:cubicBezTo>
                    <a:pt x="1193" y="924"/>
                    <a:pt x="1174" y="906"/>
                    <a:pt x="1156" y="887"/>
                  </a:cubicBezTo>
                  <a:cubicBezTo>
                    <a:pt x="1132" y="864"/>
                    <a:pt x="1114" y="846"/>
                    <a:pt x="1095" y="827"/>
                  </a:cubicBezTo>
                  <a:lnTo>
                    <a:pt x="1059" y="790"/>
                  </a:lnTo>
                  <a:lnTo>
                    <a:pt x="1040" y="772"/>
                  </a:lnTo>
                  <a:lnTo>
                    <a:pt x="1040" y="749"/>
                  </a:lnTo>
                  <a:lnTo>
                    <a:pt x="998" y="730"/>
                  </a:lnTo>
                  <a:cubicBezTo>
                    <a:pt x="943" y="656"/>
                    <a:pt x="883" y="578"/>
                    <a:pt x="846" y="499"/>
                  </a:cubicBezTo>
                  <a:cubicBezTo>
                    <a:pt x="786" y="425"/>
                    <a:pt x="749" y="328"/>
                    <a:pt x="730" y="250"/>
                  </a:cubicBezTo>
                  <a:cubicBezTo>
                    <a:pt x="693" y="153"/>
                    <a:pt x="670" y="79"/>
                    <a:pt x="652"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3"/>
            <p:cNvSpPr/>
            <p:nvPr/>
          </p:nvSpPr>
          <p:spPr>
            <a:xfrm>
              <a:off x="-1537014" y="4385047"/>
              <a:ext cx="213617" cy="154033"/>
            </a:xfrm>
            <a:custGeom>
              <a:avLst/>
              <a:gdLst/>
              <a:ahLst/>
              <a:cxnLst/>
              <a:rect l="l" t="t" r="r" b="b"/>
              <a:pathLst>
                <a:path w="1660" h="1197" extrusionOk="0">
                  <a:moveTo>
                    <a:pt x="176" y="0"/>
                  </a:moveTo>
                  <a:cubicBezTo>
                    <a:pt x="139" y="97"/>
                    <a:pt x="97" y="194"/>
                    <a:pt x="60" y="291"/>
                  </a:cubicBezTo>
                  <a:cubicBezTo>
                    <a:pt x="23" y="462"/>
                    <a:pt x="0" y="638"/>
                    <a:pt x="0" y="809"/>
                  </a:cubicBezTo>
                  <a:cubicBezTo>
                    <a:pt x="23" y="827"/>
                    <a:pt x="60" y="850"/>
                    <a:pt x="79" y="869"/>
                  </a:cubicBezTo>
                  <a:lnTo>
                    <a:pt x="425" y="1040"/>
                  </a:lnTo>
                  <a:lnTo>
                    <a:pt x="462" y="1058"/>
                  </a:lnTo>
                  <a:cubicBezTo>
                    <a:pt x="485" y="1058"/>
                    <a:pt x="504" y="1058"/>
                    <a:pt x="522" y="1081"/>
                  </a:cubicBezTo>
                  <a:lnTo>
                    <a:pt x="601" y="1100"/>
                  </a:lnTo>
                  <a:cubicBezTo>
                    <a:pt x="675" y="1118"/>
                    <a:pt x="735" y="1137"/>
                    <a:pt x="790" y="1155"/>
                  </a:cubicBezTo>
                  <a:cubicBezTo>
                    <a:pt x="832" y="1155"/>
                    <a:pt x="850" y="1155"/>
                    <a:pt x="887" y="1174"/>
                  </a:cubicBezTo>
                  <a:lnTo>
                    <a:pt x="984" y="1174"/>
                  </a:lnTo>
                  <a:lnTo>
                    <a:pt x="1081" y="1197"/>
                  </a:lnTo>
                  <a:lnTo>
                    <a:pt x="1349" y="1197"/>
                  </a:lnTo>
                  <a:lnTo>
                    <a:pt x="1428" y="1174"/>
                  </a:lnTo>
                  <a:cubicBezTo>
                    <a:pt x="1446" y="1155"/>
                    <a:pt x="1465" y="1137"/>
                    <a:pt x="1483" y="1118"/>
                  </a:cubicBezTo>
                  <a:cubicBezTo>
                    <a:pt x="1544" y="1058"/>
                    <a:pt x="1599" y="984"/>
                    <a:pt x="1659" y="906"/>
                  </a:cubicBezTo>
                  <a:lnTo>
                    <a:pt x="1446" y="906"/>
                  </a:lnTo>
                  <a:lnTo>
                    <a:pt x="1368" y="887"/>
                  </a:lnTo>
                  <a:lnTo>
                    <a:pt x="1294" y="869"/>
                  </a:lnTo>
                  <a:lnTo>
                    <a:pt x="1252" y="869"/>
                  </a:lnTo>
                  <a:lnTo>
                    <a:pt x="1215" y="850"/>
                  </a:lnTo>
                  <a:lnTo>
                    <a:pt x="1178" y="827"/>
                  </a:lnTo>
                  <a:lnTo>
                    <a:pt x="1137" y="827"/>
                  </a:lnTo>
                  <a:lnTo>
                    <a:pt x="1081" y="790"/>
                  </a:lnTo>
                  <a:cubicBezTo>
                    <a:pt x="1040" y="790"/>
                    <a:pt x="1021" y="772"/>
                    <a:pt x="1003" y="772"/>
                  </a:cubicBezTo>
                  <a:cubicBezTo>
                    <a:pt x="984" y="753"/>
                    <a:pt x="966" y="753"/>
                    <a:pt x="947" y="735"/>
                  </a:cubicBezTo>
                  <a:cubicBezTo>
                    <a:pt x="887" y="712"/>
                    <a:pt x="850" y="675"/>
                    <a:pt x="809" y="656"/>
                  </a:cubicBezTo>
                  <a:lnTo>
                    <a:pt x="753" y="619"/>
                  </a:lnTo>
                  <a:cubicBezTo>
                    <a:pt x="735" y="596"/>
                    <a:pt x="735" y="596"/>
                    <a:pt x="716" y="596"/>
                  </a:cubicBezTo>
                  <a:lnTo>
                    <a:pt x="693" y="559"/>
                  </a:lnTo>
                  <a:cubicBezTo>
                    <a:pt x="619" y="504"/>
                    <a:pt x="541" y="444"/>
                    <a:pt x="462" y="365"/>
                  </a:cubicBezTo>
                  <a:cubicBezTo>
                    <a:pt x="407" y="291"/>
                    <a:pt x="328" y="213"/>
                    <a:pt x="273" y="134"/>
                  </a:cubicBezTo>
                  <a:cubicBezTo>
                    <a:pt x="254" y="97"/>
                    <a:pt x="213" y="42"/>
                    <a:pt x="17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3"/>
            <p:cNvSpPr/>
            <p:nvPr/>
          </p:nvSpPr>
          <p:spPr>
            <a:xfrm>
              <a:off x="-1308726" y="4167316"/>
              <a:ext cx="232662" cy="217859"/>
            </a:xfrm>
            <a:custGeom>
              <a:avLst/>
              <a:gdLst/>
              <a:ahLst/>
              <a:cxnLst/>
              <a:rect l="l" t="t" r="r" b="b"/>
              <a:pathLst>
                <a:path w="1808" h="1693" extrusionOk="0">
                  <a:moveTo>
                    <a:pt x="1077" y="1"/>
                  </a:moveTo>
                  <a:cubicBezTo>
                    <a:pt x="1040" y="1"/>
                    <a:pt x="999" y="19"/>
                    <a:pt x="980" y="19"/>
                  </a:cubicBezTo>
                  <a:lnTo>
                    <a:pt x="768" y="19"/>
                  </a:lnTo>
                  <a:cubicBezTo>
                    <a:pt x="749" y="38"/>
                    <a:pt x="712" y="56"/>
                    <a:pt x="694" y="56"/>
                  </a:cubicBezTo>
                  <a:cubicBezTo>
                    <a:pt x="652" y="75"/>
                    <a:pt x="615" y="75"/>
                    <a:pt x="597" y="93"/>
                  </a:cubicBezTo>
                  <a:cubicBezTo>
                    <a:pt x="560" y="116"/>
                    <a:pt x="518" y="116"/>
                    <a:pt x="500" y="135"/>
                  </a:cubicBezTo>
                  <a:cubicBezTo>
                    <a:pt x="463" y="153"/>
                    <a:pt x="444" y="153"/>
                    <a:pt x="403" y="172"/>
                  </a:cubicBezTo>
                  <a:cubicBezTo>
                    <a:pt x="384" y="190"/>
                    <a:pt x="347" y="232"/>
                    <a:pt x="329" y="250"/>
                  </a:cubicBezTo>
                  <a:cubicBezTo>
                    <a:pt x="306" y="269"/>
                    <a:pt x="287" y="306"/>
                    <a:pt x="250" y="324"/>
                  </a:cubicBezTo>
                  <a:cubicBezTo>
                    <a:pt x="232" y="347"/>
                    <a:pt x="213" y="366"/>
                    <a:pt x="190" y="403"/>
                  </a:cubicBezTo>
                  <a:cubicBezTo>
                    <a:pt x="172" y="421"/>
                    <a:pt x="153" y="463"/>
                    <a:pt x="135" y="481"/>
                  </a:cubicBezTo>
                  <a:cubicBezTo>
                    <a:pt x="116" y="518"/>
                    <a:pt x="98" y="537"/>
                    <a:pt x="74" y="579"/>
                  </a:cubicBezTo>
                  <a:cubicBezTo>
                    <a:pt x="56" y="615"/>
                    <a:pt x="38" y="634"/>
                    <a:pt x="38" y="671"/>
                  </a:cubicBezTo>
                  <a:cubicBezTo>
                    <a:pt x="19" y="713"/>
                    <a:pt x="19" y="731"/>
                    <a:pt x="19" y="768"/>
                  </a:cubicBezTo>
                  <a:cubicBezTo>
                    <a:pt x="1" y="786"/>
                    <a:pt x="1" y="810"/>
                    <a:pt x="19" y="828"/>
                  </a:cubicBezTo>
                  <a:lnTo>
                    <a:pt x="19" y="883"/>
                  </a:lnTo>
                  <a:cubicBezTo>
                    <a:pt x="19" y="902"/>
                    <a:pt x="1" y="944"/>
                    <a:pt x="1" y="981"/>
                  </a:cubicBezTo>
                  <a:cubicBezTo>
                    <a:pt x="1" y="1017"/>
                    <a:pt x="19" y="1041"/>
                    <a:pt x="38" y="1078"/>
                  </a:cubicBezTo>
                  <a:cubicBezTo>
                    <a:pt x="38" y="1115"/>
                    <a:pt x="38" y="1156"/>
                    <a:pt x="56" y="1175"/>
                  </a:cubicBezTo>
                  <a:cubicBezTo>
                    <a:pt x="74" y="1212"/>
                    <a:pt x="74" y="1249"/>
                    <a:pt x="98" y="1290"/>
                  </a:cubicBezTo>
                  <a:cubicBezTo>
                    <a:pt x="98" y="1309"/>
                    <a:pt x="135" y="1327"/>
                    <a:pt x="153" y="1364"/>
                  </a:cubicBezTo>
                  <a:cubicBezTo>
                    <a:pt x="172" y="1387"/>
                    <a:pt x="190" y="1424"/>
                    <a:pt x="213" y="1443"/>
                  </a:cubicBezTo>
                  <a:cubicBezTo>
                    <a:pt x="250" y="1461"/>
                    <a:pt x="269" y="1503"/>
                    <a:pt x="287" y="1521"/>
                  </a:cubicBezTo>
                  <a:cubicBezTo>
                    <a:pt x="329" y="1540"/>
                    <a:pt x="347" y="1558"/>
                    <a:pt x="384" y="1577"/>
                  </a:cubicBezTo>
                  <a:cubicBezTo>
                    <a:pt x="421" y="1595"/>
                    <a:pt x="444" y="1595"/>
                    <a:pt x="481" y="1618"/>
                  </a:cubicBezTo>
                  <a:cubicBezTo>
                    <a:pt x="500" y="1618"/>
                    <a:pt x="537" y="1637"/>
                    <a:pt x="578" y="1655"/>
                  </a:cubicBezTo>
                  <a:cubicBezTo>
                    <a:pt x="597" y="1655"/>
                    <a:pt x="634" y="1674"/>
                    <a:pt x="675" y="1674"/>
                  </a:cubicBezTo>
                  <a:cubicBezTo>
                    <a:pt x="687" y="1680"/>
                    <a:pt x="698" y="1682"/>
                    <a:pt x="707" y="1682"/>
                  </a:cubicBezTo>
                  <a:cubicBezTo>
                    <a:pt x="726" y="1682"/>
                    <a:pt x="743" y="1674"/>
                    <a:pt x="768" y="1674"/>
                  </a:cubicBezTo>
                  <a:cubicBezTo>
                    <a:pt x="809" y="1674"/>
                    <a:pt x="846" y="1692"/>
                    <a:pt x="883" y="1692"/>
                  </a:cubicBezTo>
                  <a:cubicBezTo>
                    <a:pt x="906" y="1692"/>
                    <a:pt x="943" y="1692"/>
                    <a:pt x="980" y="1674"/>
                  </a:cubicBezTo>
                  <a:cubicBezTo>
                    <a:pt x="1022" y="1674"/>
                    <a:pt x="1059" y="1655"/>
                    <a:pt x="1077" y="1655"/>
                  </a:cubicBezTo>
                  <a:cubicBezTo>
                    <a:pt x="1114" y="1637"/>
                    <a:pt x="1137" y="1618"/>
                    <a:pt x="1174" y="1595"/>
                  </a:cubicBezTo>
                  <a:cubicBezTo>
                    <a:pt x="1211" y="1595"/>
                    <a:pt x="1253" y="1577"/>
                    <a:pt x="1271" y="1577"/>
                  </a:cubicBezTo>
                  <a:cubicBezTo>
                    <a:pt x="1308" y="1558"/>
                    <a:pt x="1327" y="1540"/>
                    <a:pt x="1345" y="1521"/>
                  </a:cubicBezTo>
                  <a:cubicBezTo>
                    <a:pt x="1387" y="1503"/>
                    <a:pt x="1405" y="1480"/>
                    <a:pt x="1424" y="1443"/>
                  </a:cubicBezTo>
                  <a:cubicBezTo>
                    <a:pt x="1461" y="1424"/>
                    <a:pt x="1484" y="1406"/>
                    <a:pt x="1502" y="1387"/>
                  </a:cubicBezTo>
                  <a:cubicBezTo>
                    <a:pt x="1539" y="1364"/>
                    <a:pt x="1558" y="1327"/>
                    <a:pt x="1576" y="1309"/>
                  </a:cubicBezTo>
                  <a:cubicBezTo>
                    <a:pt x="1599" y="1290"/>
                    <a:pt x="1618" y="1272"/>
                    <a:pt x="1636" y="1230"/>
                  </a:cubicBezTo>
                  <a:cubicBezTo>
                    <a:pt x="1655" y="1212"/>
                    <a:pt x="1673" y="1193"/>
                    <a:pt x="1692" y="1156"/>
                  </a:cubicBezTo>
                  <a:cubicBezTo>
                    <a:pt x="1715" y="1133"/>
                    <a:pt x="1733" y="1096"/>
                    <a:pt x="1733" y="1059"/>
                  </a:cubicBezTo>
                  <a:cubicBezTo>
                    <a:pt x="1752" y="1041"/>
                    <a:pt x="1752" y="1017"/>
                    <a:pt x="1752" y="999"/>
                  </a:cubicBezTo>
                  <a:cubicBezTo>
                    <a:pt x="1770" y="999"/>
                    <a:pt x="1770" y="981"/>
                    <a:pt x="1770" y="981"/>
                  </a:cubicBezTo>
                  <a:cubicBezTo>
                    <a:pt x="1789" y="944"/>
                    <a:pt x="1789" y="902"/>
                    <a:pt x="1789" y="883"/>
                  </a:cubicBezTo>
                  <a:cubicBezTo>
                    <a:pt x="1789" y="847"/>
                    <a:pt x="1807" y="810"/>
                    <a:pt x="1807" y="768"/>
                  </a:cubicBezTo>
                  <a:lnTo>
                    <a:pt x="1807" y="671"/>
                  </a:lnTo>
                  <a:cubicBezTo>
                    <a:pt x="1807" y="652"/>
                    <a:pt x="1807" y="615"/>
                    <a:pt x="1789" y="579"/>
                  </a:cubicBezTo>
                  <a:cubicBezTo>
                    <a:pt x="1789" y="537"/>
                    <a:pt x="1770" y="518"/>
                    <a:pt x="1770" y="481"/>
                  </a:cubicBezTo>
                  <a:cubicBezTo>
                    <a:pt x="1752" y="463"/>
                    <a:pt x="1752" y="421"/>
                    <a:pt x="1733" y="384"/>
                  </a:cubicBezTo>
                  <a:cubicBezTo>
                    <a:pt x="1715" y="366"/>
                    <a:pt x="1715" y="324"/>
                    <a:pt x="1692" y="306"/>
                  </a:cubicBezTo>
                  <a:cubicBezTo>
                    <a:pt x="1673" y="269"/>
                    <a:pt x="1636" y="250"/>
                    <a:pt x="1618" y="232"/>
                  </a:cubicBezTo>
                  <a:cubicBezTo>
                    <a:pt x="1599" y="209"/>
                    <a:pt x="1558" y="190"/>
                    <a:pt x="1539" y="172"/>
                  </a:cubicBezTo>
                  <a:cubicBezTo>
                    <a:pt x="1521" y="153"/>
                    <a:pt x="1484" y="135"/>
                    <a:pt x="1461" y="116"/>
                  </a:cubicBezTo>
                  <a:cubicBezTo>
                    <a:pt x="1424" y="93"/>
                    <a:pt x="1405" y="75"/>
                    <a:pt x="1368" y="75"/>
                  </a:cubicBezTo>
                  <a:cubicBezTo>
                    <a:pt x="1327" y="56"/>
                    <a:pt x="1308" y="56"/>
                    <a:pt x="1271" y="56"/>
                  </a:cubicBezTo>
                  <a:cubicBezTo>
                    <a:pt x="1230" y="38"/>
                    <a:pt x="1211" y="19"/>
                    <a:pt x="1174" y="19"/>
                  </a:cubicBezTo>
                  <a:cubicBezTo>
                    <a:pt x="1156" y="10"/>
                    <a:pt x="1141" y="10"/>
                    <a:pt x="1126" y="10"/>
                  </a:cubicBezTo>
                  <a:cubicBezTo>
                    <a:pt x="1111" y="10"/>
                    <a:pt x="1096" y="10"/>
                    <a:pt x="1077"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3"/>
            <p:cNvSpPr/>
            <p:nvPr/>
          </p:nvSpPr>
          <p:spPr>
            <a:xfrm>
              <a:off x="-1346174" y="4273866"/>
              <a:ext cx="86991" cy="123793"/>
            </a:xfrm>
            <a:custGeom>
              <a:avLst/>
              <a:gdLst/>
              <a:ahLst/>
              <a:cxnLst/>
              <a:rect l="l" t="t" r="r" b="b"/>
              <a:pathLst>
                <a:path w="676" h="962" extrusionOk="0">
                  <a:moveTo>
                    <a:pt x="310" y="0"/>
                  </a:moveTo>
                  <a:cubicBezTo>
                    <a:pt x="195" y="0"/>
                    <a:pt x="97" y="19"/>
                    <a:pt x="0" y="37"/>
                  </a:cubicBezTo>
                  <a:cubicBezTo>
                    <a:pt x="61" y="268"/>
                    <a:pt x="195" y="652"/>
                    <a:pt x="578" y="961"/>
                  </a:cubicBezTo>
                  <a:cubicBezTo>
                    <a:pt x="597" y="883"/>
                    <a:pt x="638" y="809"/>
                    <a:pt x="675" y="749"/>
                  </a:cubicBezTo>
                  <a:cubicBezTo>
                    <a:pt x="638" y="730"/>
                    <a:pt x="620" y="712"/>
                    <a:pt x="578" y="693"/>
                  </a:cubicBezTo>
                  <a:cubicBezTo>
                    <a:pt x="560" y="675"/>
                    <a:pt x="541" y="633"/>
                    <a:pt x="504" y="615"/>
                  </a:cubicBezTo>
                  <a:cubicBezTo>
                    <a:pt x="481" y="596"/>
                    <a:pt x="463" y="559"/>
                    <a:pt x="444" y="536"/>
                  </a:cubicBezTo>
                  <a:cubicBezTo>
                    <a:pt x="426" y="499"/>
                    <a:pt x="389" y="481"/>
                    <a:pt x="389" y="462"/>
                  </a:cubicBezTo>
                  <a:cubicBezTo>
                    <a:pt x="365" y="421"/>
                    <a:pt x="365" y="384"/>
                    <a:pt x="347" y="347"/>
                  </a:cubicBezTo>
                  <a:cubicBezTo>
                    <a:pt x="329" y="328"/>
                    <a:pt x="329" y="287"/>
                    <a:pt x="329" y="250"/>
                  </a:cubicBezTo>
                  <a:cubicBezTo>
                    <a:pt x="310" y="213"/>
                    <a:pt x="292" y="189"/>
                    <a:pt x="292" y="153"/>
                  </a:cubicBezTo>
                  <a:cubicBezTo>
                    <a:pt x="292" y="116"/>
                    <a:pt x="310" y="74"/>
                    <a:pt x="310" y="55"/>
                  </a:cubicBezTo>
                  <a:lnTo>
                    <a:pt x="310"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3"/>
            <p:cNvSpPr/>
            <p:nvPr/>
          </p:nvSpPr>
          <p:spPr>
            <a:xfrm>
              <a:off x="-1150573" y="4171820"/>
              <a:ext cx="158926" cy="131900"/>
            </a:xfrm>
            <a:custGeom>
              <a:avLst/>
              <a:gdLst/>
              <a:ahLst/>
              <a:cxnLst/>
              <a:rect l="l" t="t" r="r" b="b"/>
              <a:pathLst>
                <a:path w="1235" h="1025" extrusionOk="0">
                  <a:moveTo>
                    <a:pt x="457" y="0"/>
                  </a:moveTo>
                  <a:cubicBezTo>
                    <a:pt x="317" y="0"/>
                    <a:pt x="187" y="72"/>
                    <a:pt x="116" y="197"/>
                  </a:cubicBezTo>
                  <a:cubicBezTo>
                    <a:pt x="1" y="405"/>
                    <a:pt x="79" y="714"/>
                    <a:pt x="292" y="867"/>
                  </a:cubicBezTo>
                  <a:cubicBezTo>
                    <a:pt x="426" y="964"/>
                    <a:pt x="638" y="1024"/>
                    <a:pt x="832" y="1024"/>
                  </a:cubicBezTo>
                  <a:cubicBezTo>
                    <a:pt x="985" y="1024"/>
                    <a:pt x="1100" y="982"/>
                    <a:pt x="1137" y="909"/>
                  </a:cubicBezTo>
                  <a:cubicBezTo>
                    <a:pt x="1234" y="751"/>
                    <a:pt x="966" y="234"/>
                    <a:pt x="735" y="81"/>
                  </a:cubicBezTo>
                  <a:cubicBezTo>
                    <a:pt x="657" y="40"/>
                    <a:pt x="578" y="3"/>
                    <a:pt x="504" y="3"/>
                  </a:cubicBezTo>
                  <a:cubicBezTo>
                    <a:pt x="488" y="1"/>
                    <a:pt x="472" y="0"/>
                    <a:pt x="457" y="0"/>
                  </a:cubicBezTo>
                  <a:close/>
                </a:path>
              </a:pathLst>
            </a:custGeom>
            <a:solidFill>
              <a:srgbClr val="FE9D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3"/>
            <p:cNvSpPr/>
            <p:nvPr/>
          </p:nvSpPr>
          <p:spPr>
            <a:xfrm>
              <a:off x="-1638160" y="4207980"/>
              <a:ext cx="408704" cy="262641"/>
            </a:xfrm>
            <a:custGeom>
              <a:avLst/>
              <a:gdLst/>
              <a:ahLst/>
              <a:cxnLst/>
              <a:rect l="l" t="t" r="r" b="b"/>
              <a:pathLst>
                <a:path w="3176" h="2041" extrusionOk="0">
                  <a:moveTo>
                    <a:pt x="2705" y="0"/>
                  </a:moveTo>
                  <a:cubicBezTo>
                    <a:pt x="2279" y="0"/>
                    <a:pt x="1258" y="91"/>
                    <a:pt x="440" y="877"/>
                  </a:cubicBezTo>
                  <a:cubicBezTo>
                    <a:pt x="1" y="1321"/>
                    <a:pt x="19" y="1510"/>
                    <a:pt x="93" y="1667"/>
                  </a:cubicBezTo>
                  <a:cubicBezTo>
                    <a:pt x="151" y="1806"/>
                    <a:pt x="299" y="1895"/>
                    <a:pt x="473" y="1895"/>
                  </a:cubicBezTo>
                  <a:cubicBezTo>
                    <a:pt x="537" y="1895"/>
                    <a:pt x="604" y="1883"/>
                    <a:pt x="671" y="1857"/>
                  </a:cubicBezTo>
                  <a:cubicBezTo>
                    <a:pt x="773" y="1989"/>
                    <a:pt x="934" y="2040"/>
                    <a:pt x="1110" y="2040"/>
                  </a:cubicBezTo>
                  <a:cubicBezTo>
                    <a:pt x="1371" y="2040"/>
                    <a:pt x="1664" y="1928"/>
                    <a:pt x="1849" y="1801"/>
                  </a:cubicBezTo>
                  <a:cubicBezTo>
                    <a:pt x="1983" y="1704"/>
                    <a:pt x="2172" y="1510"/>
                    <a:pt x="2385" y="1302"/>
                  </a:cubicBezTo>
                  <a:cubicBezTo>
                    <a:pt x="2482" y="1205"/>
                    <a:pt x="2579" y="1090"/>
                    <a:pt x="2658" y="993"/>
                  </a:cubicBezTo>
                  <a:cubicBezTo>
                    <a:pt x="2713" y="933"/>
                    <a:pt x="2750" y="877"/>
                    <a:pt x="2810" y="817"/>
                  </a:cubicBezTo>
                  <a:cubicBezTo>
                    <a:pt x="2847" y="780"/>
                    <a:pt x="2889" y="725"/>
                    <a:pt x="2907" y="683"/>
                  </a:cubicBezTo>
                  <a:cubicBezTo>
                    <a:pt x="3060" y="512"/>
                    <a:pt x="3175" y="355"/>
                    <a:pt x="3175" y="355"/>
                  </a:cubicBezTo>
                  <a:cubicBezTo>
                    <a:pt x="3175" y="355"/>
                    <a:pt x="3023" y="318"/>
                    <a:pt x="2944" y="239"/>
                  </a:cubicBezTo>
                  <a:cubicBezTo>
                    <a:pt x="2889" y="184"/>
                    <a:pt x="2866" y="105"/>
                    <a:pt x="2907" y="8"/>
                  </a:cubicBezTo>
                  <a:cubicBezTo>
                    <a:pt x="2907" y="8"/>
                    <a:pt x="2833" y="0"/>
                    <a:pt x="27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3"/>
            <p:cNvSpPr/>
            <p:nvPr/>
          </p:nvSpPr>
          <p:spPr>
            <a:xfrm>
              <a:off x="-1638160" y="4207980"/>
              <a:ext cx="378977" cy="243853"/>
            </a:xfrm>
            <a:custGeom>
              <a:avLst/>
              <a:gdLst/>
              <a:ahLst/>
              <a:cxnLst/>
              <a:rect l="l" t="t" r="r" b="b"/>
              <a:pathLst>
                <a:path w="2945" h="1895" extrusionOk="0">
                  <a:moveTo>
                    <a:pt x="2705" y="0"/>
                  </a:moveTo>
                  <a:cubicBezTo>
                    <a:pt x="2279" y="0"/>
                    <a:pt x="1258" y="91"/>
                    <a:pt x="440" y="877"/>
                  </a:cubicBezTo>
                  <a:cubicBezTo>
                    <a:pt x="1" y="1321"/>
                    <a:pt x="19" y="1510"/>
                    <a:pt x="93" y="1667"/>
                  </a:cubicBezTo>
                  <a:cubicBezTo>
                    <a:pt x="151" y="1806"/>
                    <a:pt x="299" y="1895"/>
                    <a:pt x="473" y="1895"/>
                  </a:cubicBezTo>
                  <a:cubicBezTo>
                    <a:pt x="537" y="1895"/>
                    <a:pt x="604" y="1883"/>
                    <a:pt x="671" y="1857"/>
                  </a:cubicBezTo>
                  <a:cubicBezTo>
                    <a:pt x="671" y="1857"/>
                    <a:pt x="1941" y="1418"/>
                    <a:pt x="2944" y="239"/>
                  </a:cubicBezTo>
                  <a:cubicBezTo>
                    <a:pt x="2889" y="184"/>
                    <a:pt x="2866" y="105"/>
                    <a:pt x="2907" y="8"/>
                  </a:cubicBezTo>
                  <a:cubicBezTo>
                    <a:pt x="2907" y="8"/>
                    <a:pt x="2833" y="0"/>
                    <a:pt x="2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3"/>
            <p:cNvSpPr/>
            <p:nvPr/>
          </p:nvSpPr>
          <p:spPr>
            <a:xfrm>
              <a:off x="-1117887" y="4076981"/>
              <a:ext cx="19817" cy="110152"/>
            </a:xfrm>
            <a:custGeom>
              <a:avLst/>
              <a:gdLst/>
              <a:ahLst/>
              <a:cxnLst/>
              <a:rect l="l" t="t" r="r" b="b"/>
              <a:pathLst>
                <a:path w="154" h="856" extrusionOk="0">
                  <a:moveTo>
                    <a:pt x="40" y="0"/>
                  </a:moveTo>
                  <a:cubicBezTo>
                    <a:pt x="27" y="0"/>
                    <a:pt x="14" y="15"/>
                    <a:pt x="1" y="28"/>
                  </a:cubicBezTo>
                  <a:cubicBezTo>
                    <a:pt x="1" y="47"/>
                    <a:pt x="1" y="65"/>
                    <a:pt x="19" y="84"/>
                  </a:cubicBezTo>
                  <a:cubicBezTo>
                    <a:pt x="38" y="84"/>
                    <a:pt x="56" y="84"/>
                    <a:pt x="56" y="102"/>
                  </a:cubicBezTo>
                  <a:lnTo>
                    <a:pt x="67" y="102"/>
                  </a:lnTo>
                  <a:cubicBezTo>
                    <a:pt x="56" y="137"/>
                    <a:pt x="53" y="168"/>
                    <a:pt x="38" y="199"/>
                  </a:cubicBezTo>
                  <a:cubicBezTo>
                    <a:pt x="38" y="259"/>
                    <a:pt x="19" y="296"/>
                    <a:pt x="19" y="333"/>
                  </a:cubicBezTo>
                  <a:cubicBezTo>
                    <a:pt x="1" y="375"/>
                    <a:pt x="1" y="412"/>
                    <a:pt x="1" y="449"/>
                  </a:cubicBezTo>
                  <a:lnTo>
                    <a:pt x="1" y="564"/>
                  </a:lnTo>
                  <a:lnTo>
                    <a:pt x="1" y="587"/>
                  </a:lnTo>
                  <a:cubicBezTo>
                    <a:pt x="19" y="624"/>
                    <a:pt x="38" y="680"/>
                    <a:pt x="56" y="721"/>
                  </a:cubicBezTo>
                  <a:cubicBezTo>
                    <a:pt x="75" y="777"/>
                    <a:pt x="116" y="818"/>
                    <a:pt x="153" y="855"/>
                  </a:cubicBezTo>
                  <a:lnTo>
                    <a:pt x="153" y="837"/>
                  </a:lnTo>
                  <a:cubicBezTo>
                    <a:pt x="135" y="795"/>
                    <a:pt x="93" y="758"/>
                    <a:pt x="75" y="721"/>
                  </a:cubicBezTo>
                  <a:cubicBezTo>
                    <a:pt x="57" y="665"/>
                    <a:pt x="40" y="629"/>
                    <a:pt x="23" y="576"/>
                  </a:cubicBezTo>
                  <a:lnTo>
                    <a:pt x="23" y="576"/>
                  </a:lnTo>
                  <a:cubicBezTo>
                    <a:pt x="38" y="522"/>
                    <a:pt x="38" y="488"/>
                    <a:pt x="38" y="449"/>
                  </a:cubicBezTo>
                  <a:cubicBezTo>
                    <a:pt x="56" y="412"/>
                    <a:pt x="56" y="375"/>
                    <a:pt x="75" y="333"/>
                  </a:cubicBezTo>
                  <a:cubicBezTo>
                    <a:pt x="75" y="296"/>
                    <a:pt x="93" y="259"/>
                    <a:pt x="93" y="241"/>
                  </a:cubicBezTo>
                  <a:cubicBezTo>
                    <a:pt x="116" y="199"/>
                    <a:pt x="135" y="162"/>
                    <a:pt x="153" y="125"/>
                  </a:cubicBezTo>
                  <a:lnTo>
                    <a:pt x="153" y="84"/>
                  </a:lnTo>
                  <a:lnTo>
                    <a:pt x="135" y="65"/>
                  </a:lnTo>
                  <a:cubicBezTo>
                    <a:pt x="135" y="47"/>
                    <a:pt x="116" y="47"/>
                    <a:pt x="116" y="47"/>
                  </a:cubicBezTo>
                  <a:cubicBezTo>
                    <a:pt x="93" y="28"/>
                    <a:pt x="75" y="10"/>
                    <a:pt x="56" y="10"/>
                  </a:cubicBezTo>
                  <a:cubicBezTo>
                    <a:pt x="51" y="3"/>
                    <a:pt x="45" y="0"/>
                    <a:pt x="40"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3"/>
            <p:cNvSpPr/>
            <p:nvPr/>
          </p:nvSpPr>
          <p:spPr>
            <a:xfrm>
              <a:off x="-1192138" y="4296385"/>
              <a:ext cx="83903" cy="42851"/>
            </a:xfrm>
            <a:custGeom>
              <a:avLst/>
              <a:gdLst/>
              <a:ahLst/>
              <a:cxnLst/>
              <a:rect l="l" t="t" r="r" b="b"/>
              <a:pathLst>
                <a:path w="652" h="333" extrusionOk="0">
                  <a:moveTo>
                    <a:pt x="75" y="1"/>
                  </a:moveTo>
                  <a:cubicBezTo>
                    <a:pt x="60" y="1"/>
                    <a:pt x="46" y="5"/>
                    <a:pt x="37" y="14"/>
                  </a:cubicBezTo>
                  <a:cubicBezTo>
                    <a:pt x="19" y="38"/>
                    <a:pt x="0" y="75"/>
                    <a:pt x="37" y="93"/>
                  </a:cubicBezTo>
                  <a:lnTo>
                    <a:pt x="37" y="112"/>
                  </a:lnTo>
                  <a:lnTo>
                    <a:pt x="56" y="130"/>
                  </a:lnTo>
                  <a:cubicBezTo>
                    <a:pt x="74" y="130"/>
                    <a:pt x="74" y="153"/>
                    <a:pt x="93" y="153"/>
                  </a:cubicBezTo>
                  <a:cubicBezTo>
                    <a:pt x="116" y="172"/>
                    <a:pt x="134" y="190"/>
                    <a:pt x="153" y="209"/>
                  </a:cubicBezTo>
                  <a:cubicBezTo>
                    <a:pt x="208" y="227"/>
                    <a:pt x="250" y="269"/>
                    <a:pt x="305" y="287"/>
                  </a:cubicBezTo>
                  <a:cubicBezTo>
                    <a:pt x="365" y="306"/>
                    <a:pt x="402" y="324"/>
                    <a:pt x="462" y="324"/>
                  </a:cubicBezTo>
                  <a:cubicBezTo>
                    <a:pt x="481" y="330"/>
                    <a:pt x="500" y="332"/>
                    <a:pt x="519" y="332"/>
                  </a:cubicBezTo>
                  <a:cubicBezTo>
                    <a:pt x="557" y="332"/>
                    <a:pt x="596" y="324"/>
                    <a:pt x="633" y="324"/>
                  </a:cubicBezTo>
                  <a:cubicBezTo>
                    <a:pt x="652" y="324"/>
                    <a:pt x="652" y="306"/>
                    <a:pt x="652" y="287"/>
                  </a:cubicBezTo>
                  <a:cubicBezTo>
                    <a:pt x="652" y="269"/>
                    <a:pt x="633" y="269"/>
                    <a:pt x="615" y="269"/>
                  </a:cubicBezTo>
                  <a:lnTo>
                    <a:pt x="481" y="269"/>
                  </a:lnTo>
                  <a:cubicBezTo>
                    <a:pt x="421" y="246"/>
                    <a:pt x="384" y="227"/>
                    <a:pt x="347" y="209"/>
                  </a:cubicBezTo>
                  <a:cubicBezTo>
                    <a:pt x="287" y="190"/>
                    <a:pt x="250" y="153"/>
                    <a:pt x="208" y="130"/>
                  </a:cubicBezTo>
                  <a:cubicBezTo>
                    <a:pt x="190" y="112"/>
                    <a:pt x="171" y="93"/>
                    <a:pt x="171" y="75"/>
                  </a:cubicBezTo>
                  <a:cubicBezTo>
                    <a:pt x="153" y="75"/>
                    <a:pt x="153" y="56"/>
                    <a:pt x="134" y="56"/>
                  </a:cubicBezTo>
                  <a:lnTo>
                    <a:pt x="134" y="38"/>
                  </a:lnTo>
                  <a:lnTo>
                    <a:pt x="116" y="14"/>
                  </a:lnTo>
                  <a:cubicBezTo>
                    <a:pt x="104" y="5"/>
                    <a:pt x="89" y="1"/>
                    <a:pt x="75"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3"/>
            <p:cNvSpPr/>
            <p:nvPr/>
          </p:nvSpPr>
          <p:spPr>
            <a:xfrm>
              <a:off x="-1323525" y="4506266"/>
              <a:ext cx="42337" cy="74507"/>
            </a:xfrm>
            <a:custGeom>
              <a:avLst/>
              <a:gdLst/>
              <a:ahLst/>
              <a:cxnLst/>
              <a:rect l="l" t="t" r="r" b="b"/>
              <a:pathLst>
                <a:path w="329" h="579" extrusionOk="0">
                  <a:moveTo>
                    <a:pt x="37" y="1"/>
                  </a:moveTo>
                  <a:cubicBezTo>
                    <a:pt x="0" y="24"/>
                    <a:pt x="0" y="42"/>
                    <a:pt x="0" y="61"/>
                  </a:cubicBezTo>
                  <a:cubicBezTo>
                    <a:pt x="19" y="98"/>
                    <a:pt x="37" y="158"/>
                    <a:pt x="37" y="195"/>
                  </a:cubicBezTo>
                  <a:cubicBezTo>
                    <a:pt x="55" y="232"/>
                    <a:pt x="74" y="273"/>
                    <a:pt x="97" y="329"/>
                  </a:cubicBezTo>
                  <a:cubicBezTo>
                    <a:pt x="116" y="370"/>
                    <a:pt x="134" y="407"/>
                    <a:pt x="153" y="444"/>
                  </a:cubicBezTo>
                  <a:cubicBezTo>
                    <a:pt x="171" y="463"/>
                    <a:pt x="171" y="486"/>
                    <a:pt x="189" y="504"/>
                  </a:cubicBezTo>
                  <a:cubicBezTo>
                    <a:pt x="213" y="523"/>
                    <a:pt x="231" y="541"/>
                    <a:pt x="250" y="560"/>
                  </a:cubicBezTo>
                  <a:cubicBezTo>
                    <a:pt x="250" y="578"/>
                    <a:pt x="268" y="578"/>
                    <a:pt x="287" y="578"/>
                  </a:cubicBezTo>
                  <a:cubicBezTo>
                    <a:pt x="305" y="578"/>
                    <a:pt x="328" y="560"/>
                    <a:pt x="328" y="523"/>
                  </a:cubicBezTo>
                  <a:cubicBezTo>
                    <a:pt x="328" y="504"/>
                    <a:pt x="305" y="486"/>
                    <a:pt x="305" y="463"/>
                  </a:cubicBezTo>
                  <a:cubicBezTo>
                    <a:pt x="305" y="426"/>
                    <a:pt x="287" y="407"/>
                    <a:pt x="287" y="389"/>
                  </a:cubicBezTo>
                  <a:cubicBezTo>
                    <a:pt x="268" y="347"/>
                    <a:pt x="250" y="310"/>
                    <a:pt x="213" y="273"/>
                  </a:cubicBezTo>
                  <a:cubicBezTo>
                    <a:pt x="189" y="213"/>
                    <a:pt x="171" y="176"/>
                    <a:pt x="153" y="139"/>
                  </a:cubicBezTo>
                  <a:cubicBezTo>
                    <a:pt x="134" y="98"/>
                    <a:pt x="97" y="61"/>
                    <a:pt x="74" y="24"/>
                  </a:cubicBezTo>
                  <a:cubicBezTo>
                    <a:pt x="55" y="1"/>
                    <a:pt x="37" y="1"/>
                    <a:pt x="37"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3"/>
            <p:cNvSpPr/>
            <p:nvPr/>
          </p:nvSpPr>
          <p:spPr>
            <a:xfrm>
              <a:off x="-1291483" y="4573438"/>
              <a:ext cx="12611" cy="17372"/>
            </a:xfrm>
            <a:custGeom>
              <a:avLst/>
              <a:gdLst/>
              <a:ahLst/>
              <a:cxnLst/>
              <a:rect l="l" t="t" r="r" b="b"/>
              <a:pathLst>
                <a:path w="98" h="135" extrusionOk="0">
                  <a:moveTo>
                    <a:pt x="19" y="1"/>
                  </a:moveTo>
                  <a:lnTo>
                    <a:pt x="19" y="19"/>
                  </a:lnTo>
                  <a:cubicBezTo>
                    <a:pt x="19" y="38"/>
                    <a:pt x="1" y="56"/>
                    <a:pt x="1" y="79"/>
                  </a:cubicBezTo>
                  <a:lnTo>
                    <a:pt x="1" y="135"/>
                  </a:lnTo>
                  <a:cubicBezTo>
                    <a:pt x="19" y="116"/>
                    <a:pt x="19" y="98"/>
                    <a:pt x="19" y="79"/>
                  </a:cubicBezTo>
                  <a:cubicBezTo>
                    <a:pt x="29" y="67"/>
                    <a:pt x="33" y="57"/>
                    <a:pt x="35" y="47"/>
                  </a:cubicBezTo>
                  <a:lnTo>
                    <a:pt x="35" y="47"/>
                  </a:lnTo>
                  <a:cubicBezTo>
                    <a:pt x="37" y="49"/>
                    <a:pt x="38" y="52"/>
                    <a:pt x="38" y="56"/>
                  </a:cubicBezTo>
                  <a:lnTo>
                    <a:pt x="56" y="79"/>
                  </a:lnTo>
                  <a:cubicBezTo>
                    <a:pt x="56" y="98"/>
                    <a:pt x="79" y="98"/>
                    <a:pt x="79" y="116"/>
                  </a:cubicBezTo>
                  <a:cubicBezTo>
                    <a:pt x="79" y="116"/>
                    <a:pt x="98" y="116"/>
                    <a:pt x="98" y="135"/>
                  </a:cubicBezTo>
                  <a:lnTo>
                    <a:pt x="98" y="98"/>
                  </a:lnTo>
                  <a:cubicBezTo>
                    <a:pt x="79" y="98"/>
                    <a:pt x="79" y="79"/>
                    <a:pt x="79" y="79"/>
                  </a:cubicBezTo>
                  <a:cubicBezTo>
                    <a:pt x="79" y="56"/>
                    <a:pt x="56" y="56"/>
                    <a:pt x="56" y="38"/>
                  </a:cubicBezTo>
                  <a:lnTo>
                    <a:pt x="38" y="19"/>
                  </a:lnTo>
                  <a:lnTo>
                    <a:pt x="19" y="1"/>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3"/>
            <p:cNvSpPr/>
            <p:nvPr/>
          </p:nvSpPr>
          <p:spPr>
            <a:xfrm>
              <a:off x="-1259311" y="4316073"/>
              <a:ext cx="72064" cy="74378"/>
            </a:xfrm>
            <a:custGeom>
              <a:avLst/>
              <a:gdLst/>
              <a:ahLst/>
              <a:cxnLst/>
              <a:rect l="l" t="t" r="r" b="b"/>
              <a:pathLst>
                <a:path w="560" h="578" extrusionOk="0">
                  <a:moveTo>
                    <a:pt x="37" y="0"/>
                  </a:moveTo>
                  <a:cubicBezTo>
                    <a:pt x="19" y="19"/>
                    <a:pt x="0" y="37"/>
                    <a:pt x="0" y="74"/>
                  </a:cubicBezTo>
                  <a:lnTo>
                    <a:pt x="19" y="93"/>
                  </a:lnTo>
                  <a:lnTo>
                    <a:pt x="19" y="116"/>
                  </a:lnTo>
                  <a:cubicBezTo>
                    <a:pt x="37" y="134"/>
                    <a:pt x="37" y="153"/>
                    <a:pt x="37" y="153"/>
                  </a:cubicBezTo>
                  <a:cubicBezTo>
                    <a:pt x="60" y="190"/>
                    <a:pt x="79" y="208"/>
                    <a:pt x="97" y="250"/>
                  </a:cubicBezTo>
                  <a:cubicBezTo>
                    <a:pt x="116" y="287"/>
                    <a:pt x="153" y="347"/>
                    <a:pt x="194" y="384"/>
                  </a:cubicBezTo>
                  <a:cubicBezTo>
                    <a:pt x="250" y="439"/>
                    <a:pt x="291" y="481"/>
                    <a:pt x="347" y="499"/>
                  </a:cubicBezTo>
                  <a:cubicBezTo>
                    <a:pt x="407" y="536"/>
                    <a:pt x="462" y="555"/>
                    <a:pt x="522" y="578"/>
                  </a:cubicBezTo>
                  <a:cubicBezTo>
                    <a:pt x="541" y="578"/>
                    <a:pt x="541" y="555"/>
                    <a:pt x="541" y="555"/>
                  </a:cubicBezTo>
                  <a:cubicBezTo>
                    <a:pt x="559" y="536"/>
                    <a:pt x="541" y="518"/>
                    <a:pt x="522" y="518"/>
                  </a:cubicBezTo>
                  <a:cubicBezTo>
                    <a:pt x="481" y="499"/>
                    <a:pt x="425" y="481"/>
                    <a:pt x="384" y="439"/>
                  </a:cubicBezTo>
                  <a:cubicBezTo>
                    <a:pt x="328" y="421"/>
                    <a:pt x="291" y="384"/>
                    <a:pt x="268" y="324"/>
                  </a:cubicBezTo>
                  <a:cubicBezTo>
                    <a:pt x="231" y="287"/>
                    <a:pt x="194" y="250"/>
                    <a:pt x="176" y="190"/>
                  </a:cubicBezTo>
                  <a:cubicBezTo>
                    <a:pt x="153" y="171"/>
                    <a:pt x="153" y="153"/>
                    <a:pt x="134" y="116"/>
                  </a:cubicBezTo>
                  <a:lnTo>
                    <a:pt x="134" y="74"/>
                  </a:lnTo>
                  <a:lnTo>
                    <a:pt x="116" y="56"/>
                  </a:lnTo>
                  <a:lnTo>
                    <a:pt x="116" y="37"/>
                  </a:lnTo>
                  <a:cubicBezTo>
                    <a:pt x="97" y="0"/>
                    <a:pt x="79" y="0"/>
                    <a:pt x="3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3"/>
            <p:cNvSpPr/>
            <p:nvPr/>
          </p:nvSpPr>
          <p:spPr>
            <a:xfrm>
              <a:off x="-1355697" y="4339494"/>
              <a:ext cx="81586" cy="196498"/>
            </a:xfrm>
            <a:custGeom>
              <a:avLst/>
              <a:gdLst/>
              <a:ahLst/>
              <a:cxnLst/>
              <a:rect l="l" t="t" r="r" b="b"/>
              <a:pathLst>
                <a:path w="634" h="1527" extrusionOk="0">
                  <a:moveTo>
                    <a:pt x="578" y="0"/>
                  </a:moveTo>
                  <a:cubicBezTo>
                    <a:pt x="559" y="0"/>
                    <a:pt x="537" y="18"/>
                    <a:pt x="537" y="49"/>
                  </a:cubicBezTo>
                  <a:lnTo>
                    <a:pt x="537" y="68"/>
                  </a:lnTo>
                  <a:lnTo>
                    <a:pt x="518" y="86"/>
                  </a:lnTo>
                  <a:lnTo>
                    <a:pt x="518" y="123"/>
                  </a:lnTo>
                  <a:cubicBezTo>
                    <a:pt x="500" y="142"/>
                    <a:pt x="481" y="165"/>
                    <a:pt x="463" y="202"/>
                  </a:cubicBezTo>
                  <a:cubicBezTo>
                    <a:pt x="421" y="239"/>
                    <a:pt x="384" y="299"/>
                    <a:pt x="347" y="336"/>
                  </a:cubicBezTo>
                  <a:cubicBezTo>
                    <a:pt x="269" y="414"/>
                    <a:pt x="153" y="470"/>
                    <a:pt x="56" y="530"/>
                  </a:cubicBezTo>
                  <a:cubicBezTo>
                    <a:pt x="19" y="548"/>
                    <a:pt x="1" y="585"/>
                    <a:pt x="1" y="604"/>
                  </a:cubicBezTo>
                  <a:lnTo>
                    <a:pt x="1" y="627"/>
                  </a:lnTo>
                  <a:lnTo>
                    <a:pt x="1" y="645"/>
                  </a:lnTo>
                  <a:lnTo>
                    <a:pt x="1" y="682"/>
                  </a:lnTo>
                  <a:cubicBezTo>
                    <a:pt x="1" y="682"/>
                    <a:pt x="19" y="701"/>
                    <a:pt x="19" y="719"/>
                  </a:cubicBezTo>
                  <a:lnTo>
                    <a:pt x="19" y="835"/>
                  </a:lnTo>
                  <a:cubicBezTo>
                    <a:pt x="37" y="895"/>
                    <a:pt x="37" y="973"/>
                    <a:pt x="56" y="1029"/>
                  </a:cubicBezTo>
                  <a:cubicBezTo>
                    <a:pt x="74" y="1107"/>
                    <a:pt x="93" y="1163"/>
                    <a:pt x="116" y="1241"/>
                  </a:cubicBezTo>
                  <a:cubicBezTo>
                    <a:pt x="135" y="1297"/>
                    <a:pt x="153" y="1375"/>
                    <a:pt x="171" y="1435"/>
                  </a:cubicBezTo>
                  <a:lnTo>
                    <a:pt x="190" y="1454"/>
                  </a:lnTo>
                  <a:cubicBezTo>
                    <a:pt x="220" y="1493"/>
                    <a:pt x="266" y="1526"/>
                    <a:pt x="319" y="1526"/>
                  </a:cubicBezTo>
                  <a:cubicBezTo>
                    <a:pt x="340" y="1526"/>
                    <a:pt x="362" y="1521"/>
                    <a:pt x="384" y="1509"/>
                  </a:cubicBezTo>
                  <a:cubicBezTo>
                    <a:pt x="439" y="1472"/>
                    <a:pt x="463" y="1394"/>
                    <a:pt x="439" y="1320"/>
                  </a:cubicBezTo>
                  <a:lnTo>
                    <a:pt x="421" y="1320"/>
                  </a:lnTo>
                  <a:cubicBezTo>
                    <a:pt x="403" y="1260"/>
                    <a:pt x="366" y="1204"/>
                    <a:pt x="347" y="1144"/>
                  </a:cubicBezTo>
                  <a:cubicBezTo>
                    <a:pt x="324" y="1089"/>
                    <a:pt x="305" y="1029"/>
                    <a:pt x="287" y="973"/>
                  </a:cubicBezTo>
                  <a:cubicBezTo>
                    <a:pt x="269" y="913"/>
                    <a:pt x="250" y="858"/>
                    <a:pt x="232" y="798"/>
                  </a:cubicBezTo>
                  <a:cubicBezTo>
                    <a:pt x="232" y="761"/>
                    <a:pt x="208" y="742"/>
                    <a:pt x="208" y="701"/>
                  </a:cubicBezTo>
                  <a:cubicBezTo>
                    <a:pt x="208" y="687"/>
                    <a:pt x="208" y="674"/>
                    <a:pt x="201" y="668"/>
                  </a:cubicBezTo>
                  <a:lnTo>
                    <a:pt x="201" y="668"/>
                  </a:lnTo>
                  <a:cubicBezTo>
                    <a:pt x="296" y="599"/>
                    <a:pt x="379" y="516"/>
                    <a:pt x="463" y="433"/>
                  </a:cubicBezTo>
                  <a:cubicBezTo>
                    <a:pt x="500" y="373"/>
                    <a:pt x="537" y="317"/>
                    <a:pt x="555" y="257"/>
                  </a:cubicBezTo>
                  <a:cubicBezTo>
                    <a:pt x="578" y="220"/>
                    <a:pt x="597" y="202"/>
                    <a:pt x="615" y="165"/>
                  </a:cubicBezTo>
                  <a:lnTo>
                    <a:pt x="615" y="105"/>
                  </a:lnTo>
                  <a:cubicBezTo>
                    <a:pt x="634" y="105"/>
                    <a:pt x="634" y="86"/>
                    <a:pt x="634" y="86"/>
                  </a:cubicBezTo>
                  <a:lnTo>
                    <a:pt x="634" y="68"/>
                  </a:lnTo>
                  <a:lnTo>
                    <a:pt x="634" y="49"/>
                  </a:lnTo>
                  <a:cubicBezTo>
                    <a:pt x="634" y="26"/>
                    <a:pt x="615" y="8"/>
                    <a:pt x="597" y="8"/>
                  </a:cubicBezTo>
                  <a:cubicBezTo>
                    <a:pt x="592" y="3"/>
                    <a:pt x="585" y="0"/>
                    <a:pt x="578"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3"/>
            <p:cNvSpPr/>
            <p:nvPr/>
          </p:nvSpPr>
          <p:spPr>
            <a:xfrm>
              <a:off x="-1395589" y="4256622"/>
              <a:ext cx="129" cy="129"/>
            </a:xfrm>
            <a:custGeom>
              <a:avLst/>
              <a:gdLst/>
              <a:ahLst/>
              <a:cxnLst/>
              <a:rect l="l" t="t" r="r" b="b"/>
              <a:pathLst>
                <a:path w="1" h="1" extrusionOk="0">
                  <a:moveTo>
                    <a:pt x="1" y="0"/>
                  </a:moveTo>
                  <a:lnTo>
                    <a:pt x="1" y="0"/>
                  </a:lnTo>
                  <a:lnTo>
                    <a:pt x="1" y="0"/>
                  </a:lnTo>
                  <a:lnTo>
                    <a:pt x="1" y="0"/>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3"/>
            <p:cNvSpPr/>
            <p:nvPr/>
          </p:nvSpPr>
          <p:spPr>
            <a:xfrm>
              <a:off x="-1531738" y="4543713"/>
              <a:ext cx="146444" cy="62025"/>
            </a:xfrm>
            <a:custGeom>
              <a:avLst/>
              <a:gdLst/>
              <a:ahLst/>
              <a:cxnLst/>
              <a:rect l="l" t="t" r="r" b="b"/>
              <a:pathLst>
                <a:path w="1138" h="482" extrusionOk="0">
                  <a:moveTo>
                    <a:pt x="1" y="1"/>
                  </a:moveTo>
                  <a:cubicBezTo>
                    <a:pt x="19" y="153"/>
                    <a:pt x="56" y="310"/>
                    <a:pt x="116" y="481"/>
                  </a:cubicBezTo>
                  <a:cubicBezTo>
                    <a:pt x="421" y="426"/>
                    <a:pt x="652" y="366"/>
                    <a:pt x="865" y="269"/>
                  </a:cubicBezTo>
                  <a:cubicBezTo>
                    <a:pt x="962" y="232"/>
                    <a:pt x="1059" y="172"/>
                    <a:pt x="1137" y="135"/>
                  </a:cubicBezTo>
                  <a:lnTo>
                    <a:pt x="1137" y="135"/>
                  </a:lnTo>
                  <a:cubicBezTo>
                    <a:pt x="968" y="178"/>
                    <a:pt x="817" y="195"/>
                    <a:pt x="684" y="195"/>
                  </a:cubicBezTo>
                  <a:cubicBezTo>
                    <a:pt x="346" y="195"/>
                    <a:pt x="124" y="84"/>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3"/>
            <p:cNvSpPr/>
            <p:nvPr/>
          </p:nvSpPr>
          <p:spPr>
            <a:xfrm>
              <a:off x="-1232030" y="4437292"/>
              <a:ext cx="64342" cy="80298"/>
            </a:xfrm>
            <a:custGeom>
              <a:avLst/>
              <a:gdLst/>
              <a:ahLst/>
              <a:cxnLst/>
              <a:rect l="l" t="t" r="r" b="b"/>
              <a:pathLst>
                <a:path w="500" h="624" extrusionOk="0">
                  <a:moveTo>
                    <a:pt x="38" y="1"/>
                  </a:moveTo>
                  <a:cubicBezTo>
                    <a:pt x="19" y="1"/>
                    <a:pt x="1" y="19"/>
                    <a:pt x="1" y="56"/>
                  </a:cubicBezTo>
                  <a:lnTo>
                    <a:pt x="1" y="75"/>
                  </a:lnTo>
                  <a:lnTo>
                    <a:pt x="1" y="98"/>
                  </a:lnTo>
                  <a:cubicBezTo>
                    <a:pt x="1" y="116"/>
                    <a:pt x="19" y="135"/>
                    <a:pt x="19" y="153"/>
                  </a:cubicBezTo>
                  <a:cubicBezTo>
                    <a:pt x="19" y="172"/>
                    <a:pt x="38" y="213"/>
                    <a:pt x="38" y="232"/>
                  </a:cubicBezTo>
                  <a:cubicBezTo>
                    <a:pt x="79" y="287"/>
                    <a:pt x="98" y="347"/>
                    <a:pt x="135" y="403"/>
                  </a:cubicBezTo>
                  <a:cubicBezTo>
                    <a:pt x="153" y="421"/>
                    <a:pt x="195" y="444"/>
                    <a:pt x="213" y="463"/>
                  </a:cubicBezTo>
                  <a:cubicBezTo>
                    <a:pt x="232" y="500"/>
                    <a:pt x="250" y="518"/>
                    <a:pt x="269" y="537"/>
                  </a:cubicBezTo>
                  <a:cubicBezTo>
                    <a:pt x="329" y="578"/>
                    <a:pt x="384" y="597"/>
                    <a:pt x="444" y="615"/>
                  </a:cubicBezTo>
                  <a:cubicBezTo>
                    <a:pt x="450" y="621"/>
                    <a:pt x="454" y="623"/>
                    <a:pt x="458" y="623"/>
                  </a:cubicBezTo>
                  <a:cubicBezTo>
                    <a:pt x="465" y="623"/>
                    <a:pt x="469" y="615"/>
                    <a:pt x="481" y="615"/>
                  </a:cubicBezTo>
                  <a:cubicBezTo>
                    <a:pt x="500" y="597"/>
                    <a:pt x="500" y="578"/>
                    <a:pt x="481" y="560"/>
                  </a:cubicBezTo>
                  <a:cubicBezTo>
                    <a:pt x="444" y="518"/>
                    <a:pt x="403" y="481"/>
                    <a:pt x="366" y="421"/>
                  </a:cubicBezTo>
                  <a:cubicBezTo>
                    <a:pt x="347" y="403"/>
                    <a:pt x="347" y="384"/>
                    <a:pt x="329" y="366"/>
                  </a:cubicBezTo>
                  <a:cubicBezTo>
                    <a:pt x="310" y="366"/>
                    <a:pt x="310" y="347"/>
                    <a:pt x="310" y="329"/>
                  </a:cubicBezTo>
                  <a:lnTo>
                    <a:pt x="287" y="329"/>
                  </a:lnTo>
                  <a:lnTo>
                    <a:pt x="269" y="306"/>
                  </a:lnTo>
                  <a:cubicBezTo>
                    <a:pt x="250" y="250"/>
                    <a:pt x="213" y="213"/>
                    <a:pt x="195" y="172"/>
                  </a:cubicBezTo>
                  <a:cubicBezTo>
                    <a:pt x="172" y="135"/>
                    <a:pt x="153" y="116"/>
                    <a:pt x="135" y="98"/>
                  </a:cubicBezTo>
                  <a:lnTo>
                    <a:pt x="116" y="56"/>
                  </a:lnTo>
                  <a:lnTo>
                    <a:pt x="116" y="38"/>
                  </a:lnTo>
                  <a:lnTo>
                    <a:pt x="98" y="19"/>
                  </a:lnTo>
                  <a:cubicBezTo>
                    <a:pt x="79" y="1"/>
                    <a:pt x="56" y="1"/>
                    <a:pt x="38"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3"/>
            <p:cNvSpPr/>
            <p:nvPr/>
          </p:nvSpPr>
          <p:spPr>
            <a:xfrm>
              <a:off x="-1174894" y="4511671"/>
              <a:ext cx="19689" cy="17372"/>
            </a:xfrm>
            <a:custGeom>
              <a:avLst/>
              <a:gdLst/>
              <a:ahLst/>
              <a:cxnLst/>
              <a:rect l="l" t="t" r="r" b="b"/>
              <a:pathLst>
                <a:path w="153" h="135" extrusionOk="0">
                  <a:moveTo>
                    <a:pt x="0" y="0"/>
                  </a:moveTo>
                  <a:lnTo>
                    <a:pt x="19" y="19"/>
                  </a:lnTo>
                  <a:cubicBezTo>
                    <a:pt x="19" y="37"/>
                    <a:pt x="19" y="37"/>
                    <a:pt x="37" y="56"/>
                  </a:cubicBezTo>
                  <a:lnTo>
                    <a:pt x="56" y="74"/>
                  </a:lnTo>
                  <a:lnTo>
                    <a:pt x="74" y="97"/>
                  </a:lnTo>
                  <a:cubicBezTo>
                    <a:pt x="97" y="116"/>
                    <a:pt x="97" y="116"/>
                    <a:pt x="116" y="134"/>
                  </a:cubicBezTo>
                  <a:cubicBezTo>
                    <a:pt x="116" y="116"/>
                    <a:pt x="97" y="116"/>
                    <a:pt x="97" y="97"/>
                  </a:cubicBezTo>
                  <a:cubicBezTo>
                    <a:pt x="97" y="74"/>
                    <a:pt x="74" y="74"/>
                    <a:pt x="74" y="56"/>
                  </a:cubicBezTo>
                  <a:lnTo>
                    <a:pt x="56" y="37"/>
                  </a:lnTo>
                  <a:cubicBezTo>
                    <a:pt x="46" y="28"/>
                    <a:pt x="42" y="23"/>
                    <a:pt x="39" y="19"/>
                  </a:cubicBezTo>
                  <a:lnTo>
                    <a:pt x="153" y="19"/>
                  </a:lnTo>
                  <a:cubicBezTo>
                    <a:pt x="134" y="19"/>
                    <a:pt x="116" y="19"/>
                    <a:pt x="9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3"/>
            <p:cNvSpPr/>
            <p:nvPr/>
          </p:nvSpPr>
          <p:spPr>
            <a:xfrm>
              <a:off x="-1259311" y="4316073"/>
              <a:ext cx="54820" cy="151974"/>
            </a:xfrm>
            <a:custGeom>
              <a:avLst/>
              <a:gdLst/>
              <a:ahLst/>
              <a:cxnLst/>
              <a:rect l="l" t="t" r="r" b="b"/>
              <a:pathLst>
                <a:path w="426" h="1181" extrusionOk="0">
                  <a:moveTo>
                    <a:pt x="60" y="0"/>
                  </a:moveTo>
                  <a:cubicBezTo>
                    <a:pt x="37" y="0"/>
                    <a:pt x="0" y="19"/>
                    <a:pt x="0" y="56"/>
                  </a:cubicBezTo>
                  <a:lnTo>
                    <a:pt x="0" y="93"/>
                  </a:lnTo>
                  <a:lnTo>
                    <a:pt x="0" y="134"/>
                  </a:lnTo>
                  <a:lnTo>
                    <a:pt x="0" y="190"/>
                  </a:lnTo>
                  <a:lnTo>
                    <a:pt x="0" y="324"/>
                  </a:lnTo>
                  <a:cubicBezTo>
                    <a:pt x="0" y="402"/>
                    <a:pt x="19" y="499"/>
                    <a:pt x="37" y="578"/>
                  </a:cubicBezTo>
                  <a:cubicBezTo>
                    <a:pt x="37" y="670"/>
                    <a:pt x="60" y="749"/>
                    <a:pt x="79" y="846"/>
                  </a:cubicBezTo>
                  <a:cubicBezTo>
                    <a:pt x="97" y="883"/>
                    <a:pt x="97" y="924"/>
                    <a:pt x="116" y="961"/>
                  </a:cubicBezTo>
                  <a:cubicBezTo>
                    <a:pt x="134" y="998"/>
                    <a:pt x="134" y="1058"/>
                    <a:pt x="153" y="1095"/>
                  </a:cubicBezTo>
                  <a:lnTo>
                    <a:pt x="153" y="1114"/>
                  </a:lnTo>
                  <a:cubicBezTo>
                    <a:pt x="184" y="1159"/>
                    <a:pt x="234" y="1181"/>
                    <a:pt x="282" y="1181"/>
                  </a:cubicBezTo>
                  <a:cubicBezTo>
                    <a:pt x="298" y="1181"/>
                    <a:pt x="313" y="1178"/>
                    <a:pt x="328" y="1174"/>
                  </a:cubicBezTo>
                  <a:cubicBezTo>
                    <a:pt x="407" y="1132"/>
                    <a:pt x="425" y="1058"/>
                    <a:pt x="407" y="998"/>
                  </a:cubicBezTo>
                  <a:cubicBezTo>
                    <a:pt x="384" y="961"/>
                    <a:pt x="365" y="924"/>
                    <a:pt x="347" y="883"/>
                  </a:cubicBezTo>
                  <a:cubicBezTo>
                    <a:pt x="328" y="846"/>
                    <a:pt x="310" y="809"/>
                    <a:pt x="291" y="767"/>
                  </a:cubicBezTo>
                  <a:cubicBezTo>
                    <a:pt x="268" y="693"/>
                    <a:pt x="231" y="615"/>
                    <a:pt x="213" y="536"/>
                  </a:cubicBezTo>
                  <a:cubicBezTo>
                    <a:pt x="194" y="462"/>
                    <a:pt x="176" y="384"/>
                    <a:pt x="153" y="305"/>
                  </a:cubicBezTo>
                  <a:cubicBezTo>
                    <a:pt x="153" y="268"/>
                    <a:pt x="134" y="208"/>
                    <a:pt x="134" y="171"/>
                  </a:cubicBezTo>
                  <a:lnTo>
                    <a:pt x="134" y="116"/>
                  </a:lnTo>
                  <a:cubicBezTo>
                    <a:pt x="116" y="116"/>
                    <a:pt x="116" y="93"/>
                    <a:pt x="116" y="93"/>
                  </a:cubicBezTo>
                  <a:lnTo>
                    <a:pt x="116" y="56"/>
                  </a:lnTo>
                  <a:cubicBezTo>
                    <a:pt x="116" y="19"/>
                    <a:pt x="97" y="0"/>
                    <a:pt x="60"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3"/>
            <p:cNvSpPr/>
            <p:nvPr/>
          </p:nvSpPr>
          <p:spPr>
            <a:xfrm>
              <a:off x="-1123163" y="4388136"/>
              <a:ext cx="79785" cy="49285"/>
            </a:xfrm>
            <a:custGeom>
              <a:avLst/>
              <a:gdLst/>
              <a:ahLst/>
              <a:cxnLst/>
              <a:rect l="l" t="t" r="r" b="b"/>
              <a:pathLst>
                <a:path w="620" h="383" extrusionOk="0">
                  <a:moveTo>
                    <a:pt x="41" y="0"/>
                  </a:moveTo>
                  <a:cubicBezTo>
                    <a:pt x="36" y="0"/>
                    <a:pt x="30" y="6"/>
                    <a:pt x="19" y="18"/>
                  </a:cubicBezTo>
                  <a:cubicBezTo>
                    <a:pt x="0" y="18"/>
                    <a:pt x="0" y="36"/>
                    <a:pt x="0" y="55"/>
                  </a:cubicBezTo>
                  <a:cubicBezTo>
                    <a:pt x="19" y="73"/>
                    <a:pt x="19" y="73"/>
                    <a:pt x="19" y="92"/>
                  </a:cubicBezTo>
                  <a:cubicBezTo>
                    <a:pt x="42" y="110"/>
                    <a:pt x="42" y="110"/>
                    <a:pt x="42" y="133"/>
                  </a:cubicBezTo>
                  <a:cubicBezTo>
                    <a:pt x="60" y="152"/>
                    <a:pt x="79" y="170"/>
                    <a:pt x="97" y="189"/>
                  </a:cubicBezTo>
                  <a:cubicBezTo>
                    <a:pt x="134" y="226"/>
                    <a:pt x="194" y="267"/>
                    <a:pt x="231" y="304"/>
                  </a:cubicBezTo>
                  <a:cubicBezTo>
                    <a:pt x="250" y="304"/>
                    <a:pt x="250" y="323"/>
                    <a:pt x="273" y="323"/>
                  </a:cubicBezTo>
                  <a:cubicBezTo>
                    <a:pt x="291" y="323"/>
                    <a:pt x="291" y="341"/>
                    <a:pt x="310" y="341"/>
                  </a:cubicBezTo>
                  <a:cubicBezTo>
                    <a:pt x="347" y="341"/>
                    <a:pt x="365" y="364"/>
                    <a:pt x="388" y="364"/>
                  </a:cubicBezTo>
                  <a:cubicBezTo>
                    <a:pt x="444" y="383"/>
                    <a:pt x="504" y="383"/>
                    <a:pt x="559" y="383"/>
                  </a:cubicBezTo>
                  <a:cubicBezTo>
                    <a:pt x="578" y="383"/>
                    <a:pt x="596" y="383"/>
                    <a:pt x="596" y="364"/>
                  </a:cubicBezTo>
                  <a:cubicBezTo>
                    <a:pt x="619" y="323"/>
                    <a:pt x="619" y="304"/>
                    <a:pt x="578" y="286"/>
                  </a:cubicBezTo>
                  <a:cubicBezTo>
                    <a:pt x="541" y="267"/>
                    <a:pt x="481" y="249"/>
                    <a:pt x="444" y="226"/>
                  </a:cubicBezTo>
                  <a:cubicBezTo>
                    <a:pt x="425" y="207"/>
                    <a:pt x="407" y="207"/>
                    <a:pt x="388" y="189"/>
                  </a:cubicBezTo>
                  <a:lnTo>
                    <a:pt x="347" y="170"/>
                  </a:lnTo>
                  <a:lnTo>
                    <a:pt x="328" y="170"/>
                  </a:lnTo>
                  <a:lnTo>
                    <a:pt x="310" y="152"/>
                  </a:lnTo>
                  <a:cubicBezTo>
                    <a:pt x="273" y="133"/>
                    <a:pt x="231" y="110"/>
                    <a:pt x="194" y="92"/>
                  </a:cubicBezTo>
                  <a:lnTo>
                    <a:pt x="134" y="55"/>
                  </a:lnTo>
                  <a:lnTo>
                    <a:pt x="97" y="36"/>
                  </a:lnTo>
                  <a:lnTo>
                    <a:pt x="79" y="18"/>
                  </a:lnTo>
                  <a:lnTo>
                    <a:pt x="60" y="18"/>
                  </a:lnTo>
                  <a:cubicBezTo>
                    <a:pt x="51" y="6"/>
                    <a:pt x="46" y="0"/>
                    <a:pt x="4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3"/>
            <p:cNvSpPr/>
            <p:nvPr/>
          </p:nvSpPr>
          <p:spPr>
            <a:xfrm>
              <a:off x="-1053673" y="4424810"/>
              <a:ext cx="27539" cy="19817"/>
            </a:xfrm>
            <a:custGeom>
              <a:avLst/>
              <a:gdLst/>
              <a:ahLst/>
              <a:cxnLst/>
              <a:rect l="l" t="t" r="r" b="b"/>
              <a:pathLst>
                <a:path w="214" h="154" extrusionOk="0">
                  <a:moveTo>
                    <a:pt x="213" y="1"/>
                  </a:moveTo>
                  <a:cubicBezTo>
                    <a:pt x="195" y="1"/>
                    <a:pt x="195" y="19"/>
                    <a:pt x="172" y="19"/>
                  </a:cubicBezTo>
                  <a:cubicBezTo>
                    <a:pt x="195" y="19"/>
                    <a:pt x="195" y="19"/>
                    <a:pt x="213" y="1"/>
                  </a:cubicBezTo>
                  <a:close/>
                  <a:moveTo>
                    <a:pt x="79" y="19"/>
                  </a:moveTo>
                  <a:cubicBezTo>
                    <a:pt x="56" y="38"/>
                    <a:pt x="38" y="38"/>
                    <a:pt x="19" y="38"/>
                  </a:cubicBezTo>
                  <a:lnTo>
                    <a:pt x="1" y="38"/>
                  </a:lnTo>
                  <a:lnTo>
                    <a:pt x="19" y="56"/>
                  </a:lnTo>
                  <a:cubicBezTo>
                    <a:pt x="38" y="79"/>
                    <a:pt x="38" y="79"/>
                    <a:pt x="56" y="79"/>
                  </a:cubicBezTo>
                  <a:cubicBezTo>
                    <a:pt x="79" y="98"/>
                    <a:pt x="79" y="98"/>
                    <a:pt x="98" y="116"/>
                  </a:cubicBezTo>
                  <a:cubicBezTo>
                    <a:pt x="116" y="135"/>
                    <a:pt x="135" y="135"/>
                    <a:pt x="172" y="153"/>
                  </a:cubicBezTo>
                  <a:cubicBezTo>
                    <a:pt x="153" y="135"/>
                    <a:pt x="116" y="116"/>
                    <a:pt x="98" y="98"/>
                  </a:cubicBezTo>
                  <a:cubicBezTo>
                    <a:pt x="98" y="79"/>
                    <a:pt x="79" y="79"/>
                    <a:pt x="79" y="79"/>
                  </a:cubicBezTo>
                  <a:cubicBezTo>
                    <a:pt x="67" y="67"/>
                    <a:pt x="62" y="61"/>
                    <a:pt x="56" y="56"/>
                  </a:cubicBezTo>
                  <a:lnTo>
                    <a:pt x="79" y="56"/>
                  </a:lnTo>
                  <a:cubicBezTo>
                    <a:pt x="98" y="56"/>
                    <a:pt x="116" y="38"/>
                    <a:pt x="135" y="38"/>
                  </a:cubicBezTo>
                  <a:cubicBezTo>
                    <a:pt x="135" y="38"/>
                    <a:pt x="153" y="38"/>
                    <a:pt x="172" y="19"/>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3"/>
            <p:cNvSpPr/>
            <p:nvPr/>
          </p:nvSpPr>
          <p:spPr>
            <a:xfrm>
              <a:off x="-1192138" y="4297157"/>
              <a:ext cx="96385" cy="118645"/>
            </a:xfrm>
            <a:custGeom>
              <a:avLst/>
              <a:gdLst/>
              <a:ahLst/>
              <a:cxnLst/>
              <a:rect l="l" t="t" r="r" b="b"/>
              <a:pathLst>
                <a:path w="749" h="922" extrusionOk="0">
                  <a:moveTo>
                    <a:pt x="76" y="1"/>
                  </a:moveTo>
                  <a:cubicBezTo>
                    <a:pt x="68" y="1"/>
                    <a:pt x="61" y="3"/>
                    <a:pt x="56" y="8"/>
                  </a:cubicBezTo>
                  <a:cubicBezTo>
                    <a:pt x="19" y="8"/>
                    <a:pt x="0" y="50"/>
                    <a:pt x="19" y="69"/>
                  </a:cubicBezTo>
                  <a:cubicBezTo>
                    <a:pt x="19" y="87"/>
                    <a:pt x="19" y="87"/>
                    <a:pt x="37" y="106"/>
                  </a:cubicBezTo>
                  <a:lnTo>
                    <a:pt x="37" y="124"/>
                  </a:lnTo>
                  <a:cubicBezTo>
                    <a:pt x="56" y="147"/>
                    <a:pt x="56" y="166"/>
                    <a:pt x="56" y="184"/>
                  </a:cubicBezTo>
                  <a:cubicBezTo>
                    <a:pt x="74" y="221"/>
                    <a:pt x="93" y="263"/>
                    <a:pt x="116" y="300"/>
                  </a:cubicBezTo>
                  <a:cubicBezTo>
                    <a:pt x="153" y="355"/>
                    <a:pt x="190" y="434"/>
                    <a:pt x="231" y="494"/>
                  </a:cubicBezTo>
                  <a:cubicBezTo>
                    <a:pt x="268" y="568"/>
                    <a:pt x="305" y="628"/>
                    <a:pt x="365" y="683"/>
                  </a:cubicBezTo>
                  <a:cubicBezTo>
                    <a:pt x="384" y="725"/>
                    <a:pt x="402" y="762"/>
                    <a:pt x="439" y="780"/>
                  </a:cubicBezTo>
                  <a:cubicBezTo>
                    <a:pt x="462" y="817"/>
                    <a:pt x="481" y="840"/>
                    <a:pt x="518" y="877"/>
                  </a:cubicBezTo>
                  <a:lnTo>
                    <a:pt x="518" y="896"/>
                  </a:lnTo>
                  <a:cubicBezTo>
                    <a:pt x="545" y="912"/>
                    <a:pt x="578" y="921"/>
                    <a:pt x="611" y="921"/>
                  </a:cubicBezTo>
                  <a:cubicBezTo>
                    <a:pt x="651" y="921"/>
                    <a:pt x="689" y="908"/>
                    <a:pt x="712" y="877"/>
                  </a:cubicBezTo>
                  <a:cubicBezTo>
                    <a:pt x="749" y="817"/>
                    <a:pt x="749" y="743"/>
                    <a:pt x="693" y="683"/>
                  </a:cubicBezTo>
                  <a:cubicBezTo>
                    <a:pt x="670" y="665"/>
                    <a:pt x="633" y="646"/>
                    <a:pt x="615" y="628"/>
                  </a:cubicBezTo>
                  <a:cubicBezTo>
                    <a:pt x="578" y="586"/>
                    <a:pt x="555" y="568"/>
                    <a:pt x="536" y="549"/>
                  </a:cubicBezTo>
                  <a:cubicBezTo>
                    <a:pt x="481" y="494"/>
                    <a:pt x="421" y="434"/>
                    <a:pt x="384" y="397"/>
                  </a:cubicBezTo>
                  <a:cubicBezTo>
                    <a:pt x="324" y="337"/>
                    <a:pt x="287" y="281"/>
                    <a:pt x="250" y="221"/>
                  </a:cubicBezTo>
                  <a:cubicBezTo>
                    <a:pt x="231" y="184"/>
                    <a:pt x="208" y="166"/>
                    <a:pt x="190" y="124"/>
                  </a:cubicBezTo>
                  <a:cubicBezTo>
                    <a:pt x="171" y="106"/>
                    <a:pt x="171" y="87"/>
                    <a:pt x="153" y="69"/>
                  </a:cubicBezTo>
                  <a:lnTo>
                    <a:pt x="134" y="50"/>
                  </a:lnTo>
                  <a:lnTo>
                    <a:pt x="134" y="32"/>
                  </a:lnTo>
                  <a:cubicBezTo>
                    <a:pt x="121" y="15"/>
                    <a:pt x="96" y="1"/>
                    <a:pt x="76"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3"/>
            <p:cNvSpPr/>
            <p:nvPr/>
          </p:nvSpPr>
          <p:spPr>
            <a:xfrm>
              <a:off x="-1110680" y="4204892"/>
              <a:ext cx="52375" cy="42208"/>
            </a:xfrm>
            <a:custGeom>
              <a:avLst/>
              <a:gdLst/>
              <a:ahLst/>
              <a:cxnLst/>
              <a:rect l="l" t="t" r="r" b="b"/>
              <a:pathLst>
                <a:path w="407" h="328" extrusionOk="0">
                  <a:moveTo>
                    <a:pt x="118" y="1"/>
                  </a:moveTo>
                  <a:cubicBezTo>
                    <a:pt x="86" y="1"/>
                    <a:pt x="58" y="14"/>
                    <a:pt x="37" y="32"/>
                  </a:cubicBezTo>
                  <a:cubicBezTo>
                    <a:pt x="0" y="92"/>
                    <a:pt x="19" y="189"/>
                    <a:pt x="97" y="245"/>
                  </a:cubicBezTo>
                  <a:cubicBezTo>
                    <a:pt x="153" y="288"/>
                    <a:pt x="237" y="328"/>
                    <a:pt x="294" y="328"/>
                  </a:cubicBezTo>
                  <a:cubicBezTo>
                    <a:pt x="317" y="328"/>
                    <a:pt x="336" y="321"/>
                    <a:pt x="347" y="305"/>
                  </a:cubicBezTo>
                  <a:cubicBezTo>
                    <a:pt x="407" y="245"/>
                    <a:pt x="310" y="111"/>
                    <a:pt x="231" y="55"/>
                  </a:cubicBezTo>
                  <a:cubicBezTo>
                    <a:pt x="191" y="15"/>
                    <a:pt x="152" y="1"/>
                    <a:pt x="118"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3"/>
            <p:cNvSpPr/>
            <p:nvPr/>
          </p:nvSpPr>
          <p:spPr>
            <a:xfrm>
              <a:off x="-1236792" y="4288664"/>
              <a:ext cx="22134" cy="15056"/>
            </a:xfrm>
            <a:custGeom>
              <a:avLst/>
              <a:gdLst/>
              <a:ahLst/>
              <a:cxnLst/>
              <a:rect l="l" t="t" r="r" b="b"/>
              <a:pathLst>
                <a:path w="172" h="117" extrusionOk="0">
                  <a:moveTo>
                    <a:pt x="38" y="1"/>
                  </a:moveTo>
                  <a:cubicBezTo>
                    <a:pt x="19" y="38"/>
                    <a:pt x="1" y="56"/>
                    <a:pt x="1" y="98"/>
                  </a:cubicBezTo>
                  <a:cubicBezTo>
                    <a:pt x="1" y="74"/>
                    <a:pt x="19" y="38"/>
                    <a:pt x="38" y="19"/>
                  </a:cubicBezTo>
                  <a:cubicBezTo>
                    <a:pt x="56" y="38"/>
                    <a:pt x="75" y="74"/>
                    <a:pt x="93" y="116"/>
                  </a:cubicBezTo>
                  <a:lnTo>
                    <a:pt x="116" y="116"/>
                  </a:lnTo>
                  <a:cubicBezTo>
                    <a:pt x="116" y="98"/>
                    <a:pt x="135" y="56"/>
                    <a:pt x="153" y="38"/>
                  </a:cubicBezTo>
                  <a:cubicBezTo>
                    <a:pt x="153" y="56"/>
                    <a:pt x="172" y="98"/>
                    <a:pt x="172" y="116"/>
                  </a:cubicBezTo>
                  <a:cubicBezTo>
                    <a:pt x="172" y="74"/>
                    <a:pt x="153" y="56"/>
                    <a:pt x="153" y="19"/>
                  </a:cubicBezTo>
                  <a:lnTo>
                    <a:pt x="135" y="19"/>
                  </a:lnTo>
                  <a:cubicBezTo>
                    <a:pt x="135" y="56"/>
                    <a:pt x="116" y="74"/>
                    <a:pt x="93" y="98"/>
                  </a:cubicBezTo>
                  <a:cubicBezTo>
                    <a:pt x="75" y="56"/>
                    <a:pt x="56" y="38"/>
                    <a:pt x="38"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3"/>
            <p:cNvSpPr/>
            <p:nvPr/>
          </p:nvSpPr>
          <p:spPr>
            <a:xfrm>
              <a:off x="-1160095" y="4263957"/>
              <a:ext cx="15056" cy="34358"/>
            </a:xfrm>
            <a:custGeom>
              <a:avLst/>
              <a:gdLst/>
              <a:ahLst/>
              <a:cxnLst/>
              <a:rect l="l" t="t" r="r" b="b"/>
              <a:pathLst>
                <a:path w="117" h="267" extrusionOk="0">
                  <a:moveTo>
                    <a:pt x="75" y="0"/>
                  </a:moveTo>
                  <a:cubicBezTo>
                    <a:pt x="98" y="78"/>
                    <a:pt x="98" y="133"/>
                    <a:pt x="98" y="193"/>
                  </a:cubicBezTo>
                  <a:lnTo>
                    <a:pt x="19" y="193"/>
                  </a:lnTo>
                  <a:lnTo>
                    <a:pt x="56" y="248"/>
                  </a:lnTo>
                  <a:cubicBezTo>
                    <a:pt x="38" y="230"/>
                    <a:pt x="19" y="230"/>
                    <a:pt x="1" y="230"/>
                  </a:cubicBezTo>
                  <a:cubicBezTo>
                    <a:pt x="38" y="248"/>
                    <a:pt x="56" y="248"/>
                    <a:pt x="75" y="266"/>
                  </a:cubicBezTo>
                  <a:lnTo>
                    <a:pt x="98" y="266"/>
                  </a:lnTo>
                  <a:lnTo>
                    <a:pt x="98" y="248"/>
                  </a:lnTo>
                  <a:lnTo>
                    <a:pt x="38" y="211"/>
                  </a:lnTo>
                  <a:lnTo>
                    <a:pt x="116" y="211"/>
                  </a:lnTo>
                  <a:lnTo>
                    <a:pt x="116" y="193"/>
                  </a:lnTo>
                  <a:cubicBezTo>
                    <a:pt x="98" y="133"/>
                    <a:pt x="98" y="78"/>
                    <a:pt x="75"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3"/>
            <p:cNvSpPr/>
            <p:nvPr/>
          </p:nvSpPr>
          <p:spPr>
            <a:xfrm>
              <a:off x="-1207065" y="4340394"/>
              <a:ext cx="17372" cy="25093"/>
            </a:xfrm>
            <a:custGeom>
              <a:avLst/>
              <a:gdLst/>
              <a:ahLst/>
              <a:cxnLst/>
              <a:rect l="l" t="t" r="r" b="b"/>
              <a:pathLst>
                <a:path w="135" h="195" extrusionOk="0">
                  <a:moveTo>
                    <a:pt x="56" y="1"/>
                  </a:moveTo>
                  <a:lnTo>
                    <a:pt x="38" y="19"/>
                  </a:lnTo>
                  <a:cubicBezTo>
                    <a:pt x="38" y="61"/>
                    <a:pt x="19" y="98"/>
                    <a:pt x="1" y="116"/>
                  </a:cubicBezTo>
                  <a:cubicBezTo>
                    <a:pt x="19" y="98"/>
                    <a:pt x="38" y="61"/>
                    <a:pt x="56" y="42"/>
                  </a:cubicBezTo>
                  <a:cubicBezTo>
                    <a:pt x="75" y="98"/>
                    <a:pt x="93" y="135"/>
                    <a:pt x="135" y="195"/>
                  </a:cubicBezTo>
                  <a:cubicBezTo>
                    <a:pt x="116" y="135"/>
                    <a:pt x="75" y="79"/>
                    <a:pt x="56" y="19"/>
                  </a:cubicBezTo>
                  <a:lnTo>
                    <a:pt x="56"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3"/>
            <p:cNvSpPr/>
            <p:nvPr/>
          </p:nvSpPr>
          <p:spPr>
            <a:xfrm>
              <a:off x="-1115442" y="4298187"/>
              <a:ext cx="22134" cy="22648"/>
            </a:xfrm>
            <a:custGeom>
              <a:avLst/>
              <a:gdLst/>
              <a:ahLst/>
              <a:cxnLst/>
              <a:rect l="l" t="t" r="r" b="b"/>
              <a:pathLst>
                <a:path w="172" h="176" extrusionOk="0">
                  <a:moveTo>
                    <a:pt x="116" y="0"/>
                  </a:moveTo>
                  <a:lnTo>
                    <a:pt x="116" y="24"/>
                  </a:lnTo>
                  <a:cubicBezTo>
                    <a:pt x="116" y="24"/>
                    <a:pt x="116" y="24"/>
                    <a:pt x="116" y="24"/>
                  </a:cubicBezTo>
                  <a:lnTo>
                    <a:pt x="116" y="24"/>
                  </a:lnTo>
                  <a:cubicBezTo>
                    <a:pt x="116" y="60"/>
                    <a:pt x="116" y="79"/>
                    <a:pt x="134" y="116"/>
                  </a:cubicBezTo>
                  <a:lnTo>
                    <a:pt x="134" y="116"/>
                  </a:lnTo>
                  <a:cubicBezTo>
                    <a:pt x="134" y="83"/>
                    <a:pt x="131" y="53"/>
                    <a:pt x="116" y="24"/>
                  </a:cubicBezTo>
                  <a:lnTo>
                    <a:pt x="116" y="24"/>
                  </a:lnTo>
                  <a:cubicBezTo>
                    <a:pt x="134" y="42"/>
                    <a:pt x="153" y="42"/>
                    <a:pt x="171" y="61"/>
                  </a:cubicBezTo>
                  <a:cubicBezTo>
                    <a:pt x="153" y="42"/>
                    <a:pt x="134" y="24"/>
                    <a:pt x="116" y="0"/>
                  </a:cubicBezTo>
                  <a:close/>
                  <a:moveTo>
                    <a:pt x="74" y="98"/>
                  </a:moveTo>
                  <a:cubicBezTo>
                    <a:pt x="97" y="116"/>
                    <a:pt x="116" y="139"/>
                    <a:pt x="134" y="139"/>
                  </a:cubicBezTo>
                  <a:cubicBezTo>
                    <a:pt x="134" y="131"/>
                    <a:pt x="134" y="124"/>
                    <a:pt x="134" y="116"/>
                  </a:cubicBezTo>
                  <a:lnTo>
                    <a:pt x="134" y="116"/>
                  </a:lnTo>
                  <a:cubicBezTo>
                    <a:pt x="134" y="116"/>
                    <a:pt x="134" y="116"/>
                    <a:pt x="134" y="116"/>
                  </a:cubicBezTo>
                  <a:cubicBezTo>
                    <a:pt x="134" y="116"/>
                    <a:pt x="134" y="116"/>
                    <a:pt x="134" y="116"/>
                  </a:cubicBezTo>
                  <a:lnTo>
                    <a:pt x="134" y="116"/>
                  </a:lnTo>
                  <a:cubicBezTo>
                    <a:pt x="134" y="116"/>
                    <a:pt x="134" y="116"/>
                    <a:pt x="134" y="116"/>
                  </a:cubicBezTo>
                  <a:lnTo>
                    <a:pt x="134" y="116"/>
                  </a:lnTo>
                  <a:cubicBezTo>
                    <a:pt x="116" y="116"/>
                    <a:pt x="97" y="98"/>
                    <a:pt x="74" y="98"/>
                  </a:cubicBezTo>
                  <a:close/>
                  <a:moveTo>
                    <a:pt x="0" y="42"/>
                  </a:moveTo>
                  <a:lnTo>
                    <a:pt x="0" y="61"/>
                  </a:lnTo>
                  <a:cubicBezTo>
                    <a:pt x="19" y="97"/>
                    <a:pt x="37" y="139"/>
                    <a:pt x="37" y="175"/>
                  </a:cubicBezTo>
                  <a:lnTo>
                    <a:pt x="37" y="175"/>
                  </a:lnTo>
                  <a:cubicBezTo>
                    <a:pt x="37" y="139"/>
                    <a:pt x="19" y="97"/>
                    <a:pt x="19" y="79"/>
                  </a:cubicBezTo>
                  <a:cubicBezTo>
                    <a:pt x="37" y="79"/>
                    <a:pt x="56" y="98"/>
                    <a:pt x="74" y="98"/>
                  </a:cubicBezTo>
                  <a:cubicBezTo>
                    <a:pt x="56" y="79"/>
                    <a:pt x="37" y="61"/>
                    <a:pt x="19" y="61"/>
                  </a:cubicBezTo>
                  <a:lnTo>
                    <a:pt x="0" y="42"/>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3"/>
            <p:cNvSpPr/>
            <p:nvPr/>
          </p:nvSpPr>
          <p:spPr>
            <a:xfrm>
              <a:off x="-1244513" y="4187005"/>
              <a:ext cx="52503" cy="19688"/>
            </a:xfrm>
            <a:custGeom>
              <a:avLst/>
              <a:gdLst/>
              <a:ahLst/>
              <a:cxnLst/>
              <a:rect l="l" t="t" r="r" b="b"/>
              <a:pathLst>
                <a:path w="408" h="153" extrusionOk="0">
                  <a:moveTo>
                    <a:pt x="38" y="19"/>
                  </a:moveTo>
                  <a:cubicBezTo>
                    <a:pt x="38" y="56"/>
                    <a:pt x="19" y="97"/>
                    <a:pt x="1" y="134"/>
                  </a:cubicBezTo>
                  <a:cubicBezTo>
                    <a:pt x="19" y="97"/>
                    <a:pt x="38" y="79"/>
                    <a:pt x="61" y="37"/>
                  </a:cubicBezTo>
                  <a:cubicBezTo>
                    <a:pt x="79" y="79"/>
                    <a:pt x="116" y="116"/>
                    <a:pt x="153" y="134"/>
                  </a:cubicBezTo>
                  <a:cubicBezTo>
                    <a:pt x="116" y="97"/>
                    <a:pt x="98" y="56"/>
                    <a:pt x="61" y="19"/>
                  </a:cubicBezTo>
                  <a:close/>
                  <a:moveTo>
                    <a:pt x="232" y="0"/>
                  </a:moveTo>
                  <a:cubicBezTo>
                    <a:pt x="213" y="37"/>
                    <a:pt x="176" y="79"/>
                    <a:pt x="153" y="134"/>
                  </a:cubicBezTo>
                  <a:lnTo>
                    <a:pt x="153" y="153"/>
                  </a:lnTo>
                  <a:lnTo>
                    <a:pt x="176" y="134"/>
                  </a:lnTo>
                  <a:cubicBezTo>
                    <a:pt x="195" y="97"/>
                    <a:pt x="213" y="56"/>
                    <a:pt x="232" y="19"/>
                  </a:cubicBezTo>
                  <a:cubicBezTo>
                    <a:pt x="250" y="56"/>
                    <a:pt x="269" y="97"/>
                    <a:pt x="292" y="134"/>
                  </a:cubicBezTo>
                  <a:cubicBezTo>
                    <a:pt x="269" y="97"/>
                    <a:pt x="250" y="37"/>
                    <a:pt x="232" y="0"/>
                  </a:cubicBezTo>
                  <a:close/>
                  <a:moveTo>
                    <a:pt x="347" y="97"/>
                  </a:moveTo>
                  <a:cubicBezTo>
                    <a:pt x="329" y="116"/>
                    <a:pt x="310" y="116"/>
                    <a:pt x="292" y="134"/>
                  </a:cubicBezTo>
                  <a:cubicBezTo>
                    <a:pt x="310" y="134"/>
                    <a:pt x="329" y="116"/>
                    <a:pt x="366" y="116"/>
                  </a:cubicBezTo>
                  <a:lnTo>
                    <a:pt x="407" y="153"/>
                  </a:lnTo>
                  <a:lnTo>
                    <a:pt x="366" y="97"/>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3"/>
            <p:cNvSpPr/>
            <p:nvPr/>
          </p:nvSpPr>
          <p:spPr>
            <a:xfrm>
              <a:off x="-1210025" y="4236290"/>
              <a:ext cx="25094" cy="27538"/>
            </a:xfrm>
            <a:custGeom>
              <a:avLst/>
              <a:gdLst/>
              <a:ahLst/>
              <a:cxnLst/>
              <a:rect l="l" t="t" r="r" b="b"/>
              <a:pathLst>
                <a:path w="195" h="214" extrusionOk="0">
                  <a:moveTo>
                    <a:pt x="195" y="1"/>
                  </a:moveTo>
                  <a:cubicBezTo>
                    <a:pt x="195" y="19"/>
                    <a:pt x="176" y="61"/>
                    <a:pt x="176" y="79"/>
                  </a:cubicBezTo>
                  <a:lnTo>
                    <a:pt x="176" y="79"/>
                  </a:lnTo>
                  <a:cubicBezTo>
                    <a:pt x="176" y="61"/>
                    <a:pt x="195" y="42"/>
                    <a:pt x="195" y="1"/>
                  </a:cubicBezTo>
                  <a:close/>
                  <a:moveTo>
                    <a:pt x="116" y="43"/>
                  </a:moveTo>
                  <a:lnTo>
                    <a:pt x="139" y="135"/>
                  </a:lnTo>
                  <a:lnTo>
                    <a:pt x="139" y="195"/>
                  </a:lnTo>
                  <a:cubicBezTo>
                    <a:pt x="116" y="195"/>
                    <a:pt x="98" y="177"/>
                    <a:pt x="79" y="158"/>
                  </a:cubicBezTo>
                  <a:cubicBezTo>
                    <a:pt x="61" y="158"/>
                    <a:pt x="42" y="135"/>
                    <a:pt x="1" y="116"/>
                  </a:cubicBezTo>
                  <a:lnTo>
                    <a:pt x="1" y="116"/>
                  </a:lnTo>
                  <a:cubicBezTo>
                    <a:pt x="24" y="135"/>
                    <a:pt x="61" y="158"/>
                    <a:pt x="79" y="177"/>
                  </a:cubicBezTo>
                  <a:cubicBezTo>
                    <a:pt x="98" y="177"/>
                    <a:pt x="116" y="195"/>
                    <a:pt x="158" y="213"/>
                  </a:cubicBezTo>
                  <a:cubicBezTo>
                    <a:pt x="158" y="177"/>
                    <a:pt x="158" y="158"/>
                    <a:pt x="139" y="116"/>
                  </a:cubicBezTo>
                  <a:lnTo>
                    <a:pt x="139" y="61"/>
                  </a:lnTo>
                  <a:cubicBezTo>
                    <a:pt x="139" y="79"/>
                    <a:pt x="158" y="79"/>
                    <a:pt x="176" y="98"/>
                  </a:cubicBezTo>
                  <a:lnTo>
                    <a:pt x="176" y="79"/>
                  </a:lnTo>
                  <a:cubicBezTo>
                    <a:pt x="158" y="61"/>
                    <a:pt x="139" y="61"/>
                    <a:pt x="116" y="43"/>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3"/>
            <p:cNvSpPr/>
            <p:nvPr/>
          </p:nvSpPr>
          <p:spPr>
            <a:xfrm>
              <a:off x="-1174894" y="4194211"/>
              <a:ext cx="22134" cy="20203"/>
            </a:xfrm>
            <a:custGeom>
              <a:avLst/>
              <a:gdLst/>
              <a:ahLst/>
              <a:cxnLst/>
              <a:rect l="l" t="t" r="r" b="b"/>
              <a:pathLst>
                <a:path w="172" h="157" extrusionOk="0">
                  <a:moveTo>
                    <a:pt x="97" y="0"/>
                  </a:moveTo>
                  <a:cubicBezTo>
                    <a:pt x="55" y="23"/>
                    <a:pt x="37" y="41"/>
                    <a:pt x="19" y="41"/>
                  </a:cubicBezTo>
                  <a:lnTo>
                    <a:pt x="0" y="60"/>
                  </a:lnTo>
                  <a:lnTo>
                    <a:pt x="19" y="60"/>
                  </a:lnTo>
                  <a:cubicBezTo>
                    <a:pt x="37" y="42"/>
                    <a:pt x="55" y="23"/>
                    <a:pt x="97" y="0"/>
                  </a:cubicBezTo>
                  <a:close/>
                  <a:moveTo>
                    <a:pt x="19" y="60"/>
                  </a:moveTo>
                  <a:cubicBezTo>
                    <a:pt x="37" y="60"/>
                    <a:pt x="74" y="78"/>
                    <a:pt x="97" y="78"/>
                  </a:cubicBezTo>
                  <a:cubicBezTo>
                    <a:pt x="97" y="97"/>
                    <a:pt x="74" y="97"/>
                    <a:pt x="74" y="115"/>
                  </a:cubicBezTo>
                  <a:cubicBezTo>
                    <a:pt x="97" y="115"/>
                    <a:pt x="116" y="97"/>
                    <a:pt x="116" y="78"/>
                  </a:cubicBezTo>
                  <a:cubicBezTo>
                    <a:pt x="97" y="60"/>
                    <a:pt x="56" y="60"/>
                    <a:pt x="19" y="60"/>
                  </a:cubicBezTo>
                  <a:close/>
                  <a:moveTo>
                    <a:pt x="74" y="115"/>
                  </a:moveTo>
                  <a:cubicBezTo>
                    <a:pt x="74" y="115"/>
                    <a:pt x="56" y="115"/>
                    <a:pt x="56" y="138"/>
                  </a:cubicBezTo>
                  <a:lnTo>
                    <a:pt x="56" y="157"/>
                  </a:lnTo>
                  <a:lnTo>
                    <a:pt x="74" y="157"/>
                  </a:lnTo>
                  <a:cubicBezTo>
                    <a:pt x="116" y="157"/>
                    <a:pt x="134" y="138"/>
                    <a:pt x="171" y="138"/>
                  </a:cubicBezTo>
                  <a:lnTo>
                    <a:pt x="74" y="138"/>
                  </a:lnTo>
                  <a:lnTo>
                    <a:pt x="74" y="115"/>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Sottotitolo 1"/>
          <p:cNvSpPr>
            <a:spLocks noGrp="1"/>
          </p:cNvSpPr>
          <p:nvPr>
            <p:ph type="subTitle" idx="1"/>
          </p:nvPr>
        </p:nvSpPr>
        <p:spPr>
          <a:xfrm>
            <a:off x="1251272" y="2038700"/>
            <a:ext cx="6380609" cy="372900"/>
          </a:xfrm>
        </p:spPr>
        <p:txBody>
          <a:bodyPr/>
          <a:lstStyle/>
          <a:p>
            <a:r>
              <a:rPr lang="it-IT" sz="2000" dirty="0"/>
              <a:t>"Un ronzio che salva il mondo: le api tra arte e natura"</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7"/>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58931" y="335756"/>
            <a:ext cx="4448499" cy="4464000"/>
          </a:xfrm>
          <a:prstGeom prst="rect">
            <a:avLst/>
          </a:prstGeom>
        </p:spPr>
      </p:pic>
      <p:pic>
        <p:nvPicPr>
          <p:cNvPr id="3" name="Immagine 2"/>
          <p:cNvPicPr>
            <a:picLocks noChangeAspect="1"/>
          </p:cNvPicPr>
          <p:nvPr/>
        </p:nvPicPr>
        <p:blipFill>
          <a:blip r:embed="rId4"/>
          <a:stretch>
            <a:fillRect/>
          </a:stretch>
        </p:blipFill>
        <p:spPr>
          <a:xfrm>
            <a:off x="4580297" y="335756"/>
            <a:ext cx="4442259" cy="4464000"/>
          </a:xfrm>
          <a:prstGeom prst="rect">
            <a:avLst/>
          </a:prstGeom>
        </p:spPr>
      </p:pic>
    </p:spTree>
    <p:extLst>
      <p:ext uri="{BB962C8B-B14F-4D97-AF65-F5344CB8AC3E}">
        <p14:creationId xmlns:p14="http://schemas.microsoft.com/office/powerpoint/2010/main" val="36310086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7"/>
        <p:cNvGrpSpPr/>
        <p:nvPr/>
      </p:nvGrpSpPr>
      <p:grpSpPr>
        <a:xfrm>
          <a:off x="0" y="0"/>
          <a:ext cx="0" cy="0"/>
          <a:chOff x="0" y="0"/>
          <a:chExt cx="0" cy="0"/>
        </a:xfrm>
      </p:grpSpPr>
      <p:pic>
        <p:nvPicPr>
          <p:cNvPr id="4" name="Immagine 3"/>
          <p:cNvPicPr>
            <a:picLocks noChangeAspect="1"/>
          </p:cNvPicPr>
          <p:nvPr/>
        </p:nvPicPr>
        <p:blipFill>
          <a:blip r:embed="rId3"/>
          <a:stretch>
            <a:fillRect/>
          </a:stretch>
        </p:blipFill>
        <p:spPr>
          <a:xfrm>
            <a:off x="0" y="221673"/>
            <a:ext cx="4412941" cy="4464000"/>
          </a:xfrm>
          <a:prstGeom prst="rect">
            <a:avLst/>
          </a:prstGeom>
        </p:spPr>
      </p:pic>
      <p:pic>
        <p:nvPicPr>
          <p:cNvPr id="5" name="Immagine 4"/>
          <p:cNvPicPr>
            <a:picLocks noChangeAspect="1"/>
          </p:cNvPicPr>
          <p:nvPr/>
        </p:nvPicPr>
        <p:blipFill>
          <a:blip r:embed="rId4"/>
          <a:stretch>
            <a:fillRect/>
          </a:stretch>
        </p:blipFill>
        <p:spPr>
          <a:xfrm>
            <a:off x="4481322" y="321469"/>
            <a:ext cx="4569881" cy="4364204"/>
          </a:xfrm>
          <a:prstGeom prst="rect">
            <a:avLst/>
          </a:prstGeom>
        </p:spPr>
      </p:pic>
    </p:spTree>
    <p:extLst>
      <p:ext uri="{BB962C8B-B14F-4D97-AF65-F5344CB8AC3E}">
        <p14:creationId xmlns:p14="http://schemas.microsoft.com/office/powerpoint/2010/main" val="258154125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8" presetClass="entr" presetSubtype="3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amond(out)">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96"/>
        <p:cNvGrpSpPr/>
        <p:nvPr/>
      </p:nvGrpSpPr>
      <p:grpSpPr>
        <a:xfrm>
          <a:off x="0" y="0"/>
          <a:ext cx="0" cy="0"/>
          <a:chOff x="0" y="0"/>
          <a:chExt cx="0" cy="0"/>
        </a:xfrm>
      </p:grpSpPr>
      <p:grpSp>
        <p:nvGrpSpPr>
          <p:cNvPr id="4597" name="Google Shape;4597;p60"/>
          <p:cNvGrpSpPr/>
          <p:nvPr/>
        </p:nvGrpSpPr>
        <p:grpSpPr>
          <a:xfrm>
            <a:off x="85" y="3165423"/>
            <a:ext cx="3225080" cy="1988014"/>
            <a:chOff x="7378425" y="2211250"/>
            <a:chExt cx="520300" cy="320725"/>
          </a:xfrm>
        </p:grpSpPr>
        <p:sp>
          <p:nvSpPr>
            <p:cNvPr id="4598" name="Google Shape;4598;p60"/>
            <p:cNvSpPr/>
            <p:nvPr/>
          </p:nvSpPr>
          <p:spPr>
            <a:xfrm>
              <a:off x="7378425" y="2211250"/>
              <a:ext cx="520300" cy="320725"/>
            </a:xfrm>
            <a:custGeom>
              <a:avLst/>
              <a:gdLst/>
              <a:ahLst/>
              <a:cxnLst/>
              <a:rect l="l" t="t" r="r" b="b"/>
              <a:pathLst>
                <a:path w="20812" h="12829" extrusionOk="0">
                  <a:moveTo>
                    <a:pt x="1185" y="0"/>
                  </a:moveTo>
                  <a:cubicBezTo>
                    <a:pt x="584" y="0"/>
                    <a:pt x="1" y="104"/>
                    <a:pt x="1" y="104"/>
                  </a:cubicBezTo>
                  <a:lnTo>
                    <a:pt x="1" y="12829"/>
                  </a:lnTo>
                  <a:lnTo>
                    <a:pt x="20465" y="12829"/>
                  </a:lnTo>
                  <a:cubicBezTo>
                    <a:pt x="20465" y="12829"/>
                    <a:pt x="20812" y="12076"/>
                    <a:pt x="20313" y="11729"/>
                  </a:cubicBezTo>
                  <a:cubicBezTo>
                    <a:pt x="20153" y="11614"/>
                    <a:pt x="19890" y="11575"/>
                    <a:pt x="19610" y="11575"/>
                  </a:cubicBezTo>
                  <a:cubicBezTo>
                    <a:pt x="19052" y="11575"/>
                    <a:pt x="18428" y="11729"/>
                    <a:pt x="18428" y="11729"/>
                  </a:cubicBezTo>
                  <a:cubicBezTo>
                    <a:pt x="18428" y="11729"/>
                    <a:pt x="18543" y="11364"/>
                    <a:pt x="18483" y="11054"/>
                  </a:cubicBezTo>
                  <a:cubicBezTo>
                    <a:pt x="18446" y="10823"/>
                    <a:pt x="18331" y="10634"/>
                    <a:pt x="18003" y="10574"/>
                  </a:cubicBezTo>
                  <a:cubicBezTo>
                    <a:pt x="17926" y="10565"/>
                    <a:pt x="17849" y="10560"/>
                    <a:pt x="17771" y="10560"/>
                  </a:cubicBezTo>
                  <a:cubicBezTo>
                    <a:pt x="17694" y="10560"/>
                    <a:pt x="17617" y="10565"/>
                    <a:pt x="17540" y="10574"/>
                  </a:cubicBezTo>
                  <a:cubicBezTo>
                    <a:pt x="16963" y="10634"/>
                    <a:pt x="16464" y="10920"/>
                    <a:pt x="16464" y="10920"/>
                  </a:cubicBezTo>
                  <a:cubicBezTo>
                    <a:pt x="16464" y="10920"/>
                    <a:pt x="16501" y="10093"/>
                    <a:pt x="15942" y="10038"/>
                  </a:cubicBezTo>
                  <a:cubicBezTo>
                    <a:pt x="15915" y="10034"/>
                    <a:pt x="15889" y="10032"/>
                    <a:pt x="15863" y="10032"/>
                  </a:cubicBezTo>
                  <a:cubicBezTo>
                    <a:pt x="15344" y="10032"/>
                    <a:pt x="14962" y="10750"/>
                    <a:pt x="14962" y="10750"/>
                  </a:cubicBezTo>
                  <a:cubicBezTo>
                    <a:pt x="14962" y="10750"/>
                    <a:pt x="15055" y="9266"/>
                    <a:pt x="14477" y="9132"/>
                  </a:cubicBezTo>
                  <a:cubicBezTo>
                    <a:pt x="14456" y="9128"/>
                    <a:pt x="14435" y="9126"/>
                    <a:pt x="14412" y="9126"/>
                  </a:cubicBezTo>
                  <a:cubicBezTo>
                    <a:pt x="13842" y="9126"/>
                    <a:pt x="12823" y="10500"/>
                    <a:pt x="12823" y="10500"/>
                  </a:cubicBezTo>
                  <a:cubicBezTo>
                    <a:pt x="12823" y="10500"/>
                    <a:pt x="12957" y="9784"/>
                    <a:pt x="12726" y="9594"/>
                  </a:cubicBezTo>
                  <a:cubicBezTo>
                    <a:pt x="12683" y="9558"/>
                    <a:pt x="12611" y="9544"/>
                    <a:pt x="12523" y="9544"/>
                  </a:cubicBezTo>
                  <a:cubicBezTo>
                    <a:pt x="12133" y="9544"/>
                    <a:pt x="11415" y="9829"/>
                    <a:pt x="11400" y="9844"/>
                  </a:cubicBezTo>
                  <a:cubicBezTo>
                    <a:pt x="11418" y="9825"/>
                    <a:pt x="12033" y="9322"/>
                    <a:pt x="11899" y="8938"/>
                  </a:cubicBezTo>
                  <a:cubicBezTo>
                    <a:pt x="11794" y="8623"/>
                    <a:pt x="11203" y="8589"/>
                    <a:pt x="10953" y="8589"/>
                  </a:cubicBezTo>
                  <a:cubicBezTo>
                    <a:pt x="10884" y="8589"/>
                    <a:pt x="10841" y="8592"/>
                    <a:pt x="10841" y="8592"/>
                  </a:cubicBezTo>
                  <a:cubicBezTo>
                    <a:pt x="10841" y="8592"/>
                    <a:pt x="11686" y="8208"/>
                    <a:pt x="11418" y="7534"/>
                  </a:cubicBezTo>
                  <a:cubicBezTo>
                    <a:pt x="11169" y="6878"/>
                    <a:pt x="10129" y="6822"/>
                    <a:pt x="10129" y="6822"/>
                  </a:cubicBezTo>
                  <a:cubicBezTo>
                    <a:pt x="10129" y="6822"/>
                    <a:pt x="10647" y="6531"/>
                    <a:pt x="10513" y="6203"/>
                  </a:cubicBezTo>
                  <a:cubicBezTo>
                    <a:pt x="10379" y="5856"/>
                    <a:pt x="9764" y="5801"/>
                    <a:pt x="9764" y="5801"/>
                  </a:cubicBezTo>
                  <a:cubicBezTo>
                    <a:pt x="9764" y="5801"/>
                    <a:pt x="10148" y="5625"/>
                    <a:pt x="10263" y="5320"/>
                  </a:cubicBezTo>
                  <a:cubicBezTo>
                    <a:pt x="10319" y="5186"/>
                    <a:pt x="10319" y="5011"/>
                    <a:pt x="10185" y="4817"/>
                  </a:cubicBezTo>
                  <a:cubicBezTo>
                    <a:pt x="9919" y="4471"/>
                    <a:pt x="9373" y="4402"/>
                    <a:pt x="8977" y="4402"/>
                  </a:cubicBezTo>
                  <a:cubicBezTo>
                    <a:pt x="8710" y="4402"/>
                    <a:pt x="8512" y="4433"/>
                    <a:pt x="8512" y="4433"/>
                  </a:cubicBezTo>
                  <a:cubicBezTo>
                    <a:pt x="8512" y="4433"/>
                    <a:pt x="9145" y="3953"/>
                    <a:pt x="8683" y="3643"/>
                  </a:cubicBezTo>
                  <a:cubicBezTo>
                    <a:pt x="8529" y="3541"/>
                    <a:pt x="8309" y="3508"/>
                    <a:pt x="8083" y="3508"/>
                  </a:cubicBezTo>
                  <a:cubicBezTo>
                    <a:pt x="7633" y="3508"/>
                    <a:pt x="7163" y="3643"/>
                    <a:pt x="7163" y="3643"/>
                  </a:cubicBezTo>
                  <a:cubicBezTo>
                    <a:pt x="7163" y="3643"/>
                    <a:pt x="7569" y="3163"/>
                    <a:pt x="6913" y="2585"/>
                  </a:cubicBezTo>
                  <a:cubicBezTo>
                    <a:pt x="6764" y="2454"/>
                    <a:pt x="6547" y="2404"/>
                    <a:pt x="6299" y="2404"/>
                  </a:cubicBezTo>
                  <a:cubicBezTo>
                    <a:pt x="5552" y="2404"/>
                    <a:pt x="4534" y="2862"/>
                    <a:pt x="4315" y="2959"/>
                  </a:cubicBezTo>
                  <a:lnTo>
                    <a:pt x="4315" y="2959"/>
                  </a:lnTo>
                  <a:cubicBezTo>
                    <a:pt x="4491" y="2878"/>
                    <a:pt x="5130" y="2518"/>
                    <a:pt x="4852" y="2275"/>
                  </a:cubicBezTo>
                  <a:cubicBezTo>
                    <a:pt x="4743" y="2180"/>
                    <a:pt x="4563" y="2148"/>
                    <a:pt x="4372" y="2148"/>
                  </a:cubicBezTo>
                  <a:cubicBezTo>
                    <a:pt x="3990" y="2148"/>
                    <a:pt x="3563" y="2275"/>
                    <a:pt x="3563" y="2275"/>
                  </a:cubicBezTo>
                  <a:cubicBezTo>
                    <a:pt x="3563" y="2275"/>
                    <a:pt x="4025" y="1642"/>
                    <a:pt x="3563" y="1374"/>
                  </a:cubicBezTo>
                  <a:cubicBezTo>
                    <a:pt x="3483" y="1330"/>
                    <a:pt x="3388" y="1312"/>
                    <a:pt x="3288" y="1312"/>
                  </a:cubicBezTo>
                  <a:cubicBezTo>
                    <a:pt x="2813" y="1312"/>
                    <a:pt x="2196" y="1721"/>
                    <a:pt x="2196" y="1721"/>
                  </a:cubicBezTo>
                  <a:cubicBezTo>
                    <a:pt x="2196" y="1721"/>
                    <a:pt x="2773" y="1065"/>
                    <a:pt x="2427" y="390"/>
                  </a:cubicBezTo>
                  <a:cubicBezTo>
                    <a:pt x="2264" y="82"/>
                    <a:pt x="1718" y="0"/>
                    <a:pt x="1185" y="0"/>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60"/>
            <p:cNvSpPr/>
            <p:nvPr/>
          </p:nvSpPr>
          <p:spPr>
            <a:xfrm>
              <a:off x="7388600" y="2349550"/>
              <a:ext cx="55350" cy="53025"/>
            </a:xfrm>
            <a:custGeom>
              <a:avLst/>
              <a:gdLst/>
              <a:ahLst/>
              <a:cxnLst/>
              <a:rect l="l" t="t" r="r" b="b"/>
              <a:pathLst>
                <a:path w="2214" h="2121" extrusionOk="0">
                  <a:moveTo>
                    <a:pt x="2214" y="1"/>
                  </a:moveTo>
                  <a:lnTo>
                    <a:pt x="2214" y="1"/>
                  </a:lnTo>
                  <a:cubicBezTo>
                    <a:pt x="2214" y="1"/>
                    <a:pt x="670" y="324"/>
                    <a:pt x="324" y="652"/>
                  </a:cubicBezTo>
                  <a:cubicBezTo>
                    <a:pt x="0" y="999"/>
                    <a:pt x="0" y="1540"/>
                    <a:pt x="324" y="1868"/>
                  </a:cubicBezTo>
                  <a:cubicBezTo>
                    <a:pt x="490" y="2034"/>
                    <a:pt x="716" y="2121"/>
                    <a:pt x="941" y="2121"/>
                  </a:cubicBezTo>
                  <a:cubicBezTo>
                    <a:pt x="1159" y="2121"/>
                    <a:pt x="1377" y="2039"/>
                    <a:pt x="1539" y="1868"/>
                  </a:cubicBezTo>
                  <a:cubicBezTo>
                    <a:pt x="1867" y="1540"/>
                    <a:pt x="2214" y="1"/>
                    <a:pt x="2214"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60"/>
            <p:cNvSpPr/>
            <p:nvPr/>
          </p:nvSpPr>
          <p:spPr>
            <a:xfrm>
              <a:off x="7499725" y="2280250"/>
              <a:ext cx="52000" cy="35600"/>
            </a:xfrm>
            <a:custGeom>
              <a:avLst/>
              <a:gdLst/>
              <a:ahLst/>
              <a:cxnLst/>
              <a:rect l="l" t="t" r="r" b="b"/>
              <a:pathLst>
                <a:path w="2080" h="1424" extrusionOk="0">
                  <a:moveTo>
                    <a:pt x="1269" y="1"/>
                  </a:moveTo>
                  <a:cubicBezTo>
                    <a:pt x="1160" y="1"/>
                    <a:pt x="1049" y="25"/>
                    <a:pt x="943" y="75"/>
                  </a:cubicBezTo>
                  <a:cubicBezTo>
                    <a:pt x="596" y="250"/>
                    <a:pt x="0" y="1345"/>
                    <a:pt x="0" y="1345"/>
                  </a:cubicBezTo>
                  <a:cubicBezTo>
                    <a:pt x="0" y="1345"/>
                    <a:pt x="549" y="1423"/>
                    <a:pt x="1017" y="1423"/>
                  </a:cubicBezTo>
                  <a:cubicBezTo>
                    <a:pt x="1251" y="1423"/>
                    <a:pt x="1465" y="1404"/>
                    <a:pt x="1581" y="1345"/>
                  </a:cubicBezTo>
                  <a:cubicBezTo>
                    <a:pt x="1946" y="1174"/>
                    <a:pt x="2080" y="749"/>
                    <a:pt x="1909" y="403"/>
                  </a:cubicBezTo>
                  <a:cubicBezTo>
                    <a:pt x="1784" y="144"/>
                    <a:pt x="1534" y="1"/>
                    <a:pt x="12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60"/>
            <p:cNvSpPr/>
            <p:nvPr/>
          </p:nvSpPr>
          <p:spPr>
            <a:xfrm>
              <a:off x="7470375" y="2335100"/>
              <a:ext cx="32250" cy="32275"/>
            </a:xfrm>
            <a:custGeom>
              <a:avLst/>
              <a:gdLst/>
              <a:ahLst/>
              <a:cxnLst/>
              <a:rect l="l" t="t" r="r" b="b"/>
              <a:pathLst>
                <a:path w="1290" h="1291" extrusionOk="0">
                  <a:moveTo>
                    <a:pt x="578" y="1"/>
                  </a:moveTo>
                  <a:cubicBezTo>
                    <a:pt x="455" y="1"/>
                    <a:pt x="331" y="45"/>
                    <a:pt x="232" y="135"/>
                  </a:cubicBezTo>
                  <a:cubicBezTo>
                    <a:pt x="19" y="348"/>
                    <a:pt x="1" y="671"/>
                    <a:pt x="195" y="884"/>
                  </a:cubicBezTo>
                  <a:cubicBezTo>
                    <a:pt x="403" y="1096"/>
                    <a:pt x="1290" y="1290"/>
                    <a:pt x="1290" y="1290"/>
                  </a:cubicBezTo>
                  <a:cubicBezTo>
                    <a:pt x="1290" y="1290"/>
                    <a:pt x="1156" y="385"/>
                    <a:pt x="962" y="172"/>
                  </a:cubicBezTo>
                  <a:cubicBezTo>
                    <a:pt x="861" y="59"/>
                    <a:pt x="720" y="1"/>
                    <a:pt x="578"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60"/>
            <p:cNvSpPr/>
            <p:nvPr/>
          </p:nvSpPr>
          <p:spPr>
            <a:xfrm>
              <a:off x="7383750" y="2478925"/>
              <a:ext cx="28900" cy="38425"/>
            </a:xfrm>
            <a:custGeom>
              <a:avLst/>
              <a:gdLst/>
              <a:ahLst/>
              <a:cxnLst/>
              <a:rect l="l" t="t" r="r" b="b"/>
              <a:pathLst>
                <a:path w="1156" h="1537" extrusionOk="0">
                  <a:moveTo>
                    <a:pt x="827" y="1"/>
                  </a:moveTo>
                  <a:cubicBezTo>
                    <a:pt x="827" y="1"/>
                    <a:pt x="134" y="602"/>
                    <a:pt x="56" y="888"/>
                  </a:cubicBezTo>
                  <a:cubicBezTo>
                    <a:pt x="0" y="1156"/>
                    <a:pt x="153" y="1447"/>
                    <a:pt x="444" y="1526"/>
                  </a:cubicBezTo>
                  <a:cubicBezTo>
                    <a:pt x="480" y="1533"/>
                    <a:pt x="517" y="1537"/>
                    <a:pt x="554" y="1537"/>
                  </a:cubicBezTo>
                  <a:cubicBezTo>
                    <a:pt x="787" y="1537"/>
                    <a:pt x="1013" y="1389"/>
                    <a:pt x="1077" y="1138"/>
                  </a:cubicBezTo>
                  <a:cubicBezTo>
                    <a:pt x="1155" y="870"/>
                    <a:pt x="827" y="1"/>
                    <a:pt x="827"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60"/>
            <p:cNvSpPr/>
            <p:nvPr/>
          </p:nvSpPr>
          <p:spPr>
            <a:xfrm>
              <a:off x="7756275" y="2478175"/>
              <a:ext cx="38500" cy="37875"/>
            </a:xfrm>
            <a:custGeom>
              <a:avLst/>
              <a:gdLst/>
              <a:ahLst/>
              <a:cxnLst/>
              <a:rect l="l" t="t" r="r" b="b"/>
              <a:pathLst>
                <a:path w="1540" h="1515" extrusionOk="0">
                  <a:moveTo>
                    <a:pt x="701" y="1"/>
                  </a:moveTo>
                  <a:cubicBezTo>
                    <a:pt x="545" y="1"/>
                    <a:pt x="389" y="58"/>
                    <a:pt x="269" y="170"/>
                  </a:cubicBezTo>
                  <a:cubicBezTo>
                    <a:pt x="19" y="401"/>
                    <a:pt x="1" y="784"/>
                    <a:pt x="232" y="1034"/>
                  </a:cubicBezTo>
                  <a:cubicBezTo>
                    <a:pt x="481" y="1283"/>
                    <a:pt x="1539" y="1514"/>
                    <a:pt x="1539" y="1514"/>
                  </a:cubicBezTo>
                  <a:cubicBezTo>
                    <a:pt x="1539" y="1514"/>
                    <a:pt x="1387" y="456"/>
                    <a:pt x="1156" y="207"/>
                  </a:cubicBezTo>
                  <a:cubicBezTo>
                    <a:pt x="1036" y="68"/>
                    <a:pt x="869" y="1"/>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60"/>
            <p:cNvSpPr/>
            <p:nvPr/>
          </p:nvSpPr>
          <p:spPr>
            <a:xfrm>
              <a:off x="7418400" y="2260050"/>
              <a:ext cx="37575" cy="47750"/>
            </a:xfrm>
            <a:custGeom>
              <a:avLst/>
              <a:gdLst/>
              <a:ahLst/>
              <a:cxnLst/>
              <a:rect l="l" t="t" r="r" b="b"/>
              <a:pathLst>
                <a:path w="1503" h="1910" extrusionOk="0">
                  <a:moveTo>
                    <a:pt x="1193" y="0"/>
                  </a:moveTo>
                  <a:cubicBezTo>
                    <a:pt x="1193" y="0"/>
                    <a:pt x="250" y="670"/>
                    <a:pt x="134" y="1017"/>
                  </a:cubicBezTo>
                  <a:cubicBezTo>
                    <a:pt x="0" y="1363"/>
                    <a:pt x="195" y="1751"/>
                    <a:pt x="541" y="1867"/>
                  </a:cubicBezTo>
                  <a:cubicBezTo>
                    <a:pt x="616" y="1896"/>
                    <a:pt x="693" y="1909"/>
                    <a:pt x="769" y="1909"/>
                  </a:cubicBezTo>
                  <a:cubicBezTo>
                    <a:pt x="1041" y="1909"/>
                    <a:pt x="1296" y="1732"/>
                    <a:pt x="1387" y="1460"/>
                  </a:cubicBezTo>
                  <a:cubicBezTo>
                    <a:pt x="1502" y="1114"/>
                    <a:pt x="1193" y="0"/>
                    <a:pt x="1193" y="0"/>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60"/>
            <p:cNvSpPr/>
            <p:nvPr/>
          </p:nvSpPr>
          <p:spPr>
            <a:xfrm>
              <a:off x="7595475" y="2450075"/>
              <a:ext cx="22675" cy="27950"/>
            </a:xfrm>
            <a:custGeom>
              <a:avLst/>
              <a:gdLst/>
              <a:ahLst/>
              <a:cxnLst/>
              <a:rect l="l" t="t" r="r" b="b"/>
              <a:pathLst>
                <a:path w="907" h="1118" extrusionOk="0">
                  <a:moveTo>
                    <a:pt x="448" y="0"/>
                  </a:moveTo>
                  <a:cubicBezTo>
                    <a:pt x="304" y="0"/>
                    <a:pt x="167" y="83"/>
                    <a:pt x="98" y="231"/>
                  </a:cubicBezTo>
                  <a:cubicBezTo>
                    <a:pt x="1" y="425"/>
                    <a:pt x="98" y="1118"/>
                    <a:pt x="98" y="1118"/>
                  </a:cubicBezTo>
                  <a:cubicBezTo>
                    <a:pt x="98" y="1118"/>
                    <a:pt x="712" y="771"/>
                    <a:pt x="809" y="577"/>
                  </a:cubicBezTo>
                  <a:cubicBezTo>
                    <a:pt x="906" y="388"/>
                    <a:pt x="828" y="138"/>
                    <a:pt x="620" y="41"/>
                  </a:cubicBezTo>
                  <a:cubicBezTo>
                    <a:pt x="564" y="14"/>
                    <a:pt x="505" y="0"/>
                    <a:pt x="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60"/>
            <p:cNvSpPr/>
            <p:nvPr/>
          </p:nvSpPr>
          <p:spPr>
            <a:xfrm>
              <a:off x="7655200" y="2470850"/>
              <a:ext cx="31325" cy="43025"/>
            </a:xfrm>
            <a:custGeom>
              <a:avLst/>
              <a:gdLst/>
              <a:ahLst/>
              <a:cxnLst/>
              <a:rect l="l" t="t" r="r" b="b"/>
              <a:pathLst>
                <a:path w="1253" h="1721" extrusionOk="0">
                  <a:moveTo>
                    <a:pt x="828" y="1"/>
                  </a:moveTo>
                  <a:cubicBezTo>
                    <a:pt x="828" y="1"/>
                    <a:pt x="116" y="712"/>
                    <a:pt x="56" y="1040"/>
                  </a:cubicBezTo>
                  <a:cubicBezTo>
                    <a:pt x="1" y="1345"/>
                    <a:pt x="213" y="1655"/>
                    <a:pt x="541" y="1710"/>
                  </a:cubicBezTo>
                  <a:cubicBezTo>
                    <a:pt x="576" y="1717"/>
                    <a:pt x="611" y="1720"/>
                    <a:pt x="645" y="1720"/>
                  </a:cubicBezTo>
                  <a:cubicBezTo>
                    <a:pt x="913" y="1720"/>
                    <a:pt x="1162" y="1520"/>
                    <a:pt x="1211" y="1230"/>
                  </a:cubicBezTo>
                  <a:cubicBezTo>
                    <a:pt x="1253" y="925"/>
                    <a:pt x="828" y="1"/>
                    <a:pt x="828"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60"/>
            <p:cNvSpPr/>
            <p:nvPr/>
          </p:nvSpPr>
          <p:spPr>
            <a:xfrm>
              <a:off x="7382250" y="2224350"/>
              <a:ext cx="34200" cy="44025"/>
            </a:xfrm>
            <a:custGeom>
              <a:avLst/>
              <a:gdLst/>
              <a:ahLst/>
              <a:cxnLst/>
              <a:rect l="l" t="t" r="r" b="b"/>
              <a:pathLst>
                <a:path w="1368" h="1761" extrusionOk="0">
                  <a:moveTo>
                    <a:pt x="1021" y="0"/>
                  </a:moveTo>
                  <a:cubicBezTo>
                    <a:pt x="1021" y="0"/>
                    <a:pt x="194" y="675"/>
                    <a:pt x="97" y="984"/>
                  </a:cubicBezTo>
                  <a:cubicBezTo>
                    <a:pt x="0" y="1312"/>
                    <a:pt x="194" y="1636"/>
                    <a:pt x="522" y="1733"/>
                  </a:cubicBezTo>
                  <a:cubicBezTo>
                    <a:pt x="581" y="1751"/>
                    <a:pt x="640" y="1760"/>
                    <a:pt x="699" y="1760"/>
                  </a:cubicBezTo>
                  <a:cubicBezTo>
                    <a:pt x="953" y="1760"/>
                    <a:pt x="1196" y="1597"/>
                    <a:pt x="1271" y="1331"/>
                  </a:cubicBezTo>
                  <a:cubicBezTo>
                    <a:pt x="1368" y="1021"/>
                    <a:pt x="1021" y="0"/>
                    <a:pt x="1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60"/>
            <p:cNvSpPr/>
            <p:nvPr/>
          </p:nvSpPr>
          <p:spPr>
            <a:xfrm>
              <a:off x="7514625" y="2352500"/>
              <a:ext cx="89550" cy="59000"/>
            </a:xfrm>
            <a:custGeom>
              <a:avLst/>
              <a:gdLst/>
              <a:ahLst/>
              <a:cxnLst/>
              <a:rect l="l" t="t" r="r" b="b"/>
              <a:pathLst>
                <a:path w="3582" h="2360" extrusionOk="0">
                  <a:moveTo>
                    <a:pt x="1203" y="1"/>
                  </a:moveTo>
                  <a:cubicBezTo>
                    <a:pt x="1135" y="1"/>
                    <a:pt x="1074" y="6"/>
                    <a:pt x="1022" y="17"/>
                  </a:cubicBezTo>
                  <a:cubicBezTo>
                    <a:pt x="389" y="169"/>
                    <a:pt x="0" y="807"/>
                    <a:pt x="158" y="1440"/>
                  </a:cubicBezTo>
                  <a:cubicBezTo>
                    <a:pt x="288" y="1986"/>
                    <a:pt x="771" y="2360"/>
                    <a:pt x="1308" y="2360"/>
                  </a:cubicBezTo>
                  <a:cubicBezTo>
                    <a:pt x="1398" y="2360"/>
                    <a:pt x="1489" y="2349"/>
                    <a:pt x="1581" y="2327"/>
                  </a:cubicBezTo>
                  <a:cubicBezTo>
                    <a:pt x="2214" y="2170"/>
                    <a:pt x="3581" y="631"/>
                    <a:pt x="3581" y="631"/>
                  </a:cubicBezTo>
                  <a:cubicBezTo>
                    <a:pt x="3581" y="631"/>
                    <a:pt x="1962" y="1"/>
                    <a:pt x="1203"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0" name="Google Shape;4610;p60"/>
          <p:cNvSpPr txBox="1">
            <a:spLocks noGrp="1"/>
          </p:cNvSpPr>
          <p:nvPr>
            <p:ph type="body" idx="1"/>
          </p:nvPr>
        </p:nvSpPr>
        <p:spPr>
          <a:xfrm>
            <a:off x="1006474" y="147618"/>
            <a:ext cx="7699843" cy="351998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smtClean="0">
                <a:solidFill>
                  <a:schemeClr val="tx1"/>
                </a:solidFill>
              </a:rPr>
              <a:t>E ora tocca a te!</a:t>
            </a:r>
          </a:p>
          <a:p>
            <a:pPr marL="0" lvl="0" indent="0" algn="l" rtl="0">
              <a:spcBef>
                <a:spcPts val="0"/>
              </a:spcBef>
              <a:spcAft>
                <a:spcPts val="0"/>
              </a:spcAft>
              <a:buNone/>
            </a:pPr>
            <a:endParaRPr lang="en" sz="1200" dirty="0"/>
          </a:p>
          <a:p>
            <a:pPr indent="-457200" algn="l">
              <a:buAutoNum type="arabicPeriod"/>
            </a:pPr>
            <a:r>
              <a:rPr lang="en" sz="2000" dirty="0" smtClean="0"/>
              <a:t>Imitando lo stile di </a:t>
            </a:r>
            <a:r>
              <a:rPr lang="it-IT" sz="2000" dirty="0">
                <a:solidFill>
                  <a:srgbClr val="00B050"/>
                </a:solidFill>
              </a:rPr>
              <a:t>Louise </a:t>
            </a:r>
            <a:r>
              <a:rPr lang="it-IT" sz="2000" dirty="0" err="1" smtClean="0">
                <a:solidFill>
                  <a:srgbClr val="00B050"/>
                </a:solidFill>
              </a:rPr>
              <a:t>McNaught</a:t>
            </a:r>
            <a:r>
              <a:rPr lang="it-IT" sz="2000" dirty="0" smtClean="0">
                <a:solidFill>
                  <a:schemeClr val="tx1"/>
                </a:solidFill>
              </a:rPr>
              <a:t>, </a:t>
            </a:r>
            <a:r>
              <a:rPr lang="it-IT" sz="2000" b="1" dirty="0" smtClean="0">
                <a:solidFill>
                  <a:schemeClr val="tx1"/>
                </a:solidFill>
              </a:rPr>
              <a:t>disegna e colora </a:t>
            </a:r>
            <a:r>
              <a:rPr lang="it-IT" sz="2000" dirty="0" smtClean="0">
                <a:solidFill>
                  <a:schemeClr val="tx1"/>
                </a:solidFill>
              </a:rPr>
              <a:t>una grande ape colorata su sfondo monocromatico oppure che vola o che precipita verso qualcosa di importante: un grande fiore, una mano che l’accoglie, il mondo stesso… .</a:t>
            </a:r>
          </a:p>
          <a:p>
            <a:pPr indent="-457200" algn="l">
              <a:buAutoNum type="arabicPeriod"/>
            </a:pPr>
            <a:r>
              <a:rPr lang="it-IT" sz="2000" dirty="0" smtClean="0">
                <a:solidFill>
                  <a:schemeClr val="tx1"/>
                </a:solidFill>
              </a:rPr>
              <a:t>Scrivi un </a:t>
            </a:r>
            <a:r>
              <a:rPr lang="it-IT" sz="2000" b="1" dirty="0" smtClean="0">
                <a:solidFill>
                  <a:schemeClr val="tx1"/>
                </a:solidFill>
              </a:rPr>
              <a:t>testo informativo </a:t>
            </a:r>
            <a:r>
              <a:rPr lang="it-IT" sz="2000" dirty="0" smtClean="0">
                <a:solidFill>
                  <a:schemeClr val="tx1"/>
                </a:solidFill>
              </a:rPr>
              <a:t>sulla giornata internazionale delle api e sull’importanza delle api per l’ecosistema terrestre. </a:t>
            </a:r>
            <a:r>
              <a:rPr lang="it-IT" sz="2000" b="1" dirty="0" smtClean="0">
                <a:solidFill>
                  <a:schemeClr val="tx1"/>
                </a:solidFill>
              </a:rPr>
              <a:t>Concludi</a:t>
            </a:r>
            <a:r>
              <a:rPr lang="it-IT" sz="2000" dirty="0" smtClean="0">
                <a:solidFill>
                  <a:schemeClr val="tx1"/>
                </a:solidFill>
              </a:rPr>
              <a:t> il testo </a:t>
            </a:r>
            <a:r>
              <a:rPr lang="it-IT" sz="2000" b="1" dirty="0" smtClean="0">
                <a:solidFill>
                  <a:schemeClr val="tx1"/>
                </a:solidFill>
              </a:rPr>
              <a:t>suggerendo almeno tre cose </a:t>
            </a:r>
            <a:r>
              <a:rPr lang="it-IT" sz="2000" dirty="0" smtClean="0">
                <a:solidFill>
                  <a:schemeClr val="tx1"/>
                </a:solidFill>
              </a:rPr>
              <a:t>che i ragazzi e le ragazze possono fare </a:t>
            </a:r>
            <a:r>
              <a:rPr lang="it-IT" sz="2000" b="1" dirty="0" smtClean="0">
                <a:solidFill>
                  <a:schemeClr val="tx1"/>
                </a:solidFill>
              </a:rPr>
              <a:t>per aiutare le api a sopravvivere</a:t>
            </a:r>
            <a:r>
              <a:rPr lang="it-IT" sz="2000" dirty="0" smtClean="0">
                <a:solidFill>
                  <a:schemeClr val="tx1"/>
                </a:solidFill>
              </a:rPr>
              <a:t>.</a:t>
            </a:r>
            <a:endParaRPr lang="it-IT" sz="2000" dirty="0">
              <a:solidFill>
                <a:srgbClr val="00B050"/>
              </a:solidFill>
            </a:endParaRPr>
          </a:p>
          <a:p>
            <a:pPr marL="0" lvl="0" indent="0" algn="l" rtl="0">
              <a:spcBef>
                <a:spcPts val="0"/>
              </a:spcBef>
              <a:spcAft>
                <a:spcPts val="0"/>
              </a:spcAft>
              <a:buNone/>
            </a:pPr>
            <a:endParaRPr sz="2000" dirty="0"/>
          </a:p>
        </p:txBody>
      </p:sp>
      <p:grpSp>
        <p:nvGrpSpPr>
          <p:cNvPr id="4612" name="Google Shape;4612;p60"/>
          <p:cNvGrpSpPr/>
          <p:nvPr/>
        </p:nvGrpSpPr>
        <p:grpSpPr>
          <a:xfrm>
            <a:off x="5675158" y="3714595"/>
            <a:ext cx="3468807" cy="1443834"/>
            <a:chOff x="8749425" y="2113677"/>
            <a:chExt cx="1009225" cy="420073"/>
          </a:xfrm>
        </p:grpSpPr>
        <p:sp>
          <p:nvSpPr>
            <p:cNvPr id="4613" name="Google Shape;4613;p60"/>
            <p:cNvSpPr/>
            <p:nvPr/>
          </p:nvSpPr>
          <p:spPr>
            <a:xfrm>
              <a:off x="8749425" y="2441650"/>
              <a:ext cx="150300" cy="92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60"/>
            <p:cNvSpPr/>
            <p:nvPr/>
          </p:nvSpPr>
          <p:spPr>
            <a:xfrm>
              <a:off x="8799556" y="2113677"/>
              <a:ext cx="959094" cy="418294"/>
            </a:xfrm>
            <a:custGeom>
              <a:avLst/>
              <a:gdLst/>
              <a:ahLst/>
              <a:cxnLst/>
              <a:rect l="l" t="t" r="r" b="b"/>
              <a:pathLst>
                <a:path w="20003" h="8724" extrusionOk="0">
                  <a:moveTo>
                    <a:pt x="19388" y="0"/>
                  </a:moveTo>
                  <a:cubicBezTo>
                    <a:pt x="18963" y="0"/>
                    <a:pt x="18908" y="1174"/>
                    <a:pt x="18908" y="1174"/>
                  </a:cubicBezTo>
                  <a:cubicBezTo>
                    <a:pt x="18908" y="1174"/>
                    <a:pt x="18769" y="790"/>
                    <a:pt x="18252" y="693"/>
                  </a:cubicBezTo>
                  <a:cubicBezTo>
                    <a:pt x="18218" y="689"/>
                    <a:pt x="18185" y="686"/>
                    <a:pt x="18154" y="686"/>
                  </a:cubicBezTo>
                  <a:cubicBezTo>
                    <a:pt x="17683" y="686"/>
                    <a:pt x="17480" y="1174"/>
                    <a:pt x="17480" y="1174"/>
                  </a:cubicBezTo>
                  <a:cubicBezTo>
                    <a:pt x="17480" y="1174"/>
                    <a:pt x="17425" y="656"/>
                    <a:pt x="17000" y="619"/>
                  </a:cubicBezTo>
                  <a:cubicBezTo>
                    <a:pt x="16989" y="618"/>
                    <a:pt x="16978" y="618"/>
                    <a:pt x="16968" y="618"/>
                  </a:cubicBezTo>
                  <a:cubicBezTo>
                    <a:pt x="16564" y="618"/>
                    <a:pt x="16367" y="1386"/>
                    <a:pt x="16367" y="1386"/>
                  </a:cubicBezTo>
                  <a:cubicBezTo>
                    <a:pt x="16367" y="1386"/>
                    <a:pt x="15966" y="909"/>
                    <a:pt x="15605" y="909"/>
                  </a:cubicBezTo>
                  <a:cubicBezTo>
                    <a:pt x="15568" y="909"/>
                    <a:pt x="15533" y="914"/>
                    <a:pt x="15498" y="924"/>
                  </a:cubicBezTo>
                  <a:cubicBezTo>
                    <a:pt x="15114" y="1021"/>
                    <a:pt x="15285" y="1890"/>
                    <a:pt x="15285" y="1890"/>
                  </a:cubicBezTo>
                  <a:cubicBezTo>
                    <a:pt x="15285" y="1890"/>
                    <a:pt x="14980" y="1137"/>
                    <a:pt x="14343" y="924"/>
                  </a:cubicBezTo>
                  <a:cubicBezTo>
                    <a:pt x="14311" y="915"/>
                    <a:pt x="14279" y="911"/>
                    <a:pt x="14246" y="911"/>
                  </a:cubicBezTo>
                  <a:cubicBezTo>
                    <a:pt x="13588" y="911"/>
                    <a:pt x="12629" y="2620"/>
                    <a:pt x="12629" y="2620"/>
                  </a:cubicBezTo>
                  <a:cubicBezTo>
                    <a:pt x="12629" y="2620"/>
                    <a:pt x="12222" y="1477"/>
                    <a:pt x="11322" y="1477"/>
                  </a:cubicBezTo>
                  <a:cubicBezTo>
                    <a:pt x="11224" y="1477"/>
                    <a:pt x="11121" y="1490"/>
                    <a:pt x="11011" y="1520"/>
                  </a:cubicBezTo>
                  <a:cubicBezTo>
                    <a:pt x="9875" y="1848"/>
                    <a:pt x="9990" y="3928"/>
                    <a:pt x="9990" y="3928"/>
                  </a:cubicBezTo>
                  <a:cubicBezTo>
                    <a:pt x="9990" y="3928"/>
                    <a:pt x="9788" y="3294"/>
                    <a:pt x="9007" y="3294"/>
                  </a:cubicBezTo>
                  <a:cubicBezTo>
                    <a:pt x="8996" y="3294"/>
                    <a:pt x="8985" y="3294"/>
                    <a:pt x="8974" y="3295"/>
                  </a:cubicBezTo>
                  <a:cubicBezTo>
                    <a:pt x="8142" y="3313"/>
                    <a:pt x="7934" y="5046"/>
                    <a:pt x="7934" y="5046"/>
                  </a:cubicBezTo>
                  <a:cubicBezTo>
                    <a:pt x="7934" y="5046"/>
                    <a:pt x="7333" y="3897"/>
                    <a:pt x="6453" y="3897"/>
                  </a:cubicBezTo>
                  <a:cubicBezTo>
                    <a:pt x="6401" y="3897"/>
                    <a:pt x="6348" y="3901"/>
                    <a:pt x="6294" y="3909"/>
                  </a:cubicBezTo>
                  <a:cubicBezTo>
                    <a:pt x="5351" y="4043"/>
                    <a:pt x="5083" y="5757"/>
                    <a:pt x="5083" y="5757"/>
                  </a:cubicBezTo>
                  <a:cubicBezTo>
                    <a:pt x="5083" y="5757"/>
                    <a:pt x="4773" y="5137"/>
                    <a:pt x="4364" y="5137"/>
                  </a:cubicBezTo>
                  <a:cubicBezTo>
                    <a:pt x="4340" y="5137"/>
                    <a:pt x="4317" y="5139"/>
                    <a:pt x="4293" y="5143"/>
                  </a:cubicBezTo>
                  <a:cubicBezTo>
                    <a:pt x="3891" y="5198"/>
                    <a:pt x="3891" y="5873"/>
                    <a:pt x="3891" y="5873"/>
                  </a:cubicBezTo>
                  <a:cubicBezTo>
                    <a:pt x="3891" y="5873"/>
                    <a:pt x="3224" y="4659"/>
                    <a:pt x="2403" y="4659"/>
                  </a:cubicBezTo>
                  <a:cubicBezTo>
                    <a:pt x="2341" y="4659"/>
                    <a:pt x="2277" y="4666"/>
                    <a:pt x="2214" y="4681"/>
                  </a:cubicBezTo>
                  <a:cubicBezTo>
                    <a:pt x="1308" y="4893"/>
                    <a:pt x="1387" y="6280"/>
                    <a:pt x="1387" y="6280"/>
                  </a:cubicBezTo>
                  <a:lnTo>
                    <a:pt x="1" y="6949"/>
                  </a:lnTo>
                  <a:lnTo>
                    <a:pt x="828" y="8724"/>
                  </a:lnTo>
                  <a:lnTo>
                    <a:pt x="20003" y="8724"/>
                  </a:lnTo>
                  <a:lnTo>
                    <a:pt x="20003" y="541"/>
                  </a:lnTo>
                  <a:cubicBezTo>
                    <a:pt x="20003" y="541"/>
                    <a:pt x="19832" y="0"/>
                    <a:pt x="19388" y="0"/>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60"/>
            <p:cNvSpPr/>
            <p:nvPr/>
          </p:nvSpPr>
          <p:spPr>
            <a:xfrm>
              <a:off x="9518680" y="2347231"/>
              <a:ext cx="191023" cy="128212"/>
            </a:xfrm>
            <a:custGeom>
              <a:avLst/>
              <a:gdLst/>
              <a:ahLst/>
              <a:cxnLst/>
              <a:rect l="l" t="t" r="r" b="b"/>
              <a:pathLst>
                <a:path w="3984" h="2674" extrusionOk="0">
                  <a:moveTo>
                    <a:pt x="1531" y="0"/>
                  </a:moveTo>
                  <a:cubicBezTo>
                    <a:pt x="1015" y="0"/>
                    <a:pt x="522" y="309"/>
                    <a:pt x="306" y="808"/>
                  </a:cubicBezTo>
                  <a:cubicBezTo>
                    <a:pt x="1" y="1501"/>
                    <a:pt x="329" y="2291"/>
                    <a:pt x="999" y="2582"/>
                  </a:cubicBezTo>
                  <a:cubicBezTo>
                    <a:pt x="1158" y="2648"/>
                    <a:pt x="1402" y="2673"/>
                    <a:pt x="1682" y="2673"/>
                  </a:cubicBezTo>
                  <a:cubicBezTo>
                    <a:pt x="2624" y="2673"/>
                    <a:pt x="3984" y="2388"/>
                    <a:pt x="3984" y="2388"/>
                  </a:cubicBezTo>
                  <a:cubicBezTo>
                    <a:pt x="3984" y="2388"/>
                    <a:pt x="2755" y="406"/>
                    <a:pt x="2062" y="115"/>
                  </a:cubicBezTo>
                  <a:cubicBezTo>
                    <a:pt x="1889" y="37"/>
                    <a:pt x="1709" y="0"/>
                    <a:pt x="1531" y="0"/>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60"/>
            <p:cNvSpPr/>
            <p:nvPr/>
          </p:nvSpPr>
          <p:spPr>
            <a:xfrm>
              <a:off x="9272995" y="2357252"/>
              <a:ext cx="158898" cy="158131"/>
            </a:xfrm>
            <a:custGeom>
              <a:avLst/>
              <a:gdLst/>
              <a:ahLst/>
              <a:cxnLst/>
              <a:rect l="l" t="t" r="r" b="b"/>
              <a:pathLst>
                <a:path w="3314" h="3298" extrusionOk="0">
                  <a:moveTo>
                    <a:pt x="1843" y="0"/>
                  </a:moveTo>
                  <a:cubicBezTo>
                    <a:pt x="1483" y="0"/>
                    <a:pt x="1121" y="145"/>
                    <a:pt x="851" y="428"/>
                  </a:cubicBezTo>
                  <a:cubicBezTo>
                    <a:pt x="347" y="968"/>
                    <a:pt x="1" y="3297"/>
                    <a:pt x="1" y="3297"/>
                  </a:cubicBezTo>
                  <a:cubicBezTo>
                    <a:pt x="1" y="3297"/>
                    <a:pt x="2311" y="2794"/>
                    <a:pt x="2815" y="2258"/>
                  </a:cubicBezTo>
                  <a:cubicBezTo>
                    <a:pt x="3314" y="1717"/>
                    <a:pt x="3295" y="871"/>
                    <a:pt x="2755" y="368"/>
                  </a:cubicBezTo>
                  <a:cubicBezTo>
                    <a:pt x="2499" y="121"/>
                    <a:pt x="2172" y="0"/>
                    <a:pt x="1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60"/>
            <p:cNvSpPr/>
            <p:nvPr/>
          </p:nvSpPr>
          <p:spPr>
            <a:xfrm>
              <a:off x="9145597" y="2359362"/>
              <a:ext cx="101745" cy="130801"/>
            </a:xfrm>
            <a:custGeom>
              <a:avLst/>
              <a:gdLst/>
              <a:ahLst/>
              <a:cxnLst/>
              <a:rect l="l" t="t" r="r" b="b"/>
              <a:pathLst>
                <a:path w="2122" h="2728" extrusionOk="0">
                  <a:moveTo>
                    <a:pt x="1660" y="0"/>
                  </a:moveTo>
                  <a:cubicBezTo>
                    <a:pt x="1660" y="0"/>
                    <a:pt x="329" y="998"/>
                    <a:pt x="176" y="1479"/>
                  </a:cubicBezTo>
                  <a:cubicBezTo>
                    <a:pt x="1" y="1983"/>
                    <a:pt x="273" y="2519"/>
                    <a:pt x="772" y="2676"/>
                  </a:cubicBezTo>
                  <a:cubicBezTo>
                    <a:pt x="875" y="2711"/>
                    <a:pt x="978" y="2727"/>
                    <a:pt x="1080" y="2727"/>
                  </a:cubicBezTo>
                  <a:cubicBezTo>
                    <a:pt x="1477" y="2727"/>
                    <a:pt x="1843" y="2477"/>
                    <a:pt x="1965" y="2080"/>
                  </a:cubicBezTo>
                  <a:cubicBezTo>
                    <a:pt x="2122" y="1576"/>
                    <a:pt x="1660" y="0"/>
                    <a:pt x="1660"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60"/>
            <p:cNvSpPr/>
            <p:nvPr/>
          </p:nvSpPr>
          <p:spPr>
            <a:xfrm>
              <a:off x="8906576" y="2373986"/>
              <a:ext cx="62955" cy="79545"/>
            </a:xfrm>
            <a:custGeom>
              <a:avLst/>
              <a:gdLst/>
              <a:ahLst/>
              <a:cxnLst/>
              <a:rect l="l" t="t" r="r" b="b"/>
              <a:pathLst>
                <a:path w="1313" h="1659" extrusionOk="0">
                  <a:moveTo>
                    <a:pt x="97" y="0"/>
                  </a:moveTo>
                  <a:lnTo>
                    <a:pt x="97" y="0"/>
                  </a:lnTo>
                  <a:cubicBezTo>
                    <a:pt x="97" y="0"/>
                    <a:pt x="0" y="1058"/>
                    <a:pt x="134" y="1350"/>
                  </a:cubicBezTo>
                  <a:cubicBezTo>
                    <a:pt x="245" y="1551"/>
                    <a:pt x="448" y="1658"/>
                    <a:pt x="659" y="1658"/>
                  </a:cubicBezTo>
                  <a:cubicBezTo>
                    <a:pt x="748" y="1658"/>
                    <a:pt x="839" y="1639"/>
                    <a:pt x="924" y="1599"/>
                  </a:cubicBezTo>
                  <a:cubicBezTo>
                    <a:pt x="1197" y="1447"/>
                    <a:pt x="1313" y="1100"/>
                    <a:pt x="1174" y="827"/>
                  </a:cubicBezTo>
                  <a:cubicBezTo>
                    <a:pt x="1021" y="541"/>
                    <a:pt x="97" y="0"/>
                    <a:pt x="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60"/>
            <p:cNvSpPr/>
            <p:nvPr/>
          </p:nvSpPr>
          <p:spPr>
            <a:xfrm>
              <a:off x="9652503" y="2329155"/>
              <a:ext cx="78490" cy="54229"/>
            </a:xfrm>
            <a:custGeom>
              <a:avLst/>
              <a:gdLst/>
              <a:ahLst/>
              <a:cxnLst/>
              <a:rect l="l" t="t" r="r" b="b"/>
              <a:pathLst>
                <a:path w="1637" h="1131" extrusionOk="0">
                  <a:moveTo>
                    <a:pt x="1011" y="1"/>
                  </a:moveTo>
                  <a:cubicBezTo>
                    <a:pt x="922" y="1"/>
                    <a:pt x="832" y="23"/>
                    <a:pt x="749" y="71"/>
                  </a:cubicBezTo>
                  <a:cubicBezTo>
                    <a:pt x="463" y="205"/>
                    <a:pt x="1" y="1069"/>
                    <a:pt x="1" y="1069"/>
                  </a:cubicBezTo>
                  <a:cubicBezTo>
                    <a:pt x="1" y="1069"/>
                    <a:pt x="428" y="1131"/>
                    <a:pt x="799" y="1131"/>
                  </a:cubicBezTo>
                  <a:cubicBezTo>
                    <a:pt x="984" y="1131"/>
                    <a:pt x="1156" y="1116"/>
                    <a:pt x="1253" y="1069"/>
                  </a:cubicBezTo>
                  <a:cubicBezTo>
                    <a:pt x="1521" y="935"/>
                    <a:pt x="1636" y="589"/>
                    <a:pt x="1502" y="321"/>
                  </a:cubicBezTo>
                  <a:cubicBezTo>
                    <a:pt x="1409" y="118"/>
                    <a:pt x="1213" y="1"/>
                    <a:pt x="101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60"/>
            <p:cNvSpPr/>
            <p:nvPr/>
          </p:nvSpPr>
          <p:spPr>
            <a:xfrm>
              <a:off x="9599808" y="2204250"/>
              <a:ext cx="101697" cy="85730"/>
            </a:xfrm>
            <a:custGeom>
              <a:avLst/>
              <a:gdLst/>
              <a:ahLst/>
              <a:cxnLst/>
              <a:rect l="l" t="t" r="r" b="b"/>
              <a:pathLst>
                <a:path w="2121" h="1788" extrusionOk="0">
                  <a:moveTo>
                    <a:pt x="0" y="1"/>
                  </a:moveTo>
                  <a:cubicBezTo>
                    <a:pt x="0" y="1"/>
                    <a:pt x="388" y="1346"/>
                    <a:pt x="735" y="1618"/>
                  </a:cubicBezTo>
                  <a:cubicBezTo>
                    <a:pt x="875" y="1732"/>
                    <a:pt x="1046" y="1787"/>
                    <a:pt x="1218" y="1787"/>
                  </a:cubicBezTo>
                  <a:cubicBezTo>
                    <a:pt x="1450" y="1787"/>
                    <a:pt x="1684" y="1688"/>
                    <a:pt x="1848" y="1503"/>
                  </a:cubicBezTo>
                  <a:cubicBezTo>
                    <a:pt x="2121" y="1156"/>
                    <a:pt x="2061" y="652"/>
                    <a:pt x="1714" y="384"/>
                  </a:cubicBezTo>
                  <a:cubicBezTo>
                    <a:pt x="1386" y="93"/>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60"/>
            <p:cNvSpPr/>
            <p:nvPr/>
          </p:nvSpPr>
          <p:spPr>
            <a:xfrm>
              <a:off x="9023761" y="2456169"/>
              <a:ext cx="75805" cy="63051"/>
            </a:xfrm>
            <a:custGeom>
              <a:avLst/>
              <a:gdLst/>
              <a:ahLst/>
              <a:cxnLst/>
              <a:rect l="l" t="t" r="r" b="b"/>
              <a:pathLst>
                <a:path w="1581" h="1315" extrusionOk="0">
                  <a:moveTo>
                    <a:pt x="1" y="1"/>
                  </a:moveTo>
                  <a:cubicBezTo>
                    <a:pt x="1" y="1"/>
                    <a:pt x="310" y="985"/>
                    <a:pt x="560" y="1193"/>
                  </a:cubicBezTo>
                  <a:cubicBezTo>
                    <a:pt x="664" y="1274"/>
                    <a:pt x="789" y="1315"/>
                    <a:pt x="915" y="1315"/>
                  </a:cubicBezTo>
                  <a:cubicBezTo>
                    <a:pt x="1090" y="1315"/>
                    <a:pt x="1266" y="1236"/>
                    <a:pt x="1387" y="1077"/>
                  </a:cubicBezTo>
                  <a:cubicBezTo>
                    <a:pt x="1581" y="828"/>
                    <a:pt x="1544" y="463"/>
                    <a:pt x="1271" y="269"/>
                  </a:cubicBezTo>
                  <a:cubicBezTo>
                    <a:pt x="1022" y="61"/>
                    <a:pt x="1" y="1"/>
                    <a:pt x="1"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60"/>
            <p:cNvSpPr/>
            <p:nvPr/>
          </p:nvSpPr>
          <p:spPr>
            <a:xfrm>
              <a:off x="8807755" y="2468971"/>
              <a:ext cx="57441" cy="37974"/>
            </a:xfrm>
            <a:custGeom>
              <a:avLst/>
              <a:gdLst/>
              <a:ahLst/>
              <a:cxnLst/>
              <a:rect l="l" t="t" r="r" b="b"/>
              <a:pathLst>
                <a:path w="1198" h="792" extrusionOk="0">
                  <a:moveTo>
                    <a:pt x="423" y="1"/>
                  </a:moveTo>
                  <a:cubicBezTo>
                    <a:pt x="417" y="1"/>
                    <a:pt x="412" y="1"/>
                    <a:pt x="407" y="2"/>
                  </a:cubicBezTo>
                  <a:cubicBezTo>
                    <a:pt x="176" y="2"/>
                    <a:pt x="0" y="177"/>
                    <a:pt x="24" y="408"/>
                  </a:cubicBezTo>
                  <a:cubicBezTo>
                    <a:pt x="24" y="621"/>
                    <a:pt x="195" y="792"/>
                    <a:pt x="426" y="792"/>
                  </a:cubicBezTo>
                  <a:cubicBezTo>
                    <a:pt x="638" y="773"/>
                    <a:pt x="1197" y="371"/>
                    <a:pt x="1197" y="371"/>
                  </a:cubicBezTo>
                  <a:cubicBezTo>
                    <a:pt x="1197" y="371"/>
                    <a:pt x="646"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3" name="Google Shape;4623;p60"/>
          <p:cNvGrpSpPr/>
          <p:nvPr/>
        </p:nvGrpSpPr>
        <p:grpSpPr>
          <a:xfrm>
            <a:off x="239115" y="2989506"/>
            <a:ext cx="646513" cy="528756"/>
            <a:chOff x="-1638160" y="4076981"/>
            <a:chExt cx="646513" cy="528756"/>
          </a:xfrm>
        </p:grpSpPr>
        <p:sp>
          <p:nvSpPr>
            <p:cNvPr id="4624" name="Google Shape;4624;p60"/>
            <p:cNvSpPr/>
            <p:nvPr/>
          </p:nvSpPr>
          <p:spPr>
            <a:xfrm>
              <a:off x="-1608434" y="4189450"/>
              <a:ext cx="421186" cy="239092"/>
            </a:xfrm>
            <a:custGeom>
              <a:avLst/>
              <a:gdLst/>
              <a:ahLst/>
              <a:cxnLst/>
              <a:rect l="l" t="t" r="r" b="b"/>
              <a:pathLst>
                <a:path w="3273" h="1858" extrusionOk="0">
                  <a:moveTo>
                    <a:pt x="2416" y="0"/>
                  </a:moveTo>
                  <a:cubicBezTo>
                    <a:pt x="1910" y="0"/>
                    <a:pt x="1173" y="108"/>
                    <a:pt x="500" y="614"/>
                  </a:cubicBezTo>
                  <a:cubicBezTo>
                    <a:pt x="1" y="1003"/>
                    <a:pt x="1" y="1192"/>
                    <a:pt x="56" y="1368"/>
                  </a:cubicBezTo>
                  <a:cubicBezTo>
                    <a:pt x="104" y="1523"/>
                    <a:pt x="262" y="1640"/>
                    <a:pt x="451" y="1640"/>
                  </a:cubicBezTo>
                  <a:cubicBezTo>
                    <a:pt x="498" y="1640"/>
                    <a:pt x="547" y="1633"/>
                    <a:pt x="597" y="1617"/>
                  </a:cubicBezTo>
                  <a:lnTo>
                    <a:pt x="615" y="1617"/>
                  </a:lnTo>
                  <a:cubicBezTo>
                    <a:pt x="718" y="1793"/>
                    <a:pt x="914" y="1858"/>
                    <a:pt x="1127" y="1858"/>
                  </a:cubicBezTo>
                  <a:cubicBezTo>
                    <a:pt x="1355" y="1858"/>
                    <a:pt x="1601" y="1784"/>
                    <a:pt x="1770" y="1696"/>
                  </a:cubicBezTo>
                  <a:cubicBezTo>
                    <a:pt x="2233" y="1465"/>
                    <a:pt x="3272" y="443"/>
                    <a:pt x="3272" y="443"/>
                  </a:cubicBezTo>
                  <a:cubicBezTo>
                    <a:pt x="3272" y="443"/>
                    <a:pt x="3138" y="383"/>
                    <a:pt x="3060" y="291"/>
                  </a:cubicBezTo>
                  <a:cubicBezTo>
                    <a:pt x="3004" y="212"/>
                    <a:pt x="2981" y="134"/>
                    <a:pt x="3041" y="60"/>
                  </a:cubicBezTo>
                  <a:cubicBezTo>
                    <a:pt x="3041" y="60"/>
                    <a:pt x="2792" y="0"/>
                    <a:pt x="24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60"/>
            <p:cNvSpPr/>
            <p:nvPr/>
          </p:nvSpPr>
          <p:spPr>
            <a:xfrm>
              <a:off x="-1098198" y="4095383"/>
              <a:ext cx="29855" cy="89306"/>
            </a:xfrm>
            <a:custGeom>
              <a:avLst/>
              <a:gdLst/>
              <a:ahLst/>
              <a:cxnLst/>
              <a:rect l="l" t="t" r="r" b="b"/>
              <a:pathLst>
                <a:path w="232" h="694" extrusionOk="0">
                  <a:moveTo>
                    <a:pt x="171" y="1"/>
                  </a:moveTo>
                  <a:cubicBezTo>
                    <a:pt x="153" y="1"/>
                    <a:pt x="153" y="1"/>
                    <a:pt x="134" y="19"/>
                  </a:cubicBezTo>
                  <a:cubicBezTo>
                    <a:pt x="134" y="38"/>
                    <a:pt x="134" y="56"/>
                    <a:pt x="153" y="56"/>
                  </a:cubicBezTo>
                  <a:lnTo>
                    <a:pt x="171" y="75"/>
                  </a:lnTo>
                  <a:cubicBezTo>
                    <a:pt x="171" y="98"/>
                    <a:pt x="194" y="116"/>
                    <a:pt x="194" y="116"/>
                  </a:cubicBezTo>
                  <a:cubicBezTo>
                    <a:pt x="153" y="153"/>
                    <a:pt x="116" y="213"/>
                    <a:pt x="79" y="250"/>
                  </a:cubicBezTo>
                  <a:cubicBezTo>
                    <a:pt x="37" y="306"/>
                    <a:pt x="19" y="366"/>
                    <a:pt x="0" y="421"/>
                  </a:cubicBezTo>
                  <a:cubicBezTo>
                    <a:pt x="0" y="481"/>
                    <a:pt x="19" y="518"/>
                    <a:pt x="19" y="560"/>
                  </a:cubicBezTo>
                  <a:cubicBezTo>
                    <a:pt x="37" y="615"/>
                    <a:pt x="56" y="652"/>
                    <a:pt x="56" y="694"/>
                  </a:cubicBezTo>
                  <a:lnTo>
                    <a:pt x="79" y="694"/>
                  </a:lnTo>
                  <a:cubicBezTo>
                    <a:pt x="56" y="652"/>
                    <a:pt x="56" y="597"/>
                    <a:pt x="37" y="560"/>
                  </a:cubicBezTo>
                  <a:lnTo>
                    <a:pt x="37" y="444"/>
                  </a:lnTo>
                  <a:cubicBezTo>
                    <a:pt x="37" y="384"/>
                    <a:pt x="79" y="329"/>
                    <a:pt x="116" y="269"/>
                  </a:cubicBezTo>
                  <a:cubicBezTo>
                    <a:pt x="153" y="232"/>
                    <a:pt x="194" y="172"/>
                    <a:pt x="231" y="135"/>
                  </a:cubicBezTo>
                  <a:lnTo>
                    <a:pt x="231" y="116"/>
                  </a:lnTo>
                  <a:cubicBezTo>
                    <a:pt x="231" y="98"/>
                    <a:pt x="231" y="75"/>
                    <a:pt x="213" y="56"/>
                  </a:cubicBezTo>
                  <a:lnTo>
                    <a:pt x="213" y="38"/>
                  </a:lnTo>
                  <a:lnTo>
                    <a:pt x="194" y="19"/>
                  </a:lnTo>
                  <a:lnTo>
                    <a:pt x="194" y="1"/>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60"/>
            <p:cNvSpPr/>
            <p:nvPr/>
          </p:nvSpPr>
          <p:spPr>
            <a:xfrm>
              <a:off x="-1537014" y="4271421"/>
              <a:ext cx="292630" cy="334317"/>
            </a:xfrm>
            <a:custGeom>
              <a:avLst/>
              <a:gdLst/>
              <a:ahLst/>
              <a:cxnLst/>
              <a:rect l="l" t="t" r="r" b="b"/>
              <a:pathLst>
                <a:path w="2274" h="2598" extrusionOk="0">
                  <a:moveTo>
                    <a:pt x="2006" y="1"/>
                  </a:moveTo>
                  <a:cubicBezTo>
                    <a:pt x="1812" y="1"/>
                    <a:pt x="1641" y="19"/>
                    <a:pt x="1483" y="56"/>
                  </a:cubicBezTo>
                  <a:cubicBezTo>
                    <a:pt x="1368" y="74"/>
                    <a:pt x="1234" y="116"/>
                    <a:pt x="1137" y="153"/>
                  </a:cubicBezTo>
                  <a:cubicBezTo>
                    <a:pt x="1081" y="172"/>
                    <a:pt x="1040" y="190"/>
                    <a:pt x="1003" y="190"/>
                  </a:cubicBezTo>
                  <a:cubicBezTo>
                    <a:pt x="906" y="232"/>
                    <a:pt x="809" y="269"/>
                    <a:pt x="735" y="324"/>
                  </a:cubicBezTo>
                  <a:cubicBezTo>
                    <a:pt x="638" y="384"/>
                    <a:pt x="559" y="440"/>
                    <a:pt x="485" y="500"/>
                  </a:cubicBezTo>
                  <a:cubicBezTo>
                    <a:pt x="425" y="537"/>
                    <a:pt x="388" y="578"/>
                    <a:pt x="370" y="615"/>
                  </a:cubicBezTo>
                  <a:cubicBezTo>
                    <a:pt x="291" y="712"/>
                    <a:pt x="231" y="786"/>
                    <a:pt x="176" y="883"/>
                  </a:cubicBezTo>
                  <a:cubicBezTo>
                    <a:pt x="139" y="980"/>
                    <a:pt x="97" y="1077"/>
                    <a:pt x="60" y="1174"/>
                  </a:cubicBezTo>
                  <a:cubicBezTo>
                    <a:pt x="23" y="1345"/>
                    <a:pt x="0" y="1521"/>
                    <a:pt x="0" y="1692"/>
                  </a:cubicBezTo>
                  <a:cubicBezTo>
                    <a:pt x="0" y="1770"/>
                    <a:pt x="0" y="1826"/>
                    <a:pt x="23" y="1904"/>
                  </a:cubicBezTo>
                  <a:cubicBezTo>
                    <a:pt x="23" y="1964"/>
                    <a:pt x="23" y="2038"/>
                    <a:pt x="42" y="2117"/>
                  </a:cubicBezTo>
                  <a:cubicBezTo>
                    <a:pt x="60" y="2269"/>
                    <a:pt x="97" y="2426"/>
                    <a:pt x="157" y="2597"/>
                  </a:cubicBezTo>
                  <a:cubicBezTo>
                    <a:pt x="462" y="2542"/>
                    <a:pt x="693" y="2482"/>
                    <a:pt x="906" y="2385"/>
                  </a:cubicBezTo>
                  <a:cubicBezTo>
                    <a:pt x="1003" y="2348"/>
                    <a:pt x="1100" y="2288"/>
                    <a:pt x="1178" y="2251"/>
                  </a:cubicBezTo>
                  <a:cubicBezTo>
                    <a:pt x="1271" y="2195"/>
                    <a:pt x="1349" y="2135"/>
                    <a:pt x="1428" y="2057"/>
                  </a:cubicBezTo>
                  <a:cubicBezTo>
                    <a:pt x="1446" y="2038"/>
                    <a:pt x="1465" y="2020"/>
                    <a:pt x="1483" y="2001"/>
                  </a:cubicBezTo>
                  <a:cubicBezTo>
                    <a:pt x="1544" y="1941"/>
                    <a:pt x="1599" y="1867"/>
                    <a:pt x="1659" y="1789"/>
                  </a:cubicBezTo>
                  <a:cubicBezTo>
                    <a:pt x="1678" y="1770"/>
                    <a:pt x="1696" y="1752"/>
                    <a:pt x="1714" y="1710"/>
                  </a:cubicBezTo>
                  <a:cubicBezTo>
                    <a:pt x="1733" y="1673"/>
                    <a:pt x="1775" y="1618"/>
                    <a:pt x="1793" y="1576"/>
                  </a:cubicBezTo>
                  <a:cubicBezTo>
                    <a:pt x="1848" y="1461"/>
                    <a:pt x="1890" y="1345"/>
                    <a:pt x="1927" y="1248"/>
                  </a:cubicBezTo>
                  <a:cubicBezTo>
                    <a:pt x="1964" y="1193"/>
                    <a:pt x="1987" y="1133"/>
                    <a:pt x="2006" y="1096"/>
                  </a:cubicBezTo>
                  <a:cubicBezTo>
                    <a:pt x="2024" y="1059"/>
                    <a:pt x="2043" y="1017"/>
                    <a:pt x="2061" y="980"/>
                  </a:cubicBezTo>
                  <a:cubicBezTo>
                    <a:pt x="2103" y="883"/>
                    <a:pt x="2158" y="786"/>
                    <a:pt x="2218" y="712"/>
                  </a:cubicBezTo>
                  <a:lnTo>
                    <a:pt x="2274" y="537"/>
                  </a:lnTo>
                  <a:lnTo>
                    <a:pt x="2121" y="208"/>
                  </a:lnTo>
                  <a:lnTo>
                    <a:pt x="2006" y="1"/>
                  </a:lnTo>
                  <a:close/>
                </a:path>
              </a:pathLst>
            </a:custGeom>
            <a:solidFill>
              <a:srgbClr val="FE9D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60"/>
            <p:cNvSpPr/>
            <p:nvPr/>
          </p:nvSpPr>
          <p:spPr>
            <a:xfrm>
              <a:off x="-1474601" y="4291109"/>
              <a:ext cx="185692" cy="183244"/>
            </a:xfrm>
            <a:custGeom>
              <a:avLst/>
              <a:gdLst/>
              <a:ahLst/>
              <a:cxnLst/>
              <a:rect l="l" t="t" r="r" b="b"/>
              <a:pathLst>
                <a:path w="1443" h="1424" extrusionOk="0">
                  <a:moveTo>
                    <a:pt x="652" y="0"/>
                  </a:moveTo>
                  <a:cubicBezTo>
                    <a:pt x="596" y="19"/>
                    <a:pt x="555" y="37"/>
                    <a:pt x="518" y="37"/>
                  </a:cubicBezTo>
                  <a:cubicBezTo>
                    <a:pt x="421" y="79"/>
                    <a:pt x="324" y="116"/>
                    <a:pt x="250" y="171"/>
                  </a:cubicBezTo>
                  <a:cubicBezTo>
                    <a:pt x="153" y="231"/>
                    <a:pt x="74" y="287"/>
                    <a:pt x="0" y="347"/>
                  </a:cubicBezTo>
                  <a:cubicBezTo>
                    <a:pt x="37" y="425"/>
                    <a:pt x="74" y="499"/>
                    <a:pt x="134" y="578"/>
                  </a:cubicBezTo>
                  <a:cubicBezTo>
                    <a:pt x="208" y="675"/>
                    <a:pt x="287" y="772"/>
                    <a:pt x="384" y="864"/>
                  </a:cubicBezTo>
                  <a:cubicBezTo>
                    <a:pt x="462" y="961"/>
                    <a:pt x="555" y="1040"/>
                    <a:pt x="670" y="1118"/>
                  </a:cubicBezTo>
                  <a:lnTo>
                    <a:pt x="712" y="1137"/>
                  </a:lnTo>
                  <a:lnTo>
                    <a:pt x="730" y="1155"/>
                  </a:lnTo>
                  <a:lnTo>
                    <a:pt x="749" y="1174"/>
                  </a:lnTo>
                  <a:lnTo>
                    <a:pt x="827" y="1211"/>
                  </a:lnTo>
                  <a:cubicBezTo>
                    <a:pt x="846" y="1234"/>
                    <a:pt x="883" y="1252"/>
                    <a:pt x="901" y="1271"/>
                  </a:cubicBezTo>
                  <a:cubicBezTo>
                    <a:pt x="943" y="1271"/>
                    <a:pt x="961" y="1289"/>
                    <a:pt x="980" y="1308"/>
                  </a:cubicBezTo>
                  <a:lnTo>
                    <a:pt x="1040" y="1326"/>
                  </a:lnTo>
                  <a:lnTo>
                    <a:pt x="1059" y="1326"/>
                  </a:lnTo>
                  <a:lnTo>
                    <a:pt x="1077" y="1349"/>
                  </a:lnTo>
                  <a:lnTo>
                    <a:pt x="1156" y="1368"/>
                  </a:lnTo>
                  <a:cubicBezTo>
                    <a:pt x="1174" y="1386"/>
                    <a:pt x="1193" y="1386"/>
                    <a:pt x="1211" y="1386"/>
                  </a:cubicBezTo>
                  <a:lnTo>
                    <a:pt x="1248" y="1405"/>
                  </a:lnTo>
                  <a:cubicBezTo>
                    <a:pt x="1271" y="1405"/>
                    <a:pt x="1290" y="1405"/>
                    <a:pt x="1308" y="1423"/>
                  </a:cubicBezTo>
                  <a:cubicBezTo>
                    <a:pt x="1363" y="1308"/>
                    <a:pt x="1405" y="1192"/>
                    <a:pt x="1442" y="1095"/>
                  </a:cubicBezTo>
                  <a:cubicBezTo>
                    <a:pt x="1442" y="1077"/>
                    <a:pt x="1424" y="1077"/>
                    <a:pt x="1405" y="1058"/>
                  </a:cubicBezTo>
                  <a:lnTo>
                    <a:pt x="1363" y="1040"/>
                  </a:lnTo>
                  <a:cubicBezTo>
                    <a:pt x="1345" y="1040"/>
                    <a:pt x="1345" y="1021"/>
                    <a:pt x="1327" y="1021"/>
                  </a:cubicBezTo>
                  <a:lnTo>
                    <a:pt x="1271" y="980"/>
                  </a:lnTo>
                  <a:lnTo>
                    <a:pt x="1248" y="961"/>
                  </a:lnTo>
                  <a:lnTo>
                    <a:pt x="1211" y="924"/>
                  </a:lnTo>
                  <a:cubicBezTo>
                    <a:pt x="1193" y="924"/>
                    <a:pt x="1174" y="906"/>
                    <a:pt x="1156" y="887"/>
                  </a:cubicBezTo>
                  <a:cubicBezTo>
                    <a:pt x="1132" y="864"/>
                    <a:pt x="1114" y="846"/>
                    <a:pt x="1095" y="827"/>
                  </a:cubicBezTo>
                  <a:lnTo>
                    <a:pt x="1059" y="790"/>
                  </a:lnTo>
                  <a:lnTo>
                    <a:pt x="1040" y="772"/>
                  </a:lnTo>
                  <a:lnTo>
                    <a:pt x="1040" y="749"/>
                  </a:lnTo>
                  <a:lnTo>
                    <a:pt x="998" y="730"/>
                  </a:lnTo>
                  <a:cubicBezTo>
                    <a:pt x="943" y="656"/>
                    <a:pt x="883" y="578"/>
                    <a:pt x="846" y="499"/>
                  </a:cubicBezTo>
                  <a:cubicBezTo>
                    <a:pt x="786" y="425"/>
                    <a:pt x="749" y="328"/>
                    <a:pt x="730" y="250"/>
                  </a:cubicBezTo>
                  <a:cubicBezTo>
                    <a:pt x="693" y="153"/>
                    <a:pt x="670" y="79"/>
                    <a:pt x="652"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60"/>
            <p:cNvSpPr/>
            <p:nvPr/>
          </p:nvSpPr>
          <p:spPr>
            <a:xfrm>
              <a:off x="-1537014" y="4385047"/>
              <a:ext cx="213617" cy="154033"/>
            </a:xfrm>
            <a:custGeom>
              <a:avLst/>
              <a:gdLst/>
              <a:ahLst/>
              <a:cxnLst/>
              <a:rect l="l" t="t" r="r" b="b"/>
              <a:pathLst>
                <a:path w="1660" h="1197" extrusionOk="0">
                  <a:moveTo>
                    <a:pt x="176" y="0"/>
                  </a:moveTo>
                  <a:cubicBezTo>
                    <a:pt x="139" y="97"/>
                    <a:pt x="97" y="194"/>
                    <a:pt x="60" y="291"/>
                  </a:cubicBezTo>
                  <a:cubicBezTo>
                    <a:pt x="23" y="462"/>
                    <a:pt x="0" y="638"/>
                    <a:pt x="0" y="809"/>
                  </a:cubicBezTo>
                  <a:cubicBezTo>
                    <a:pt x="23" y="827"/>
                    <a:pt x="60" y="850"/>
                    <a:pt x="79" y="869"/>
                  </a:cubicBezTo>
                  <a:lnTo>
                    <a:pt x="425" y="1040"/>
                  </a:lnTo>
                  <a:lnTo>
                    <a:pt x="462" y="1058"/>
                  </a:lnTo>
                  <a:cubicBezTo>
                    <a:pt x="485" y="1058"/>
                    <a:pt x="504" y="1058"/>
                    <a:pt x="522" y="1081"/>
                  </a:cubicBezTo>
                  <a:lnTo>
                    <a:pt x="601" y="1100"/>
                  </a:lnTo>
                  <a:cubicBezTo>
                    <a:pt x="675" y="1118"/>
                    <a:pt x="735" y="1137"/>
                    <a:pt x="790" y="1155"/>
                  </a:cubicBezTo>
                  <a:cubicBezTo>
                    <a:pt x="832" y="1155"/>
                    <a:pt x="850" y="1155"/>
                    <a:pt x="887" y="1174"/>
                  </a:cubicBezTo>
                  <a:lnTo>
                    <a:pt x="984" y="1174"/>
                  </a:lnTo>
                  <a:lnTo>
                    <a:pt x="1081" y="1197"/>
                  </a:lnTo>
                  <a:lnTo>
                    <a:pt x="1349" y="1197"/>
                  </a:lnTo>
                  <a:lnTo>
                    <a:pt x="1428" y="1174"/>
                  </a:lnTo>
                  <a:cubicBezTo>
                    <a:pt x="1446" y="1155"/>
                    <a:pt x="1465" y="1137"/>
                    <a:pt x="1483" y="1118"/>
                  </a:cubicBezTo>
                  <a:cubicBezTo>
                    <a:pt x="1544" y="1058"/>
                    <a:pt x="1599" y="984"/>
                    <a:pt x="1659" y="906"/>
                  </a:cubicBezTo>
                  <a:lnTo>
                    <a:pt x="1446" y="906"/>
                  </a:lnTo>
                  <a:lnTo>
                    <a:pt x="1368" y="887"/>
                  </a:lnTo>
                  <a:lnTo>
                    <a:pt x="1294" y="869"/>
                  </a:lnTo>
                  <a:lnTo>
                    <a:pt x="1252" y="869"/>
                  </a:lnTo>
                  <a:lnTo>
                    <a:pt x="1215" y="850"/>
                  </a:lnTo>
                  <a:lnTo>
                    <a:pt x="1178" y="827"/>
                  </a:lnTo>
                  <a:lnTo>
                    <a:pt x="1137" y="827"/>
                  </a:lnTo>
                  <a:lnTo>
                    <a:pt x="1081" y="790"/>
                  </a:lnTo>
                  <a:cubicBezTo>
                    <a:pt x="1040" y="790"/>
                    <a:pt x="1021" y="772"/>
                    <a:pt x="1003" y="772"/>
                  </a:cubicBezTo>
                  <a:cubicBezTo>
                    <a:pt x="984" y="753"/>
                    <a:pt x="966" y="753"/>
                    <a:pt x="947" y="735"/>
                  </a:cubicBezTo>
                  <a:cubicBezTo>
                    <a:pt x="887" y="712"/>
                    <a:pt x="850" y="675"/>
                    <a:pt x="809" y="656"/>
                  </a:cubicBezTo>
                  <a:lnTo>
                    <a:pt x="753" y="619"/>
                  </a:lnTo>
                  <a:cubicBezTo>
                    <a:pt x="735" y="596"/>
                    <a:pt x="735" y="596"/>
                    <a:pt x="716" y="596"/>
                  </a:cubicBezTo>
                  <a:lnTo>
                    <a:pt x="693" y="559"/>
                  </a:lnTo>
                  <a:cubicBezTo>
                    <a:pt x="619" y="504"/>
                    <a:pt x="541" y="444"/>
                    <a:pt x="462" y="365"/>
                  </a:cubicBezTo>
                  <a:cubicBezTo>
                    <a:pt x="407" y="291"/>
                    <a:pt x="328" y="213"/>
                    <a:pt x="273" y="134"/>
                  </a:cubicBezTo>
                  <a:cubicBezTo>
                    <a:pt x="254" y="97"/>
                    <a:pt x="213" y="42"/>
                    <a:pt x="17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60"/>
            <p:cNvSpPr/>
            <p:nvPr/>
          </p:nvSpPr>
          <p:spPr>
            <a:xfrm>
              <a:off x="-1308726" y="4167316"/>
              <a:ext cx="232662" cy="217859"/>
            </a:xfrm>
            <a:custGeom>
              <a:avLst/>
              <a:gdLst/>
              <a:ahLst/>
              <a:cxnLst/>
              <a:rect l="l" t="t" r="r" b="b"/>
              <a:pathLst>
                <a:path w="1808" h="1693" extrusionOk="0">
                  <a:moveTo>
                    <a:pt x="1077" y="1"/>
                  </a:moveTo>
                  <a:cubicBezTo>
                    <a:pt x="1040" y="1"/>
                    <a:pt x="999" y="19"/>
                    <a:pt x="980" y="19"/>
                  </a:cubicBezTo>
                  <a:lnTo>
                    <a:pt x="768" y="19"/>
                  </a:lnTo>
                  <a:cubicBezTo>
                    <a:pt x="749" y="38"/>
                    <a:pt x="712" y="56"/>
                    <a:pt x="694" y="56"/>
                  </a:cubicBezTo>
                  <a:cubicBezTo>
                    <a:pt x="652" y="75"/>
                    <a:pt x="615" y="75"/>
                    <a:pt x="597" y="93"/>
                  </a:cubicBezTo>
                  <a:cubicBezTo>
                    <a:pt x="560" y="116"/>
                    <a:pt x="518" y="116"/>
                    <a:pt x="500" y="135"/>
                  </a:cubicBezTo>
                  <a:cubicBezTo>
                    <a:pt x="463" y="153"/>
                    <a:pt x="444" y="153"/>
                    <a:pt x="403" y="172"/>
                  </a:cubicBezTo>
                  <a:cubicBezTo>
                    <a:pt x="384" y="190"/>
                    <a:pt x="347" y="232"/>
                    <a:pt x="329" y="250"/>
                  </a:cubicBezTo>
                  <a:cubicBezTo>
                    <a:pt x="306" y="269"/>
                    <a:pt x="287" y="306"/>
                    <a:pt x="250" y="324"/>
                  </a:cubicBezTo>
                  <a:cubicBezTo>
                    <a:pt x="232" y="347"/>
                    <a:pt x="213" y="366"/>
                    <a:pt x="190" y="403"/>
                  </a:cubicBezTo>
                  <a:cubicBezTo>
                    <a:pt x="172" y="421"/>
                    <a:pt x="153" y="463"/>
                    <a:pt x="135" y="481"/>
                  </a:cubicBezTo>
                  <a:cubicBezTo>
                    <a:pt x="116" y="518"/>
                    <a:pt x="98" y="537"/>
                    <a:pt x="74" y="579"/>
                  </a:cubicBezTo>
                  <a:cubicBezTo>
                    <a:pt x="56" y="615"/>
                    <a:pt x="38" y="634"/>
                    <a:pt x="38" y="671"/>
                  </a:cubicBezTo>
                  <a:cubicBezTo>
                    <a:pt x="19" y="713"/>
                    <a:pt x="19" y="731"/>
                    <a:pt x="19" y="768"/>
                  </a:cubicBezTo>
                  <a:cubicBezTo>
                    <a:pt x="1" y="786"/>
                    <a:pt x="1" y="810"/>
                    <a:pt x="19" y="828"/>
                  </a:cubicBezTo>
                  <a:lnTo>
                    <a:pt x="19" y="883"/>
                  </a:lnTo>
                  <a:cubicBezTo>
                    <a:pt x="19" y="902"/>
                    <a:pt x="1" y="944"/>
                    <a:pt x="1" y="981"/>
                  </a:cubicBezTo>
                  <a:cubicBezTo>
                    <a:pt x="1" y="1017"/>
                    <a:pt x="19" y="1041"/>
                    <a:pt x="38" y="1078"/>
                  </a:cubicBezTo>
                  <a:cubicBezTo>
                    <a:pt x="38" y="1115"/>
                    <a:pt x="38" y="1156"/>
                    <a:pt x="56" y="1175"/>
                  </a:cubicBezTo>
                  <a:cubicBezTo>
                    <a:pt x="74" y="1212"/>
                    <a:pt x="74" y="1249"/>
                    <a:pt x="98" y="1290"/>
                  </a:cubicBezTo>
                  <a:cubicBezTo>
                    <a:pt x="98" y="1309"/>
                    <a:pt x="135" y="1327"/>
                    <a:pt x="153" y="1364"/>
                  </a:cubicBezTo>
                  <a:cubicBezTo>
                    <a:pt x="172" y="1387"/>
                    <a:pt x="190" y="1424"/>
                    <a:pt x="213" y="1443"/>
                  </a:cubicBezTo>
                  <a:cubicBezTo>
                    <a:pt x="250" y="1461"/>
                    <a:pt x="269" y="1503"/>
                    <a:pt x="287" y="1521"/>
                  </a:cubicBezTo>
                  <a:cubicBezTo>
                    <a:pt x="329" y="1540"/>
                    <a:pt x="347" y="1558"/>
                    <a:pt x="384" y="1577"/>
                  </a:cubicBezTo>
                  <a:cubicBezTo>
                    <a:pt x="421" y="1595"/>
                    <a:pt x="444" y="1595"/>
                    <a:pt x="481" y="1618"/>
                  </a:cubicBezTo>
                  <a:cubicBezTo>
                    <a:pt x="500" y="1618"/>
                    <a:pt x="537" y="1637"/>
                    <a:pt x="578" y="1655"/>
                  </a:cubicBezTo>
                  <a:cubicBezTo>
                    <a:pt x="597" y="1655"/>
                    <a:pt x="634" y="1674"/>
                    <a:pt x="675" y="1674"/>
                  </a:cubicBezTo>
                  <a:cubicBezTo>
                    <a:pt x="687" y="1680"/>
                    <a:pt x="698" y="1682"/>
                    <a:pt x="707" y="1682"/>
                  </a:cubicBezTo>
                  <a:cubicBezTo>
                    <a:pt x="726" y="1682"/>
                    <a:pt x="743" y="1674"/>
                    <a:pt x="768" y="1674"/>
                  </a:cubicBezTo>
                  <a:cubicBezTo>
                    <a:pt x="809" y="1674"/>
                    <a:pt x="846" y="1692"/>
                    <a:pt x="883" y="1692"/>
                  </a:cubicBezTo>
                  <a:cubicBezTo>
                    <a:pt x="906" y="1692"/>
                    <a:pt x="943" y="1692"/>
                    <a:pt x="980" y="1674"/>
                  </a:cubicBezTo>
                  <a:cubicBezTo>
                    <a:pt x="1022" y="1674"/>
                    <a:pt x="1059" y="1655"/>
                    <a:pt x="1077" y="1655"/>
                  </a:cubicBezTo>
                  <a:cubicBezTo>
                    <a:pt x="1114" y="1637"/>
                    <a:pt x="1137" y="1618"/>
                    <a:pt x="1174" y="1595"/>
                  </a:cubicBezTo>
                  <a:cubicBezTo>
                    <a:pt x="1211" y="1595"/>
                    <a:pt x="1253" y="1577"/>
                    <a:pt x="1271" y="1577"/>
                  </a:cubicBezTo>
                  <a:cubicBezTo>
                    <a:pt x="1308" y="1558"/>
                    <a:pt x="1327" y="1540"/>
                    <a:pt x="1345" y="1521"/>
                  </a:cubicBezTo>
                  <a:cubicBezTo>
                    <a:pt x="1387" y="1503"/>
                    <a:pt x="1405" y="1480"/>
                    <a:pt x="1424" y="1443"/>
                  </a:cubicBezTo>
                  <a:cubicBezTo>
                    <a:pt x="1461" y="1424"/>
                    <a:pt x="1484" y="1406"/>
                    <a:pt x="1502" y="1387"/>
                  </a:cubicBezTo>
                  <a:cubicBezTo>
                    <a:pt x="1539" y="1364"/>
                    <a:pt x="1558" y="1327"/>
                    <a:pt x="1576" y="1309"/>
                  </a:cubicBezTo>
                  <a:cubicBezTo>
                    <a:pt x="1599" y="1290"/>
                    <a:pt x="1618" y="1272"/>
                    <a:pt x="1636" y="1230"/>
                  </a:cubicBezTo>
                  <a:cubicBezTo>
                    <a:pt x="1655" y="1212"/>
                    <a:pt x="1673" y="1193"/>
                    <a:pt x="1692" y="1156"/>
                  </a:cubicBezTo>
                  <a:cubicBezTo>
                    <a:pt x="1715" y="1133"/>
                    <a:pt x="1733" y="1096"/>
                    <a:pt x="1733" y="1059"/>
                  </a:cubicBezTo>
                  <a:cubicBezTo>
                    <a:pt x="1752" y="1041"/>
                    <a:pt x="1752" y="1017"/>
                    <a:pt x="1752" y="999"/>
                  </a:cubicBezTo>
                  <a:cubicBezTo>
                    <a:pt x="1770" y="999"/>
                    <a:pt x="1770" y="981"/>
                    <a:pt x="1770" y="981"/>
                  </a:cubicBezTo>
                  <a:cubicBezTo>
                    <a:pt x="1789" y="944"/>
                    <a:pt x="1789" y="902"/>
                    <a:pt x="1789" y="883"/>
                  </a:cubicBezTo>
                  <a:cubicBezTo>
                    <a:pt x="1789" y="847"/>
                    <a:pt x="1807" y="810"/>
                    <a:pt x="1807" y="768"/>
                  </a:cubicBezTo>
                  <a:lnTo>
                    <a:pt x="1807" y="671"/>
                  </a:lnTo>
                  <a:cubicBezTo>
                    <a:pt x="1807" y="652"/>
                    <a:pt x="1807" y="615"/>
                    <a:pt x="1789" y="579"/>
                  </a:cubicBezTo>
                  <a:cubicBezTo>
                    <a:pt x="1789" y="537"/>
                    <a:pt x="1770" y="518"/>
                    <a:pt x="1770" y="481"/>
                  </a:cubicBezTo>
                  <a:cubicBezTo>
                    <a:pt x="1752" y="463"/>
                    <a:pt x="1752" y="421"/>
                    <a:pt x="1733" y="384"/>
                  </a:cubicBezTo>
                  <a:cubicBezTo>
                    <a:pt x="1715" y="366"/>
                    <a:pt x="1715" y="324"/>
                    <a:pt x="1692" y="306"/>
                  </a:cubicBezTo>
                  <a:cubicBezTo>
                    <a:pt x="1673" y="269"/>
                    <a:pt x="1636" y="250"/>
                    <a:pt x="1618" y="232"/>
                  </a:cubicBezTo>
                  <a:cubicBezTo>
                    <a:pt x="1599" y="209"/>
                    <a:pt x="1558" y="190"/>
                    <a:pt x="1539" y="172"/>
                  </a:cubicBezTo>
                  <a:cubicBezTo>
                    <a:pt x="1521" y="153"/>
                    <a:pt x="1484" y="135"/>
                    <a:pt x="1461" y="116"/>
                  </a:cubicBezTo>
                  <a:cubicBezTo>
                    <a:pt x="1424" y="93"/>
                    <a:pt x="1405" y="75"/>
                    <a:pt x="1368" y="75"/>
                  </a:cubicBezTo>
                  <a:cubicBezTo>
                    <a:pt x="1327" y="56"/>
                    <a:pt x="1308" y="56"/>
                    <a:pt x="1271" y="56"/>
                  </a:cubicBezTo>
                  <a:cubicBezTo>
                    <a:pt x="1230" y="38"/>
                    <a:pt x="1211" y="19"/>
                    <a:pt x="1174" y="19"/>
                  </a:cubicBezTo>
                  <a:cubicBezTo>
                    <a:pt x="1156" y="10"/>
                    <a:pt x="1141" y="10"/>
                    <a:pt x="1126" y="10"/>
                  </a:cubicBezTo>
                  <a:cubicBezTo>
                    <a:pt x="1111" y="10"/>
                    <a:pt x="1096" y="10"/>
                    <a:pt x="1077"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60"/>
            <p:cNvSpPr/>
            <p:nvPr/>
          </p:nvSpPr>
          <p:spPr>
            <a:xfrm>
              <a:off x="-1346174" y="4273866"/>
              <a:ext cx="86991" cy="123793"/>
            </a:xfrm>
            <a:custGeom>
              <a:avLst/>
              <a:gdLst/>
              <a:ahLst/>
              <a:cxnLst/>
              <a:rect l="l" t="t" r="r" b="b"/>
              <a:pathLst>
                <a:path w="676" h="962" extrusionOk="0">
                  <a:moveTo>
                    <a:pt x="310" y="0"/>
                  </a:moveTo>
                  <a:cubicBezTo>
                    <a:pt x="195" y="0"/>
                    <a:pt x="97" y="19"/>
                    <a:pt x="0" y="37"/>
                  </a:cubicBezTo>
                  <a:cubicBezTo>
                    <a:pt x="61" y="268"/>
                    <a:pt x="195" y="652"/>
                    <a:pt x="578" y="961"/>
                  </a:cubicBezTo>
                  <a:cubicBezTo>
                    <a:pt x="597" y="883"/>
                    <a:pt x="638" y="809"/>
                    <a:pt x="675" y="749"/>
                  </a:cubicBezTo>
                  <a:cubicBezTo>
                    <a:pt x="638" y="730"/>
                    <a:pt x="620" y="712"/>
                    <a:pt x="578" y="693"/>
                  </a:cubicBezTo>
                  <a:cubicBezTo>
                    <a:pt x="560" y="675"/>
                    <a:pt x="541" y="633"/>
                    <a:pt x="504" y="615"/>
                  </a:cubicBezTo>
                  <a:cubicBezTo>
                    <a:pt x="481" y="596"/>
                    <a:pt x="463" y="559"/>
                    <a:pt x="444" y="536"/>
                  </a:cubicBezTo>
                  <a:cubicBezTo>
                    <a:pt x="426" y="499"/>
                    <a:pt x="389" y="481"/>
                    <a:pt x="389" y="462"/>
                  </a:cubicBezTo>
                  <a:cubicBezTo>
                    <a:pt x="365" y="421"/>
                    <a:pt x="365" y="384"/>
                    <a:pt x="347" y="347"/>
                  </a:cubicBezTo>
                  <a:cubicBezTo>
                    <a:pt x="329" y="328"/>
                    <a:pt x="329" y="287"/>
                    <a:pt x="329" y="250"/>
                  </a:cubicBezTo>
                  <a:cubicBezTo>
                    <a:pt x="310" y="213"/>
                    <a:pt x="292" y="189"/>
                    <a:pt x="292" y="153"/>
                  </a:cubicBezTo>
                  <a:cubicBezTo>
                    <a:pt x="292" y="116"/>
                    <a:pt x="310" y="74"/>
                    <a:pt x="310" y="55"/>
                  </a:cubicBezTo>
                  <a:lnTo>
                    <a:pt x="310"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60"/>
            <p:cNvSpPr/>
            <p:nvPr/>
          </p:nvSpPr>
          <p:spPr>
            <a:xfrm>
              <a:off x="-1150573" y="4171820"/>
              <a:ext cx="158926" cy="131900"/>
            </a:xfrm>
            <a:custGeom>
              <a:avLst/>
              <a:gdLst/>
              <a:ahLst/>
              <a:cxnLst/>
              <a:rect l="l" t="t" r="r" b="b"/>
              <a:pathLst>
                <a:path w="1235" h="1025" extrusionOk="0">
                  <a:moveTo>
                    <a:pt x="457" y="0"/>
                  </a:moveTo>
                  <a:cubicBezTo>
                    <a:pt x="317" y="0"/>
                    <a:pt x="187" y="72"/>
                    <a:pt x="116" y="197"/>
                  </a:cubicBezTo>
                  <a:cubicBezTo>
                    <a:pt x="1" y="405"/>
                    <a:pt x="79" y="714"/>
                    <a:pt x="292" y="867"/>
                  </a:cubicBezTo>
                  <a:cubicBezTo>
                    <a:pt x="426" y="964"/>
                    <a:pt x="638" y="1024"/>
                    <a:pt x="832" y="1024"/>
                  </a:cubicBezTo>
                  <a:cubicBezTo>
                    <a:pt x="985" y="1024"/>
                    <a:pt x="1100" y="982"/>
                    <a:pt x="1137" y="909"/>
                  </a:cubicBezTo>
                  <a:cubicBezTo>
                    <a:pt x="1234" y="751"/>
                    <a:pt x="966" y="234"/>
                    <a:pt x="735" y="81"/>
                  </a:cubicBezTo>
                  <a:cubicBezTo>
                    <a:pt x="657" y="40"/>
                    <a:pt x="578" y="3"/>
                    <a:pt x="504" y="3"/>
                  </a:cubicBezTo>
                  <a:cubicBezTo>
                    <a:pt x="488" y="1"/>
                    <a:pt x="472" y="0"/>
                    <a:pt x="457" y="0"/>
                  </a:cubicBezTo>
                  <a:close/>
                </a:path>
              </a:pathLst>
            </a:custGeom>
            <a:solidFill>
              <a:srgbClr val="FE9D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60"/>
            <p:cNvSpPr/>
            <p:nvPr/>
          </p:nvSpPr>
          <p:spPr>
            <a:xfrm>
              <a:off x="-1638160" y="4207980"/>
              <a:ext cx="408704" cy="262641"/>
            </a:xfrm>
            <a:custGeom>
              <a:avLst/>
              <a:gdLst/>
              <a:ahLst/>
              <a:cxnLst/>
              <a:rect l="l" t="t" r="r" b="b"/>
              <a:pathLst>
                <a:path w="3176" h="2041" extrusionOk="0">
                  <a:moveTo>
                    <a:pt x="2705" y="0"/>
                  </a:moveTo>
                  <a:cubicBezTo>
                    <a:pt x="2279" y="0"/>
                    <a:pt x="1258" y="91"/>
                    <a:pt x="440" y="877"/>
                  </a:cubicBezTo>
                  <a:cubicBezTo>
                    <a:pt x="1" y="1321"/>
                    <a:pt x="19" y="1510"/>
                    <a:pt x="93" y="1667"/>
                  </a:cubicBezTo>
                  <a:cubicBezTo>
                    <a:pt x="151" y="1806"/>
                    <a:pt x="299" y="1895"/>
                    <a:pt x="473" y="1895"/>
                  </a:cubicBezTo>
                  <a:cubicBezTo>
                    <a:pt x="537" y="1895"/>
                    <a:pt x="604" y="1883"/>
                    <a:pt x="671" y="1857"/>
                  </a:cubicBezTo>
                  <a:cubicBezTo>
                    <a:pt x="773" y="1989"/>
                    <a:pt x="934" y="2040"/>
                    <a:pt x="1110" y="2040"/>
                  </a:cubicBezTo>
                  <a:cubicBezTo>
                    <a:pt x="1371" y="2040"/>
                    <a:pt x="1664" y="1928"/>
                    <a:pt x="1849" y="1801"/>
                  </a:cubicBezTo>
                  <a:cubicBezTo>
                    <a:pt x="1983" y="1704"/>
                    <a:pt x="2172" y="1510"/>
                    <a:pt x="2385" y="1302"/>
                  </a:cubicBezTo>
                  <a:cubicBezTo>
                    <a:pt x="2482" y="1205"/>
                    <a:pt x="2579" y="1090"/>
                    <a:pt x="2658" y="993"/>
                  </a:cubicBezTo>
                  <a:cubicBezTo>
                    <a:pt x="2713" y="933"/>
                    <a:pt x="2750" y="877"/>
                    <a:pt x="2810" y="817"/>
                  </a:cubicBezTo>
                  <a:cubicBezTo>
                    <a:pt x="2847" y="780"/>
                    <a:pt x="2889" y="725"/>
                    <a:pt x="2907" y="683"/>
                  </a:cubicBezTo>
                  <a:cubicBezTo>
                    <a:pt x="3060" y="512"/>
                    <a:pt x="3175" y="355"/>
                    <a:pt x="3175" y="355"/>
                  </a:cubicBezTo>
                  <a:cubicBezTo>
                    <a:pt x="3175" y="355"/>
                    <a:pt x="3023" y="318"/>
                    <a:pt x="2944" y="239"/>
                  </a:cubicBezTo>
                  <a:cubicBezTo>
                    <a:pt x="2889" y="184"/>
                    <a:pt x="2866" y="105"/>
                    <a:pt x="2907" y="8"/>
                  </a:cubicBezTo>
                  <a:cubicBezTo>
                    <a:pt x="2907" y="8"/>
                    <a:pt x="2833" y="0"/>
                    <a:pt x="27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60"/>
            <p:cNvSpPr/>
            <p:nvPr/>
          </p:nvSpPr>
          <p:spPr>
            <a:xfrm>
              <a:off x="-1638160" y="4207980"/>
              <a:ext cx="378977" cy="243853"/>
            </a:xfrm>
            <a:custGeom>
              <a:avLst/>
              <a:gdLst/>
              <a:ahLst/>
              <a:cxnLst/>
              <a:rect l="l" t="t" r="r" b="b"/>
              <a:pathLst>
                <a:path w="2945" h="1895" extrusionOk="0">
                  <a:moveTo>
                    <a:pt x="2705" y="0"/>
                  </a:moveTo>
                  <a:cubicBezTo>
                    <a:pt x="2279" y="0"/>
                    <a:pt x="1258" y="91"/>
                    <a:pt x="440" y="877"/>
                  </a:cubicBezTo>
                  <a:cubicBezTo>
                    <a:pt x="1" y="1321"/>
                    <a:pt x="19" y="1510"/>
                    <a:pt x="93" y="1667"/>
                  </a:cubicBezTo>
                  <a:cubicBezTo>
                    <a:pt x="151" y="1806"/>
                    <a:pt x="299" y="1895"/>
                    <a:pt x="473" y="1895"/>
                  </a:cubicBezTo>
                  <a:cubicBezTo>
                    <a:pt x="537" y="1895"/>
                    <a:pt x="604" y="1883"/>
                    <a:pt x="671" y="1857"/>
                  </a:cubicBezTo>
                  <a:cubicBezTo>
                    <a:pt x="671" y="1857"/>
                    <a:pt x="1941" y="1418"/>
                    <a:pt x="2944" y="239"/>
                  </a:cubicBezTo>
                  <a:cubicBezTo>
                    <a:pt x="2889" y="184"/>
                    <a:pt x="2866" y="105"/>
                    <a:pt x="2907" y="8"/>
                  </a:cubicBezTo>
                  <a:cubicBezTo>
                    <a:pt x="2907" y="8"/>
                    <a:pt x="2833" y="0"/>
                    <a:pt x="2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60"/>
            <p:cNvSpPr/>
            <p:nvPr/>
          </p:nvSpPr>
          <p:spPr>
            <a:xfrm>
              <a:off x="-1117887" y="4076981"/>
              <a:ext cx="19817" cy="110152"/>
            </a:xfrm>
            <a:custGeom>
              <a:avLst/>
              <a:gdLst/>
              <a:ahLst/>
              <a:cxnLst/>
              <a:rect l="l" t="t" r="r" b="b"/>
              <a:pathLst>
                <a:path w="154" h="856" extrusionOk="0">
                  <a:moveTo>
                    <a:pt x="40" y="0"/>
                  </a:moveTo>
                  <a:cubicBezTo>
                    <a:pt x="27" y="0"/>
                    <a:pt x="14" y="15"/>
                    <a:pt x="1" y="28"/>
                  </a:cubicBezTo>
                  <a:cubicBezTo>
                    <a:pt x="1" y="47"/>
                    <a:pt x="1" y="65"/>
                    <a:pt x="19" y="84"/>
                  </a:cubicBezTo>
                  <a:cubicBezTo>
                    <a:pt x="38" y="84"/>
                    <a:pt x="56" y="84"/>
                    <a:pt x="56" y="102"/>
                  </a:cubicBezTo>
                  <a:lnTo>
                    <a:pt x="67" y="102"/>
                  </a:lnTo>
                  <a:cubicBezTo>
                    <a:pt x="56" y="137"/>
                    <a:pt x="53" y="168"/>
                    <a:pt x="38" y="199"/>
                  </a:cubicBezTo>
                  <a:cubicBezTo>
                    <a:pt x="38" y="259"/>
                    <a:pt x="19" y="296"/>
                    <a:pt x="19" y="333"/>
                  </a:cubicBezTo>
                  <a:cubicBezTo>
                    <a:pt x="1" y="375"/>
                    <a:pt x="1" y="412"/>
                    <a:pt x="1" y="449"/>
                  </a:cubicBezTo>
                  <a:lnTo>
                    <a:pt x="1" y="564"/>
                  </a:lnTo>
                  <a:lnTo>
                    <a:pt x="1" y="587"/>
                  </a:lnTo>
                  <a:cubicBezTo>
                    <a:pt x="19" y="624"/>
                    <a:pt x="38" y="680"/>
                    <a:pt x="56" y="721"/>
                  </a:cubicBezTo>
                  <a:cubicBezTo>
                    <a:pt x="75" y="777"/>
                    <a:pt x="116" y="818"/>
                    <a:pt x="153" y="855"/>
                  </a:cubicBezTo>
                  <a:lnTo>
                    <a:pt x="153" y="837"/>
                  </a:lnTo>
                  <a:cubicBezTo>
                    <a:pt x="135" y="795"/>
                    <a:pt x="93" y="758"/>
                    <a:pt x="75" y="721"/>
                  </a:cubicBezTo>
                  <a:cubicBezTo>
                    <a:pt x="57" y="665"/>
                    <a:pt x="40" y="629"/>
                    <a:pt x="23" y="576"/>
                  </a:cubicBezTo>
                  <a:lnTo>
                    <a:pt x="23" y="576"/>
                  </a:lnTo>
                  <a:cubicBezTo>
                    <a:pt x="38" y="522"/>
                    <a:pt x="38" y="488"/>
                    <a:pt x="38" y="449"/>
                  </a:cubicBezTo>
                  <a:cubicBezTo>
                    <a:pt x="56" y="412"/>
                    <a:pt x="56" y="375"/>
                    <a:pt x="75" y="333"/>
                  </a:cubicBezTo>
                  <a:cubicBezTo>
                    <a:pt x="75" y="296"/>
                    <a:pt x="93" y="259"/>
                    <a:pt x="93" y="241"/>
                  </a:cubicBezTo>
                  <a:cubicBezTo>
                    <a:pt x="116" y="199"/>
                    <a:pt x="135" y="162"/>
                    <a:pt x="153" y="125"/>
                  </a:cubicBezTo>
                  <a:lnTo>
                    <a:pt x="153" y="84"/>
                  </a:lnTo>
                  <a:lnTo>
                    <a:pt x="135" y="65"/>
                  </a:lnTo>
                  <a:cubicBezTo>
                    <a:pt x="135" y="47"/>
                    <a:pt x="116" y="47"/>
                    <a:pt x="116" y="47"/>
                  </a:cubicBezTo>
                  <a:cubicBezTo>
                    <a:pt x="93" y="28"/>
                    <a:pt x="75" y="10"/>
                    <a:pt x="56" y="10"/>
                  </a:cubicBezTo>
                  <a:cubicBezTo>
                    <a:pt x="51" y="3"/>
                    <a:pt x="45" y="0"/>
                    <a:pt x="40"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60"/>
            <p:cNvSpPr/>
            <p:nvPr/>
          </p:nvSpPr>
          <p:spPr>
            <a:xfrm>
              <a:off x="-1192138" y="4296385"/>
              <a:ext cx="83903" cy="42851"/>
            </a:xfrm>
            <a:custGeom>
              <a:avLst/>
              <a:gdLst/>
              <a:ahLst/>
              <a:cxnLst/>
              <a:rect l="l" t="t" r="r" b="b"/>
              <a:pathLst>
                <a:path w="652" h="333" extrusionOk="0">
                  <a:moveTo>
                    <a:pt x="75" y="1"/>
                  </a:moveTo>
                  <a:cubicBezTo>
                    <a:pt x="60" y="1"/>
                    <a:pt x="46" y="5"/>
                    <a:pt x="37" y="14"/>
                  </a:cubicBezTo>
                  <a:cubicBezTo>
                    <a:pt x="19" y="38"/>
                    <a:pt x="0" y="75"/>
                    <a:pt x="37" y="93"/>
                  </a:cubicBezTo>
                  <a:lnTo>
                    <a:pt x="37" y="112"/>
                  </a:lnTo>
                  <a:lnTo>
                    <a:pt x="56" y="130"/>
                  </a:lnTo>
                  <a:cubicBezTo>
                    <a:pt x="74" y="130"/>
                    <a:pt x="74" y="153"/>
                    <a:pt x="93" y="153"/>
                  </a:cubicBezTo>
                  <a:cubicBezTo>
                    <a:pt x="116" y="172"/>
                    <a:pt x="134" y="190"/>
                    <a:pt x="153" y="209"/>
                  </a:cubicBezTo>
                  <a:cubicBezTo>
                    <a:pt x="208" y="227"/>
                    <a:pt x="250" y="269"/>
                    <a:pt x="305" y="287"/>
                  </a:cubicBezTo>
                  <a:cubicBezTo>
                    <a:pt x="365" y="306"/>
                    <a:pt x="402" y="324"/>
                    <a:pt x="462" y="324"/>
                  </a:cubicBezTo>
                  <a:cubicBezTo>
                    <a:pt x="481" y="330"/>
                    <a:pt x="500" y="332"/>
                    <a:pt x="519" y="332"/>
                  </a:cubicBezTo>
                  <a:cubicBezTo>
                    <a:pt x="557" y="332"/>
                    <a:pt x="596" y="324"/>
                    <a:pt x="633" y="324"/>
                  </a:cubicBezTo>
                  <a:cubicBezTo>
                    <a:pt x="652" y="324"/>
                    <a:pt x="652" y="306"/>
                    <a:pt x="652" y="287"/>
                  </a:cubicBezTo>
                  <a:cubicBezTo>
                    <a:pt x="652" y="269"/>
                    <a:pt x="633" y="269"/>
                    <a:pt x="615" y="269"/>
                  </a:cubicBezTo>
                  <a:lnTo>
                    <a:pt x="481" y="269"/>
                  </a:lnTo>
                  <a:cubicBezTo>
                    <a:pt x="421" y="246"/>
                    <a:pt x="384" y="227"/>
                    <a:pt x="347" y="209"/>
                  </a:cubicBezTo>
                  <a:cubicBezTo>
                    <a:pt x="287" y="190"/>
                    <a:pt x="250" y="153"/>
                    <a:pt x="208" y="130"/>
                  </a:cubicBezTo>
                  <a:cubicBezTo>
                    <a:pt x="190" y="112"/>
                    <a:pt x="171" y="93"/>
                    <a:pt x="171" y="75"/>
                  </a:cubicBezTo>
                  <a:cubicBezTo>
                    <a:pt x="153" y="75"/>
                    <a:pt x="153" y="56"/>
                    <a:pt x="134" y="56"/>
                  </a:cubicBezTo>
                  <a:lnTo>
                    <a:pt x="134" y="38"/>
                  </a:lnTo>
                  <a:lnTo>
                    <a:pt x="116" y="14"/>
                  </a:lnTo>
                  <a:cubicBezTo>
                    <a:pt x="104" y="5"/>
                    <a:pt x="89" y="1"/>
                    <a:pt x="75"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60"/>
            <p:cNvSpPr/>
            <p:nvPr/>
          </p:nvSpPr>
          <p:spPr>
            <a:xfrm>
              <a:off x="-1323525" y="4506266"/>
              <a:ext cx="42337" cy="74507"/>
            </a:xfrm>
            <a:custGeom>
              <a:avLst/>
              <a:gdLst/>
              <a:ahLst/>
              <a:cxnLst/>
              <a:rect l="l" t="t" r="r" b="b"/>
              <a:pathLst>
                <a:path w="329" h="579" extrusionOk="0">
                  <a:moveTo>
                    <a:pt x="37" y="1"/>
                  </a:moveTo>
                  <a:cubicBezTo>
                    <a:pt x="0" y="24"/>
                    <a:pt x="0" y="42"/>
                    <a:pt x="0" y="61"/>
                  </a:cubicBezTo>
                  <a:cubicBezTo>
                    <a:pt x="19" y="98"/>
                    <a:pt x="37" y="158"/>
                    <a:pt x="37" y="195"/>
                  </a:cubicBezTo>
                  <a:cubicBezTo>
                    <a:pt x="55" y="232"/>
                    <a:pt x="74" y="273"/>
                    <a:pt x="97" y="329"/>
                  </a:cubicBezTo>
                  <a:cubicBezTo>
                    <a:pt x="116" y="370"/>
                    <a:pt x="134" y="407"/>
                    <a:pt x="153" y="444"/>
                  </a:cubicBezTo>
                  <a:cubicBezTo>
                    <a:pt x="171" y="463"/>
                    <a:pt x="171" y="486"/>
                    <a:pt x="189" y="504"/>
                  </a:cubicBezTo>
                  <a:cubicBezTo>
                    <a:pt x="213" y="523"/>
                    <a:pt x="231" y="541"/>
                    <a:pt x="250" y="560"/>
                  </a:cubicBezTo>
                  <a:cubicBezTo>
                    <a:pt x="250" y="578"/>
                    <a:pt x="268" y="578"/>
                    <a:pt x="287" y="578"/>
                  </a:cubicBezTo>
                  <a:cubicBezTo>
                    <a:pt x="305" y="578"/>
                    <a:pt x="328" y="560"/>
                    <a:pt x="328" y="523"/>
                  </a:cubicBezTo>
                  <a:cubicBezTo>
                    <a:pt x="328" y="504"/>
                    <a:pt x="305" y="486"/>
                    <a:pt x="305" y="463"/>
                  </a:cubicBezTo>
                  <a:cubicBezTo>
                    <a:pt x="305" y="426"/>
                    <a:pt x="287" y="407"/>
                    <a:pt x="287" y="389"/>
                  </a:cubicBezTo>
                  <a:cubicBezTo>
                    <a:pt x="268" y="347"/>
                    <a:pt x="250" y="310"/>
                    <a:pt x="213" y="273"/>
                  </a:cubicBezTo>
                  <a:cubicBezTo>
                    <a:pt x="189" y="213"/>
                    <a:pt x="171" y="176"/>
                    <a:pt x="153" y="139"/>
                  </a:cubicBezTo>
                  <a:cubicBezTo>
                    <a:pt x="134" y="98"/>
                    <a:pt x="97" y="61"/>
                    <a:pt x="74" y="24"/>
                  </a:cubicBezTo>
                  <a:cubicBezTo>
                    <a:pt x="55" y="1"/>
                    <a:pt x="37" y="1"/>
                    <a:pt x="37"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60"/>
            <p:cNvSpPr/>
            <p:nvPr/>
          </p:nvSpPr>
          <p:spPr>
            <a:xfrm>
              <a:off x="-1291483" y="4573438"/>
              <a:ext cx="12611" cy="17372"/>
            </a:xfrm>
            <a:custGeom>
              <a:avLst/>
              <a:gdLst/>
              <a:ahLst/>
              <a:cxnLst/>
              <a:rect l="l" t="t" r="r" b="b"/>
              <a:pathLst>
                <a:path w="98" h="135" extrusionOk="0">
                  <a:moveTo>
                    <a:pt x="19" y="1"/>
                  </a:moveTo>
                  <a:lnTo>
                    <a:pt x="19" y="19"/>
                  </a:lnTo>
                  <a:cubicBezTo>
                    <a:pt x="19" y="38"/>
                    <a:pt x="1" y="56"/>
                    <a:pt x="1" y="79"/>
                  </a:cubicBezTo>
                  <a:lnTo>
                    <a:pt x="1" y="135"/>
                  </a:lnTo>
                  <a:cubicBezTo>
                    <a:pt x="19" y="116"/>
                    <a:pt x="19" y="98"/>
                    <a:pt x="19" y="79"/>
                  </a:cubicBezTo>
                  <a:cubicBezTo>
                    <a:pt x="29" y="67"/>
                    <a:pt x="33" y="57"/>
                    <a:pt x="35" y="47"/>
                  </a:cubicBezTo>
                  <a:lnTo>
                    <a:pt x="35" y="47"/>
                  </a:lnTo>
                  <a:cubicBezTo>
                    <a:pt x="37" y="49"/>
                    <a:pt x="38" y="52"/>
                    <a:pt x="38" y="56"/>
                  </a:cubicBezTo>
                  <a:lnTo>
                    <a:pt x="56" y="79"/>
                  </a:lnTo>
                  <a:cubicBezTo>
                    <a:pt x="56" y="98"/>
                    <a:pt x="79" y="98"/>
                    <a:pt x="79" y="116"/>
                  </a:cubicBezTo>
                  <a:cubicBezTo>
                    <a:pt x="79" y="116"/>
                    <a:pt x="98" y="116"/>
                    <a:pt x="98" y="135"/>
                  </a:cubicBezTo>
                  <a:lnTo>
                    <a:pt x="98" y="98"/>
                  </a:lnTo>
                  <a:cubicBezTo>
                    <a:pt x="79" y="98"/>
                    <a:pt x="79" y="79"/>
                    <a:pt x="79" y="79"/>
                  </a:cubicBezTo>
                  <a:cubicBezTo>
                    <a:pt x="79" y="56"/>
                    <a:pt x="56" y="56"/>
                    <a:pt x="56" y="38"/>
                  </a:cubicBezTo>
                  <a:lnTo>
                    <a:pt x="38" y="19"/>
                  </a:lnTo>
                  <a:lnTo>
                    <a:pt x="19" y="1"/>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60"/>
            <p:cNvSpPr/>
            <p:nvPr/>
          </p:nvSpPr>
          <p:spPr>
            <a:xfrm>
              <a:off x="-1259311" y="4316073"/>
              <a:ext cx="72064" cy="74378"/>
            </a:xfrm>
            <a:custGeom>
              <a:avLst/>
              <a:gdLst/>
              <a:ahLst/>
              <a:cxnLst/>
              <a:rect l="l" t="t" r="r" b="b"/>
              <a:pathLst>
                <a:path w="560" h="578" extrusionOk="0">
                  <a:moveTo>
                    <a:pt x="37" y="0"/>
                  </a:moveTo>
                  <a:cubicBezTo>
                    <a:pt x="19" y="19"/>
                    <a:pt x="0" y="37"/>
                    <a:pt x="0" y="74"/>
                  </a:cubicBezTo>
                  <a:lnTo>
                    <a:pt x="19" y="93"/>
                  </a:lnTo>
                  <a:lnTo>
                    <a:pt x="19" y="116"/>
                  </a:lnTo>
                  <a:cubicBezTo>
                    <a:pt x="37" y="134"/>
                    <a:pt x="37" y="153"/>
                    <a:pt x="37" y="153"/>
                  </a:cubicBezTo>
                  <a:cubicBezTo>
                    <a:pt x="60" y="190"/>
                    <a:pt x="79" y="208"/>
                    <a:pt x="97" y="250"/>
                  </a:cubicBezTo>
                  <a:cubicBezTo>
                    <a:pt x="116" y="287"/>
                    <a:pt x="153" y="347"/>
                    <a:pt x="194" y="384"/>
                  </a:cubicBezTo>
                  <a:cubicBezTo>
                    <a:pt x="250" y="439"/>
                    <a:pt x="291" y="481"/>
                    <a:pt x="347" y="499"/>
                  </a:cubicBezTo>
                  <a:cubicBezTo>
                    <a:pt x="407" y="536"/>
                    <a:pt x="462" y="555"/>
                    <a:pt x="522" y="578"/>
                  </a:cubicBezTo>
                  <a:cubicBezTo>
                    <a:pt x="541" y="578"/>
                    <a:pt x="541" y="555"/>
                    <a:pt x="541" y="555"/>
                  </a:cubicBezTo>
                  <a:cubicBezTo>
                    <a:pt x="559" y="536"/>
                    <a:pt x="541" y="518"/>
                    <a:pt x="522" y="518"/>
                  </a:cubicBezTo>
                  <a:cubicBezTo>
                    <a:pt x="481" y="499"/>
                    <a:pt x="425" y="481"/>
                    <a:pt x="384" y="439"/>
                  </a:cubicBezTo>
                  <a:cubicBezTo>
                    <a:pt x="328" y="421"/>
                    <a:pt x="291" y="384"/>
                    <a:pt x="268" y="324"/>
                  </a:cubicBezTo>
                  <a:cubicBezTo>
                    <a:pt x="231" y="287"/>
                    <a:pt x="194" y="250"/>
                    <a:pt x="176" y="190"/>
                  </a:cubicBezTo>
                  <a:cubicBezTo>
                    <a:pt x="153" y="171"/>
                    <a:pt x="153" y="153"/>
                    <a:pt x="134" y="116"/>
                  </a:cubicBezTo>
                  <a:lnTo>
                    <a:pt x="134" y="74"/>
                  </a:lnTo>
                  <a:lnTo>
                    <a:pt x="116" y="56"/>
                  </a:lnTo>
                  <a:lnTo>
                    <a:pt x="116" y="37"/>
                  </a:lnTo>
                  <a:cubicBezTo>
                    <a:pt x="97" y="0"/>
                    <a:pt x="79" y="0"/>
                    <a:pt x="3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60"/>
            <p:cNvSpPr/>
            <p:nvPr/>
          </p:nvSpPr>
          <p:spPr>
            <a:xfrm>
              <a:off x="-1355697" y="4339494"/>
              <a:ext cx="81586" cy="196498"/>
            </a:xfrm>
            <a:custGeom>
              <a:avLst/>
              <a:gdLst/>
              <a:ahLst/>
              <a:cxnLst/>
              <a:rect l="l" t="t" r="r" b="b"/>
              <a:pathLst>
                <a:path w="634" h="1527" extrusionOk="0">
                  <a:moveTo>
                    <a:pt x="578" y="0"/>
                  </a:moveTo>
                  <a:cubicBezTo>
                    <a:pt x="559" y="0"/>
                    <a:pt x="537" y="18"/>
                    <a:pt x="537" y="49"/>
                  </a:cubicBezTo>
                  <a:lnTo>
                    <a:pt x="537" y="68"/>
                  </a:lnTo>
                  <a:lnTo>
                    <a:pt x="518" y="86"/>
                  </a:lnTo>
                  <a:lnTo>
                    <a:pt x="518" y="123"/>
                  </a:lnTo>
                  <a:cubicBezTo>
                    <a:pt x="500" y="142"/>
                    <a:pt x="481" y="165"/>
                    <a:pt x="463" y="202"/>
                  </a:cubicBezTo>
                  <a:cubicBezTo>
                    <a:pt x="421" y="239"/>
                    <a:pt x="384" y="299"/>
                    <a:pt x="347" y="336"/>
                  </a:cubicBezTo>
                  <a:cubicBezTo>
                    <a:pt x="269" y="414"/>
                    <a:pt x="153" y="470"/>
                    <a:pt x="56" y="530"/>
                  </a:cubicBezTo>
                  <a:cubicBezTo>
                    <a:pt x="19" y="548"/>
                    <a:pt x="1" y="585"/>
                    <a:pt x="1" y="604"/>
                  </a:cubicBezTo>
                  <a:lnTo>
                    <a:pt x="1" y="627"/>
                  </a:lnTo>
                  <a:lnTo>
                    <a:pt x="1" y="645"/>
                  </a:lnTo>
                  <a:lnTo>
                    <a:pt x="1" y="682"/>
                  </a:lnTo>
                  <a:cubicBezTo>
                    <a:pt x="1" y="682"/>
                    <a:pt x="19" y="701"/>
                    <a:pt x="19" y="719"/>
                  </a:cubicBezTo>
                  <a:lnTo>
                    <a:pt x="19" y="835"/>
                  </a:lnTo>
                  <a:cubicBezTo>
                    <a:pt x="37" y="895"/>
                    <a:pt x="37" y="973"/>
                    <a:pt x="56" y="1029"/>
                  </a:cubicBezTo>
                  <a:cubicBezTo>
                    <a:pt x="74" y="1107"/>
                    <a:pt x="93" y="1163"/>
                    <a:pt x="116" y="1241"/>
                  </a:cubicBezTo>
                  <a:cubicBezTo>
                    <a:pt x="135" y="1297"/>
                    <a:pt x="153" y="1375"/>
                    <a:pt x="171" y="1435"/>
                  </a:cubicBezTo>
                  <a:lnTo>
                    <a:pt x="190" y="1454"/>
                  </a:lnTo>
                  <a:cubicBezTo>
                    <a:pt x="220" y="1493"/>
                    <a:pt x="266" y="1526"/>
                    <a:pt x="319" y="1526"/>
                  </a:cubicBezTo>
                  <a:cubicBezTo>
                    <a:pt x="340" y="1526"/>
                    <a:pt x="362" y="1521"/>
                    <a:pt x="384" y="1509"/>
                  </a:cubicBezTo>
                  <a:cubicBezTo>
                    <a:pt x="439" y="1472"/>
                    <a:pt x="463" y="1394"/>
                    <a:pt x="439" y="1320"/>
                  </a:cubicBezTo>
                  <a:lnTo>
                    <a:pt x="421" y="1320"/>
                  </a:lnTo>
                  <a:cubicBezTo>
                    <a:pt x="403" y="1260"/>
                    <a:pt x="366" y="1204"/>
                    <a:pt x="347" y="1144"/>
                  </a:cubicBezTo>
                  <a:cubicBezTo>
                    <a:pt x="324" y="1089"/>
                    <a:pt x="305" y="1029"/>
                    <a:pt x="287" y="973"/>
                  </a:cubicBezTo>
                  <a:cubicBezTo>
                    <a:pt x="269" y="913"/>
                    <a:pt x="250" y="858"/>
                    <a:pt x="232" y="798"/>
                  </a:cubicBezTo>
                  <a:cubicBezTo>
                    <a:pt x="232" y="761"/>
                    <a:pt x="208" y="742"/>
                    <a:pt x="208" y="701"/>
                  </a:cubicBezTo>
                  <a:cubicBezTo>
                    <a:pt x="208" y="687"/>
                    <a:pt x="208" y="674"/>
                    <a:pt x="201" y="668"/>
                  </a:cubicBezTo>
                  <a:lnTo>
                    <a:pt x="201" y="668"/>
                  </a:lnTo>
                  <a:cubicBezTo>
                    <a:pt x="296" y="599"/>
                    <a:pt x="379" y="516"/>
                    <a:pt x="463" y="433"/>
                  </a:cubicBezTo>
                  <a:cubicBezTo>
                    <a:pt x="500" y="373"/>
                    <a:pt x="537" y="317"/>
                    <a:pt x="555" y="257"/>
                  </a:cubicBezTo>
                  <a:cubicBezTo>
                    <a:pt x="578" y="220"/>
                    <a:pt x="597" y="202"/>
                    <a:pt x="615" y="165"/>
                  </a:cubicBezTo>
                  <a:lnTo>
                    <a:pt x="615" y="105"/>
                  </a:lnTo>
                  <a:cubicBezTo>
                    <a:pt x="634" y="105"/>
                    <a:pt x="634" y="86"/>
                    <a:pt x="634" y="86"/>
                  </a:cubicBezTo>
                  <a:lnTo>
                    <a:pt x="634" y="68"/>
                  </a:lnTo>
                  <a:lnTo>
                    <a:pt x="634" y="49"/>
                  </a:lnTo>
                  <a:cubicBezTo>
                    <a:pt x="634" y="26"/>
                    <a:pt x="615" y="8"/>
                    <a:pt x="597" y="8"/>
                  </a:cubicBezTo>
                  <a:cubicBezTo>
                    <a:pt x="592" y="3"/>
                    <a:pt x="585" y="0"/>
                    <a:pt x="578"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60"/>
            <p:cNvSpPr/>
            <p:nvPr/>
          </p:nvSpPr>
          <p:spPr>
            <a:xfrm>
              <a:off x="-1395589" y="4256622"/>
              <a:ext cx="129" cy="129"/>
            </a:xfrm>
            <a:custGeom>
              <a:avLst/>
              <a:gdLst/>
              <a:ahLst/>
              <a:cxnLst/>
              <a:rect l="l" t="t" r="r" b="b"/>
              <a:pathLst>
                <a:path w="1" h="1" extrusionOk="0">
                  <a:moveTo>
                    <a:pt x="1" y="0"/>
                  </a:moveTo>
                  <a:lnTo>
                    <a:pt x="1" y="0"/>
                  </a:lnTo>
                  <a:lnTo>
                    <a:pt x="1" y="0"/>
                  </a:lnTo>
                  <a:lnTo>
                    <a:pt x="1" y="0"/>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60"/>
            <p:cNvSpPr/>
            <p:nvPr/>
          </p:nvSpPr>
          <p:spPr>
            <a:xfrm>
              <a:off x="-1531738" y="4543713"/>
              <a:ext cx="146444" cy="62025"/>
            </a:xfrm>
            <a:custGeom>
              <a:avLst/>
              <a:gdLst/>
              <a:ahLst/>
              <a:cxnLst/>
              <a:rect l="l" t="t" r="r" b="b"/>
              <a:pathLst>
                <a:path w="1138" h="482" extrusionOk="0">
                  <a:moveTo>
                    <a:pt x="1" y="1"/>
                  </a:moveTo>
                  <a:cubicBezTo>
                    <a:pt x="19" y="153"/>
                    <a:pt x="56" y="310"/>
                    <a:pt x="116" y="481"/>
                  </a:cubicBezTo>
                  <a:cubicBezTo>
                    <a:pt x="421" y="426"/>
                    <a:pt x="652" y="366"/>
                    <a:pt x="865" y="269"/>
                  </a:cubicBezTo>
                  <a:cubicBezTo>
                    <a:pt x="962" y="232"/>
                    <a:pt x="1059" y="172"/>
                    <a:pt x="1137" y="135"/>
                  </a:cubicBezTo>
                  <a:lnTo>
                    <a:pt x="1137" y="135"/>
                  </a:lnTo>
                  <a:cubicBezTo>
                    <a:pt x="968" y="178"/>
                    <a:pt x="817" y="195"/>
                    <a:pt x="684" y="195"/>
                  </a:cubicBezTo>
                  <a:cubicBezTo>
                    <a:pt x="346" y="195"/>
                    <a:pt x="124" y="84"/>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60"/>
            <p:cNvSpPr/>
            <p:nvPr/>
          </p:nvSpPr>
          <p:spPr>
            <a:xfrm>
              <a:off x="-1232030" y="4437292"/>
              <a:ext cx="64342" cy="80298"/>
            </a:xfrm>
            <a:custGeom>
              <a:avLst/>
              <a:gdLst/>
              <a:ahLst/>
              <a:cxnLst/>
              <a:rect l="l" t="t" r="r" b="b"/>
              <a:pathLst>
                <a:path w="500" h="624" extrusionOk="0">
                  <a:moveTo>
                    <a:pt x="38" y="1"/>
                  </a:moveTo>
                  <a:cubicBezTo>
                    <a:pt x="19" y="1"/>
                    <a:pt x="1" y="19"/>
                    <a:pt x="1" y="56"/>
                  </a:cubicBezTo>
                  <a:lnTo>
                    <a:pt x="1" y="75"/>
                  </a:lnTo>
                  <a:lnTo>
                    <a:pt x="1" y="98"/>
                  </a:lnTo>
                  <a:cubicBezTo>
                    <a:pt x="1" y="116"/>
                    <a:pt x="19" y="135"/>
                    <a:pt x="19" y="153"/>
                  </a:cubicBezTo>
                  <a:cubicBezTo>
                    <a:pt x="19" y="172"/>
                    <a:pt x="38" y="213"/>
                    <a:pt x="38" y="232"/>
                  </a:cubicBezTo>
                  <a:cubicBezTo>
                    <a:pt x="79" y="287"/>
                    <a:pt x="98" y="347"/>
                    <a:pt x="135" y="403"/>
                  </a:cubicBezTo>
                  <a:cubicBezTo>
                    <a:pt x="153" y="421"/>
                    <a:pt x="195" y="444"/>
                    <a:pt x="213" y="463"/>
                  </a:cubicBezTo>
                  <a:cubicBezTo>
                    <a:pt x="232" y="500"/>
                    <a:pt x="250" y="518"/>
                    <a:pt x="269" y="537"/>
                  </a:cubicBezTo>
                  <a:cubicBezTo>
                    <a:pt x="329" y="578"/>
                    <a:pt x="384" y="597"/>
                    <a:pt x="444" y="615"/>
                  </a:cubicBezTo>
                  <a:cubicBezTo>
                    <a:pt x="450" y="621"/>
                    <a:pt x="454" y="623"/>
                    <a:pt x="458" y="623"/>
                  </a:cubicBezTo>
                  <a:cubicBezTo>
                    <a:pt x="465" y="623"/>
                    <a:pt x="469" y="615"/>
                    <a:pt x="481" y="615"/>
                  </a:cubicBezTo>
                  <a:cubicBezTo>
                    <a:pt x="500" y="597"/>
                    <a:pt x="500" y="578"/>
                    <a:pt x="481" y="560"/>
                  </a:cubicBezTo>
                  <a:cubicBezTo>
                    <a:pt x="444" y="518"/>
                    <a:pt x="403" y="481"/>
                    <a:pt x="366" y="421"/>
                  </a:cubicBezTo>
                  <a:cubicBezTo>
                    <a:pt x="347" y="403"/>
                    <a:pt x="347" y="384"/>
                    <a:pt x="329" y="366"/>
                  </a:cubicBezTo>
                  <a:cubicBezTo>
                    <a:pt x="310" y="366"/>
                    <a:pt x="310" y="347"/>
                    <a:pt x="310" y="329"/>
                  </a:cubicBezTo>
                  <a:lnTo>
                    <a:pt x="287" y="329"/>
                  </a:lnTo>
                  <a:lnTo>
                    <a:pt x="269" y="306"/>
                  </a:lnTo>
                  <a:cubicBezTo>
                    <a:pt x="250" y="250"/>
                    <a:pt x="213" y="213"/>
                    <a:pt x="195" y="172"/>
                  </a:cubicBezTo>
                  <a:cubicBezTo>
                    <a:pt x="172" y="135"/>
                    <a:pt x="153" y="116"/>
                    <a:pt x="135" y="98"/>
                  </a:cubicBezTo>
                  <a:lnTo>
                    <a:pt x="116" y="56"/>
                  </a:lnTo>
                  <a:lnTo>
                    <a:pt x="116" y="38"/>
                  </a:lnTo>
                  <a:lnTo>
                    <a:pt x="98" y="19"/>
                  </a:lnTo>
                  <a:cubicBezTo>
                    <a:pt x="79" y="1"/>
                    <a:pt x="56" y="1"/>
                    <a:pt x="38"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60"/>
            <p:cNvSpPr/>
            <p:nvPr/>
          </p:nvSpPr>
          <p:spPr>
            <a:xfrm>
              <a:off x="-1174894" y="4511671"/>
              <a:ext cx="19689" cy="17372"/>
            </a:xfrm>
            <a:custGeom>
              <a:avLst/>
              <a:gdLst/>
              <a:ahLst/>
              <a:cxnLst/>
              <a:rect l="l" t="t" r="r" b="b"/>
              <a:pathLst>
                <a:path w="153" h="135" extrusionOk="0">
                  <a:moveTo>
                    <a:pt x="0" y="0"/>
                  </a:moveTo>
                  <a:lnTo>
                    <a:pt x="19" y="19"/>
                  </a:lnTo>
                  <a:cubicBezTo>
                    <a:pt x="19" y="37"/>
                    <a:pt x="19" y="37"/>
                    <a:pt x="37" y="56"/>
                  </a:cubicBezTo>
                  <a:lnTo>
                    <a:pt x="56" y="74"/>
                  </a:lnTo>
                  <a:lnTo>
                    <a:pt x="74" y="97"/>
                  </a:lnTo>
                  <a:cubicBezTo>
                    <a:pt x="97" y="116"/>
                    <a:pt x="97" y="116"/>
                    <a:pt x="116" y="134"/>
                  </a:cubicBezTo>
                  <a:cubicBezTo>
                    <a:pt x="116" y="116"/>
                    <a:pt x="97" y="116"/>
                    <a:pt x="97" y="97"/>
                  </a:cubicBezTo>
                  <a:cubicBezTo>
                    <a:pt x="97" y="74"/>
                    <a:pt x="74" y="74"/>
                    <a:pt x="74" y="56"/>
                  </a:cubicBezTo>
                  <a:lnTo>
                    <a:pt x="56" y="37"/>
                  </a:lnTo>
                  <a:cubicBezTo>
                    <a:pt x="46" y="28"/>
                    <a:pt x="42" y="23"/>
                    <a:pt x="39" y="19"/>
                  </a:cubicBezTo>
                  <a:lnTo>
                    <a:pt x="153" y="19"/>
                  </a:lnTo>
                  <a:cubicBezTo>
                    <a:pt x="134" y="19"/>
                    <a:pt x="116" y="19"/>
                    <a:pt x="9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60"/>
            <p:cNvSpPr/>
            <p:nvPr/>
          </p:nvSpPr>
          <p:spPr>
            <a:xfrm>
              <a:off x="-1259311" y="4316073"/>
              <a:ext cx="54820" cy="151974"/>
            </a:xfrm>
            <a:custGeom>
              <a:avLst/>
              <a:gdLst/>
              <a:ahLst/>
              <a:cxnLst/>
              <a:rect l="l" t="t" r="r" b="b"/>
              <a:pathLst>
                <a:path w="426" h="1181" extrusionOk="0">
                  <a:moveTo>
                    <a:pt x="60" y="0"/>
                  </a:moveTo>
                  <a:cubicBezTo>
                    <a:pt x="37" y="0"/>
                    <a:pt x="0" y="19"/>
                    <a:pt x="0" y="56"/>
                  </a:cubicBezTo>
                  <a:lnTo>
                    <a:pt x="0" y="93"/>
                  </a:lnTo>
                  <a:lnTo>
                    <a:pt x="0" y="134"/>
                  </a:lnTo>
                  <a:lnTo>
                    <a:pt x="0" y="190"/>
                  </a:lnTo>
                  <a:lnTo>
                    <a:pt x="0" y="324"/>
                  </a:lnTo>
                  <a:cubicBezTo>
                    <a:pt x="0" y="402"/>
                    <a:pt x="19" y="499"/>
                    <a:pt x="37" y="578"/>
                  </a:cubicBezTo>
                  <a:cubicBezTo>
                    <a:pt x="37" y="670"/>
                    <a:pt x="60" y="749"/>
                    <a:pt x="79" y="846"/>
                  </a:cubicBezTo>
                  <a:cubicBezTo>
                    <a:pt x="97" y="883"/>
                    <a:pt x="97" y="924"/>
                    <a:pt x="116" y="961"/>
                  </a:cubicBezTo>
                  <a:cubicBezTo>
                    <a:pt x="134" y="998"/>
                    <a:pt x="134" y="1058"/>
                    <a:pt x="153" y="1095"/>
                  </a:cubicBezTo>
                  <a:lnTo>
                    <a:pt x="153" y="1114"/>
                  </a:lnTo>
                  <a:cubicBezTo>
                    <a:pt x="184" y="1159"/>
                    <a:pt x="234" y="1181"/>
                    <a:pt x="282" y="1181"/>
                  </a:cubicBezTo>
                  <a:cubicBezTo>
                    <a:pt x="298" y="1181"/>
                    <a:pt x="313" y="1178"/>
                    <a:pt x="328" y="1174"/>
                  </a:cubicBezTo>
                  <a:cubicBezTo>
                    <a:pt x="407" y="1132"/>
                    <a:pt x="425" y="1058"/>
                    <a:pt x="407" y="998"/>
                  </a:cubicBezTo>
                  <a:cubicBezTo>
                    <a:pt x="384" y="961"/>
                    <a:pt x="365" y="924"/>
                    <a:pt x="347" y="883"/>
                  </a:cubicBezTo>
                  <a:cubicBezTo>
                    <a:pt x="328" y="846"/>
                    <a:pt x="310" y="809"/>
                    <a:pt x="291" y="767"/>
                  </a:cubicBezTo>
                  <a:cubicBezTo>
                    <a:pt x="268" y="693"/>
                    <a:pt x="231" y="615"/>
                    <a:pt x="213" y="536"/>
                  </a:cubicBezTo>
                  <a:cubicBezTo>
                    <a:pt x="194" y="462"/>
                    <a:pt x="176" y="384"/>
                    <a:pt x="153" y="305"/>
                  </a:cubicBezTo>
                  <a:cubicBezTo>
                    <a:pt x="153" y="268"/>
                    <a:pt x="134" y="208"/>
                    <a:pt x="134" y="171"/>
                  </a:cubicBezTo>
                  <a:lnTo>
                    <a:pt x="134" y="116"/>
                  </a:lnTo>
                  <a:cubicBezTo>
                    <a:pt x="116" y="116"/>
                    <a:pt x="116" y="93"/>
                    <a:pt x="116" y="93"/>
                  </a:cubicBezTo>
                  <a:lnTo>
                    <a:pt x="116" y="56"/>
                  </a:lnTo>
                  <a:cubicBezTo>
                    <a:pt x="116" y="19"/>
                    <a:pt x="97" y="0"/>
                    <a:pt x="60"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60"/>
            <p:cNvSpPr/>
            <p:nvPr/>
          </p:nvSpPr>
          <p:spPr>
            <a:xfrm>
              <a:off x="-1123163" y="4388136"/>
              <a:ext cx="79785" cy="49285"/>
            </a:xfrm>
            <a:custGeom>
              <a:avLst/>
              <a:gdLst/>
              <a:ahLst/>
              <a:cxnLst/>
              <a:rect l="l" t="t" r="r" b="b"/>
              <a:pathLst>
                <a:path w="620" h="383" extrusionOk="0">
                  <a:moveTo>
                    <a:pt x="41" y="0"/>
                  </a:moveTo>
                  <a:cubicBezTo>
                    <a:pt x="36" y="0"/>
                    <a:pt x="30" y="6"/>
                    <a:pt x="19" y="18"/>
                  </a:cubicBezTo>
                  <a:cubicBezTo>
                    <a:pt x="0" y="18"/>
                    <a:pt x="0" y="36"/>
                    <a:pt x="0" y="55"/>
                  </a:cubicBezTo>
                  <a:cubicBezTo>
                    <a:pt x="19" y="73"/>
                    <a:pt x="19" y="73"/>
                    <a:pt x="19" y="92"/>
                  </a:cubicBezTo>
                  <a:cubicBezTo>
                    <a:pt x="42" y="110"/>
                    <a:pt x="42" y="110"/>
                    <a:pt x="42" y="133"/>
                  </a:cubicBezTo>
                  <a:cubicBezTo>
                    <a:pt x="60" y="152"/>
                    <a:pt x="79" y="170"/>
                    <a:pt x="97" y="189"/>
                  </a:cubicBezTo>
                  <a:cubicBezTo>
                    <a:pt x="134" y="226"/>
                    <a:pt x="194" y="267"/>
                    <a:pt x="231" y="304"/>
                  </a:cubicBezTo>
                  <a:cubicBezTo>
                    <a:pt x="250" y="304"/>
                    <a:pt x="250" y="323"/>
                    <a:pt x="273" y="323"/>
                  </a:cubicBezTo>
                  <a:cubicBezTo>
                    <a:pt x="291" y="323"/>
                    <a:pt x="291" y="341"/>
                    <a:pt x="310" y="341"/>
                  </a:cubicBezTo>
                  <a:cubicBezTo>
                    <a:pt x="347" y="341"/>
                    <a:pt x="365" y="364"/>
                    <a:pt x="388" y="364"/>
                  </a:cubicBezTo>
                  <a:cubicBezTo>
                    <a:pt x="444" y="383"/>
                    <a:pt x="504" y="383"/>
                    <a:pt x="559" y="383"/>
                  </a:cubicBezTo>
                  <a:cubicBezTo>
                    <a:pt x="578" y="383"/>
                    <a:pt x="596" y="383"/>
                    <a:pt x="596" y="364"/>
                  </a:cubicBezTo>
                  <a:cubicBezTo>
                    <a:pt x="619" y="323"/>
                    <a:pt x="619" y="304"/>
                    <a:pt x="578" y="286"/>
                  </a:cubicBezTo>
                  <a:cubicBezTo>
                    <a:pt x="541" y="267"/>
                    <a:pt x="481" y="249"/>
                    <a:pt x="444" y="226"/>
                  </a:cubicBezTo>
                  <a:cubicBezTo>
                    <a:pt x="425" y="207"/>
                    <a:pt x="407" y="207"/>
                    <a:pt x="388" y="189"/>
                  </a:cubicBezTo>
                  <a:lnTo>
                    <a:pt x="347" y="170"/>
                  </a:lnTo>
                  <a:lnTo>
                    <a:pt x="328" y="170"/>
                  </a:lnTo>
                  <a:lnTo>
                    <a:pt x="310" y="152"/>
                  </a:lnTo>
                  <a:cubicBezTo>
                    <a:pt x="273" y="133"/>
                    <a:pt x="231" y="110"/>
                    <a:pt x="194" y="92"/>
                  </a:cubicBezTo>
                  <a:lnTo>
                    <a:pt x="134" y="55"/>
                  </a:lnTo>
                  <a:lnTo>
                    <a:pt x="97" y="36"/>
                  </a:lnTo>
                  <a:lnTo>
                    <a:pt x="79" y="18"/>
                  </a:lnTo>
                  <a:lnTo>
                    <a:pt x="60" y="18"/>
                  </a:lnTo>
                  <a:cubicBezTo>
                    <a:pt x="51" y="6"/>
                    <a:pt x="46" y="0"/>
                    <a:pt x="4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60"/>
            <p:cNvSpPr/>
            <p:nvPr/>
          </p:nvSpPr>
          <p:spPr>
            <a:xfrm>
              <a:off x="-1053673" y="4424810"/>
              <a:ext cx="27539" cy="19817"/>
            </a:xfrm>
            <a:custGeom>
              <a:avLst/>
              <a:gdLst/>
              <a:ahLst/>
              <a:cxnLst/>
              <a:rect l="l" t="t" r="r" b="b"/>
              <a:pathLst>
                <a:path w="214" h="154" extrusionOk="0">
                  <a:moveTo>
                    <a:pt x="213" y="1"/>
                  </a:moveTo>
                  <a:cubicBezTo>
                    <a:pt x="195" y="1"/>
                    <a:pt x="195" y="19"/>
                    <a:pt x="172" y="19"/>
                  </a:cubicBezTo>
                  <a:cubicBezTo>
                    <a:pt x="195" y="19"/>
                    <a:pt x="195" y="19"/>
                    <a:pt x="213" y="1"/>
                  </a:cubicBezTo>
                  <a:close/>
                  <a:moveTo>
                    <a:pt x="79" y="19"/>
                  </a:moveTo>
                  <a:cubicBezTo>
                    <a:pt x="56" y="38"/>
                    <a:pt x="38" y="38"/>
                    <a:pt x="19" y="38"/>
                  </a:cubicBezTo>
                  <a:lnTo>
                    <a:pt x="1" y="38"/>
                  </a:lnTo>
                  <a:lnTo>
                    <a:pt x="19" y="56"/>
                  </a:lnTo>
                  <a:cubicBezTo>
                    <a:pt x="38" y="79"/>
                    <a:pt x="38" y="79"/>
                    <a:pt x="56" y="79"/>
                  </a:cubicBezTo>
                  <a:cubicBezTo>
                    <a:pt x="79" y="98"/>
                    <a:pt x="79" y="98"/>
                    <a:pt x="98" y="116"/>
                  </a:cubicBezTo>
                  <a:cubicBezTo>
                    <a:pt x="116" y="135"/>
                    <a:pt x="135" y="135"/>
                    <a:pt x="172" y="153"/>
                  </a:cubicBezTo>
                  <a:cubicBezTo>
                    <a:pt x="153" y="135"/>
                    <a:pt x="116" y="116"/>
                    <a:pt x="98" y="98"/>
                  </a:cubicBezTo>
                  <a:cubicBezTo>
                    <a:pt x="98" y="79"/>
                    <a:pt x="79" y="79"/>
                    <a:pt x="79" y="79"/>
                  </a:cubicBezTo>
                  <a:cubicBezTo>
                    <a:pt x="67" y="67"/>
                    <a:pt x="62" y="61"/>
                    <a:pt x="56" y="56"/>
                  </a:cubicBezTo>
                  <a:lnTo>
                    <a:pt x="79" y="56"/>
                  </a:lnTo>
                  <a:cubicBezTo>
                    <a:pt x="98" y="56"/>
                    <a:pt x="116" y="38"/>
                    <a:pt x="135" y="38"/>
                  </a:cubicBezTo>
                  <a:cubicBezTo>
                    <a:pt x="135" y="38"/>
                    <a:pt x="153" y="38"/>
                    <a:pt x="172" y="19"/>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60"/>
            <p:cNvSpPr/>
            <p:nvPr/>
          </p:nvSpPr>
          <p:spPr>
            <a:xfrm>
              <a:off x="-1192138" y="4297157"/>
              <a:ext cx="96385" cy="118645"/>
            </a:xfrm>
            <a:custGeom>
              <a:avLst/>
              <a:gdLst/>
              <a:ahLst/>
              <a:cxnLst/>
              <a:rect l="l" t="t" r="r" b="b"/>
              <a:pathLst>
                <a:path w="749" h="922" extrusionOk="0">
                  <a:moveTo>
                    <a:pt x="76" y="1"/>
                  </a:moveTo>
                  <a:cubicBezTo>
                    <a:pt x="68" y="1"/>
                    <a:pt x="61" y="3"/>
                    <a:pt x="56" y="8"/>
                  </a:cubicBezTo>
                  <a:cubicBezTo>
                    <a:pt x="19" y="8"/>
                    <a:pt x="0" y="50"/>
                    <a:pt x="19" y="69"/>
                  </a:cubicBezTo>
                  <a:cubicBezTo>
                    <a:pt x="19" y="87"/>
                    <a:pt x="19" y="87"/>
                    <a:pt x="37" y="106"/>
                  </a:cubicBezTo>
                  <a:lnTo>
                    <a:pt x="37" y="124"/>
                  </a:lnTo>
                  <a:cubicBezTo>
                    <a:pt x="56" y="147"/>
                    <a:pt x="56" y="166"/>
                    <a:pt x="56" y="184"/>
                  </a:cubicBezTo>
                  <a:cubicBezTo>
                    <a:pt x="74" y="221"/>
                    <a:pt x="93" y="263"/>
                    <a:pt x="116" y="300"/>
                  </a:cubicBezTo>
                  <a:cubicBezTo>
                    <a:pt x="153" y="355"/>
                    <a:pt x="190" y="434"/>
                    <a:pt x="231" y="494"/>
                  </a:cubicBezTo>
                  <a:cubicBezTo>
                    <a:pt x="268" y="568"/>
                    <a:pt x="305" y="628"/>
                    <a:pt x="365" y="683"/>
                  </a:cubicBezTo>
                  <a:cubicBezTo>
                    <a:pt x="384" y="725"/>
                    <a:pt x="402" y="762"/>
                    <a:pt x="439" y="780"/>
                  </a:cubicBezTo>
                  <a:cubicBezTo>
                    <a:pt x="462" y="817"/>
                    <a:pt x="481" y="840"/>
                    <a:pt x="518" y="877"/>
                  </a:cubicBezTo>
                  <a:lnTo>
                    <a:pt x="518" y="896"/>
                  </a:lnTo>
                  <a:cubicBezTo>
                    <a:pt x="545" y="912"/>
                    <a:pt x="578" y="921"/>
                    <a:pt x="611" y="921"/>
                  </a:cubicBezTo>
                  <a:cubicBezTo>
                    <a:pt x="651" y="921"/>
                    <a:pt x="689" y="908"/>
                    <a:pt x="712" y="877"/>
                  </a:cubicBezTo>
                  <a:cubicBezTo>
                    <a:pt x="749" y="817"/>
                    <a:pt x="749" y="743"/>
                    <a:pt x="693" y="683"/>
                  </a:cubicBezTo>
                  <a:cubicBezTo>
                    <a:pt x="670" y="665"/>
                    <a:pt x="633" y="646"/>
                    <a:pt x="615" y="628"/>
                  </a:cubicBezTo>
                  <a:cubicBezTo>
                    <a:pt x="578" y="586"/>
                    <a:pt x="555" y="568"/>
                    <a:pt x="536" y="549"/>
                  </a:cubicBezTo>
                  <a:cubicBezTo>
                    <a:pt x="481" y="494"/>
                    <a:pt x="421" y="434"/>
                    <a:pt x="384" y="397"/>
                  </a:cubicBezTo>
                  <a:cubicBezTo>
                    <a:pt x="324" y="337"/>
                    <a:pt x="287" y="281"/>
                    <a:pt x="250" y="221"/>
                  </a:cubicBezTo>
                  <a:cubicBezTo>
                    <a:pt x="231" y="184"/>
                    <a:pt x="208" y="166"/>
                    <a:pt x="190" y="124"/>
                  </a:cubicBezTo>
                  <a:cubicBezTo>
                    <a:pt x="171" y="106"/>
                    <a:pt x="171" y="87"/>
                    <a:pt x="153" y="69"/>
                  </a:cubicBezTo>
                  <a:lnTo>
                    <a:pt x="134" y="50"/>
                  </a:lnTo>
                  <a:lnTo>
                    <a:pt x="134" y="32"/>
                  </a:lnTo>
                  <a:cubicBezTo>
                    <a:pt x="121" y="15"/>
                    <a:pt x="96" y="1"/>
                    <a:pt x="76"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60"/>
            <p:cNvSpPr/>
            <p:nvPr/>
          </p:nvSpPr>
          <p:spPr>
            <a:xfrm>
              <a:off x="-1110680" y="4204892"/>
              <a:ext cx="52375" cy="42208"/>
            </a:xfrm>
            <a:custGeom>
              <a:avLst/>
              <a:gdLst/>
              <a:ahLst/>
              <a:cxnLst/>
              <a:rect l="l" t="t" r="r" b="b"/>
              <a:pathLst>
                <a:path w="407" h="328" extrusionOk="0">
                  <a:moveTo>
                    <a:pt x="118" y="1"/>
                  </a:moveTo>
                  <a:cubicBezTo>
                    <a:pt x="86" y="1"/>
                    <a:pt x="58" y="14"/>
                    <a:pt x="37" y="32"/>
                  </a:cubicBezTo>
                  <a:cubicBezTo>
                    <a:pt x="0" y="92"/>
                    <a:pt x="19" y="189"/>
                    <a:pt x="97" y="245"/>
                  </a:cubicBezTo>
                  <a:cubicBezTo>
                    <a:pt x="153" y="288"/>
                    <a:pt x="237" y="328"/>
                    <a:pt x="294" y="328"/>
                  </a:cubicBezTo>
                  <a:cubicBezTo>
                    <a:pt x="317" y="328"/>
                    <a:pt x="336" y="321"/>
                    <a:pt x="347" y="305"/>
                  </a:cubicBezTo>
                  <a:cubicBezTo>
                    <a:pt x="407" y="245"/>
                    <a:pt x="310" y="111"/>
                    <a:pt x="231" y="55"/>
                  </a:cubicBezTo>
                  <a:cubicBezTo>
                    <a:pt x="191" y="15"/>
                    <a:pt x="152" y="1"/>
                    <a:pt x="118"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60"/>
            <p:cNvSpPr/>
            <p:nvPr/>
          </p:nvSpPr>
          <p:spPr>
            <a:xfrm>
              <a:off x="-1236792" y="4288664"/>
              <a:ext cx="22134" cy="15056"/>
            </a:xfrm>
            <a:custGeom>
              <a:avLst/>
              <a:gdLst/>
              <a:ahLst/>
              <a:cxnLst/>
              <a:rect l="l" t="t" r="r" b="b"/>
              <a:pathLst>
                <a:path w="172" h="117" extrusionOk="0">
                  <a:moveTo>
                    <a:pt x="38" y="1"/>
                  </a:moveTo>
                  <a:cubicBezTo>
                    <a:pt x="19" y="38"/>
                    <a:pt x="1" y="56"/>
                    <a:pt x="1" y="98"/>
                  </a:cubicBezTo>
                  <a:cubicBezTo>
                    <a:pt x="1" y="74"/>
                    <a:pt x="19" y="38"/>
                    <a:pt x="38" y="19"/>
                  </a:cubicBezTo>
                  <a:cubicBezTo>
                    <a:pt x="56" y="38"/>
                    <a:pt x="75" y="74"/>
                    <a:pt x="93" y="116"/>
                  </a:cubicBezTo>
                  <a:lnTo>
                    <a:pt x="116" y="116"/>
                  </a:lnTo>
                  <a:cubicBezTo>
                    <a:pt x="116" y="98"/>
                    <a:pt x="135" y="56"/>
                    <a:pt x="153" y="38"/>
                  </a:cubicBezTo>
                  <a:cubicBezTo>
                    <a:pt x="153" y="56"/>
                    <a:pt x="172" y="98"/>
                    <a:pt x="172" y="116"/>
                  </a:cubicBezTo>
                  <a:cubicBezTo>
                    <a:pt x="172" y="74"/>
                    <a:pt x="153" y="56"/>
                    <a:pt x="153" y="19"/>
                  </a:cubicBezTo>
                  <a:lnTo>
                    <a:pt x="135" y="19"/>
                  </a:lnTo>
                  <a:cubicBezTo>
                    <a:pt x="135" y="56"/>
                    <a:pt x="116" y="74"/>
                    <a:pt x="93" y="98"/>
                  </a:cubicBezTo>
                  <a:cubicBezTo>
                    <a:pt x="75" y="56"/>
                    <a:pt x="56" y="38"/>
                    <a:pt x="38"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60"/>
            <p:cNvSpPr/>
            <p:nvPr/>
          </p:nvSpPr>
          <p:spPr>
            <a:xfrm>
              <a:off x="-1160095" y="4263957"/>
              <a:ext cx="15056" cy="34358"/>
            </a:xfrm>
            <a:custGeom>
              <a:avLst/>
              <a:gdLst/>
              <a:ahLst/>
              <a:cxnLst/>
              <a:rect l="l" t="t" r="r" b="b"/>
              <a:pathLst>
                <a:path w="117" h="267" extrusionOk="0">
                  <a:moveTo>
                    <a:pt x="75" y="0"/>
                  </a:moveTo>
                  <a:cubicBezTo>
                    <a:pt x="98" y="78"/>
                    <a:pt x="98" y="133"/>
                    <a:pt x="98" y="193"/>
                  </a:cubicBezTo>
                  <a:lnTo>
                    <a:pt x="19" y="193"/>
                  </a:lnTo>
                  <a:lnTo>
                    <a:pt x="56" y="248"/>
                  </a:lnTo>
                  <a:cubicBezTo>
                    <a:pt x="38" y="230"/>
                    <a:pt x="19" y="230"/>
                    <a:pt x="1" y="230"/>
                  </a:cubicBezTo>
                  <a:cubicBezTo>
                    <a:pt x="38" y="248"/>
                    <a:pt x="56" y="248"/>
                    <a:pt x="75" y="266"/>
                  </a:cubicBezTo>
                  <a:lnTo>
                    <a:pt x="98" y="266"/>
                  </a:lnTo>
                  <a:lnTo>
                    <a:pt x="98" y="248"/>
                  </a:lnTo>
                  <a:lnTo>
                    <a:pt x="38" y="211"/>
                  </a:lnTo>
                  <a:lnTo>
                    <a:pt x="116" y="211"/>
                  </a:lnTo>
                  <a:lnTo>
                    <a:pt x="116" y="193"/>
                  </a:lnTo>
                  <a:cubicBezTo>
                    <a:pt x="98" y="133"/>
                    <a:pt x="98" y="78"/>
                    <a:pt x="75"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60"/>
            <p:cNvSpPr/>
            <p:nvPr/>
          </p:nvSpPr>
          <p:spPr>
            <a:xfrm>
              <a:off x="-1207065" y="4340394"/>
              <a:ext cx="17372" cy="25093"/>
            </a:xfrm>
            <a:custGeom>
              <a:avLst/>
              <a:gdLst/>
              <a:ahLst/>
              <a:cxnLst/>
              <a:rect l="l" t="t" r="r" b="b"/>
              <a:pathLst>
                <a:path w="135" h="195" extrusionOk="0">
                  <a:moveTo>
                    <a:pt x="56" y="1"/>
                  </a:moveTo>
                  <a:lnTo>
                    <a:pt x="38" y="19"/>
                  </a:lnTo>
                  <a:cubicBezTo>
                    <a:pt x="38" y="61"/>
                    <a:pt x="19" y="98"/>
                    <a:pt x="1" y="116"/>
                  </a:cubicBezTo>
                  <a:cubicBezTo>
                    <a:pt x="19" y="98"/>
                    <a:pt x="38" y="61"/>
                    <a:pt x="56" y="42"/>
                  </a:cubicBezTo>
                  <a:cubicBezTo>
                    <a:pt x="75" y="98"/>
                    <a:pt x="93" y="135"/>
                    <a:pt x="135" y="195"/>
                  </a:cubicBezTo>
                  <a:cubicBezTo>
                    <a:pt x="116" y="135"/>
                    <a:pt x="75" y="79"/>
                    <a:pt x="56" y="19"/>
                  </a:cubicBezTo>
                  <a:lnTo>
                    <a:pt x="56"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60"/>
            <p:cNvSpPr/>
            <p:nvPr/>
          </p:nvSpPr>
          <p:spPr>
            <a:xfrm>
              <a:off x="-1115442" y="4298187"/>
              <a:ext cx="22134" cy="22648"/>
            </a:xfrm>
            <a:custGeom>
              <a:avLst/>
              <a:gdLst/>
              <a:ahLst/>
              <a:cxnLst/>
              <a:rect l="l" t="t" r="r" b="b"/>
              <a:pathLst>
                <a:path w="172" h="176" extrusionOk="0">
                  <a:moveTo>
                    <a:pt x="116" y="0"/>
                  </a:moveTo>
                  <a:lnTo>
                    <a:pt x="116" y="24"/>
                  </a:lnTo>
                  <a:cubicBezTo>
                    <a:pt x="116" y="24"/>
                    <a:pt x="116" y="24"/>
                    <a:pt x="116" y="24"/>
                  </a:cubicBezTo>
                  <a:lnTo>
                    <a:pt x="116" y="24"/>
                  </a:lnTo>
                  <a:cubicBezTo>
                    <a:pt x="116" y="60"/>
                    <a:pt x="116" y="79"/>
                    <a:pt x="134" y="116"/>
                  </a:cubicBezTo>
                  <a:lnTo>
                    <a:pt x="134" y="116"/>
                  </a:lnTo>
                  <a:cubicBezTo>
                    <a:pt x="134" y="83"/>
                    <a:pt x="131" y="53"/>
                    <a:pt x="116" y="24"/>
                  </a:cubicBezTo>
                  <a:lnTo>
                    <a:pt x="116" y="24"/>
                  </a:lnTo>
                  <a:cubicBezTo>
                    <a:pt x="134" y="42"/>
                    <a:pt x="153" y="42"/>
                    <a:pt x="171" y="61"/>
                  </a:cubicBezTo>
                  <a:cubicBezTo>
                    <a:pt x="153" y="42"/>
                    <a:pt x="134" y="24"/>
                    <a:pt x="116" y="0"/>
                  </a:cubicBezTo>
                  <a:close/>
                  <a:moveTo>
                    <a:pt x="74" y="98"/>
                  </a:moveTo>
                  <a:cubicBezTo>
                    <a:pt x="97" y="116"/>
                    <a:pt x="116" y="139"/>
                    <a:pt x="134" y="139"/>
                  </a:cubicBezTo>
                  <a:cubicBezTo>
                    <a:pt x="134" y="131"/>
                    <a:pt x="134" y="124"/>
                    <a:pt x="134" y="116"/>
                  </a:cubicBezTo>
                  <a:lnTo>
                    <a:pt x="134" y="116"/>
                  </a:lnTo>
                  <a:cubicBezTo>
                    <a:pt x="134" y="116"/>
                    <a:pt x="134" y="116"/>
                    <a:pt x="134" y="116"/>
                  </a:cubicBezTo>
                  <a:cubicBezTo>
                    <a:pt x="134" y="116"/>
                    <a:pt x="134" y="116"/>
                    <a:pt x="134" y="116"/>
                  </a:cubicBezTo>
                  <a:lnTo>
                    <a:pt x="134" y="116"/>
                  </a:lnTo>
                  <a:cubicBezTo>
                    <a:pt x="134" y="116"/>
                    <a:pt x="134" y="116"/>
                    <a:pt x="134" y="116"/>
                  </a:cubicBezTo>
                  <a:lnTo>
                    <a:pt x="134" y="116"/>
                  </a:lnTo>
                  <a:cubicBezTo>
                    <a:pt x="116" y="116"/>
                    <a:pt x="97" y="98"/>
                    <a:pt x="74" y="98"/>
                  </a:cubicBezTo>
                  <a:close/>
                  <a:moveTo>
                    <a:pt x="0" y="42"/>
                  </a:moveTo>
                  <a:lnTo>
                    <a:pt x="0" y="61"/>
                  </a:lnTo>
                  <a:cubicBezTo>
                    <a:pt x="19" y="97"/>
                    <a:pt x="37" y="139"/>
                    <a:pt x="37" y="175"/>
                  </a:cubicBezTo>
                  <a:lnTo>
                    <a:pt x="37" y="175"/>
                  </a:lnTo>
                  <a:cubicBezTo>
                    <a:pt x="37" y="139"/>
                    <a:pt x="19" y="97"/>
                    <a:pt x="19" y="79"/>
                  </a:cubicBezTo>
                  <a:cubicBezTo>
                    <a:pt x="37" y="79"/>
                    <a:pt x="56" y="98"/>
                    <a:pt x="74" y="98"/>
                  </a:cubicBezTo>
                  <a:cubicBezTo>
                    <a:pt x="56" y="79"/>
                    <a:pt x="37" y="61"/>
                    <a:pt x="19" y="61"/>
                  </a:cubicBezTo>
                  <a:lnTo>
                    <a:pt x="0" y="42"/>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60"/>
            <p:cNvSpPr/>
            <p:nvPr/>
          </p:nvSpPr>
          <p:spPr>
            <a:xfrm>
              <a:off x="-1244513" y="4187005"/>
              <a:ext cx="52503" cy="19688"/>
            </a:xfrm>
            <a:custGeom>
              <a:avLst/>
              <a:gdLst/>
              <a:ahLst/>
              <a:cxnLst/>
              <a:rect l="l" t="t" r="r" b="b"/>
              <a:pathLst>
                <a:path w="408" h="153" extrusionOk="0">
                  <a:moveTo>
                    <a:pt x="38" y="19"/>
                  </a:moveTo>
                  <a:cubicBezTo>
                    <a:pt x="38" y="56"/>
                    <a:pt x="19" y="97"/>
                    <a:pt x="1" y="134"/>
                  </a:cubicBezTo>
                  <a:cubicBezTo>
                    <a:pt x="19" y="97"/>
                    <a:pt x="38" y="79"/>
                    <a:pt x="61" y="37"/>
                  </a:cubicBezTo>
                  <a:cubicBezTo>
                    <a:pt x="79" y="79"/>
                    <a:pt x="116" y="116"/>
                    <a:pt x="153" y="134"/>
                  </a:cubicBezTo>
                  <a:cubicBezTo>
                    <a:pt x="116" y="97"/>
                    <a:pt x="98" y="56"/>
                    <a:pt x="61" y="19"/>
                  </a:cubicBezTo>
                  <a:close/>
                  <a:moveTo>
                    <a:pt x="232" y="0"/>
                  </a:moveTo>
                  <a:cubicBezTo>
                    <a:pt x="213" y="37"/>
                    <a:pt x="176" y="79"/>
                    <a:pt x="153" y="134"/>
                  </a:cubicBezTo>
                  <a:lnTo>
                    <a:pt x="153" y="153"/>
                  </a:lnTo>
                  <a:lnTo>
                    <a:pt x="176" y="134"/>
                  </a:lnTo>
                  <a:cubicBezTo>
                    <a:pt x="195" y="97"/>
                    <a:pt x="213" y="56"/>
                    <a:pt x="232" y="19"/>
                  </a:cubicBezTo>
                  <a:cubicBezTo>
                    <a:pt x="250" y="56"/>
                    <a:pt x="269" y="97"/>
                    <a:pt x="292" y="134"/>
                  </a:cubicBezTo>
                  <a:cubicBezTo>
                    <a:pt x="269" y="97"/>
                    <a:pt x="250" y="37"/>
                    <a:pt x="232" y="0"/>
                  </a:cubicBezTo>
                  <a:close/>
                  <a:moveTo>
                    <a:pt x="347" y="97"/>
                  </a:moveTo>
                  <a:cubicBezTo>
                    <a:pt x="329" y="116"/>
                    <a:pt x="310" y="116"/>
                    <a:pt x="292" y="134"/>
                  </a:cubicBezTo>
                  <a:cubicBezTo>
                    <a:pt x="310" y="134"/>
                    <a:pt x="329" y="116"/>
                    <a:pt x="366" y="116"/>
                  </a:cubicBezTo>
                  <a:lnTo>
                    <a:pt x="407" y="153"/>
                  </a:lnTo>
                  <a:lnTo>
                    <a:pt x="366" y="97"/>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60"/>
            <p:cNvSpPr/>
            <p:nvPr/>
          </p:nvSpPr>
          <p:spPr>
            <a:xfrm>
              <a:off x="-1210025" y="4236290"/>
              <a:ext cx="25094" cy="27538"/>
            </a:xfrm>
            <a:custGeom>
              <a:avLst/>
              <a:gdLst/>
              <a:ahLst/>
              <a:cxnLst/>
              <a:rect l="l" t="t" r="r" b="b"/>
              <a:pathLst>
                <a:path w="195" h="214" extrusionOk="0">
                  <a:moveTo>
                    <a:pt x="195" y="1"/>
                  </a:moveTo>
                  <a:cubicBezTo>
                    <a:pt x="195" y="19"/>
                    <a:pt x="176" y="61"/>
                    <a:pt x="176" y="79"/>
                  </a:cubicBezTo>
                  <a:lnTo>
                    <a:pt x="176" y="79"/>
                  </a:lnTo>
                  <a:cubicBezTo>
                    <a:pt x="176" y="61"/>
                    <a:pt x="195" y="42"/>
                    <a:pt x="195" y="1"/>
                  </a:cubicBezTo>
                  <a:close/>
                  <a:moveTo>
                    <a:pt x="116" y="43"/>
                  </a:moveTo>
                  <a:lnTo>
                    <a:pt x="139" y="135"/>
                  </a:lnTo>
                  <a:lnTo>
                    <a:pt x="139" y="195"/>
                  </a:lnTo>
                  <a:cubicBezTo>
                    <a:pt x="116" y="195"/>
                    <a:pt x="98" y="177"/>
                    <a:pt x="79" y="158"/>
                  </a:cubicBezTo>
                  <a:cubicBezTo>
                    <a:pt x="61" y="158"/>
                    <a:pt x="42" y="135"/>
                    <a:pt x="1" y="116"/>
                  </a:cubicBezTo>
                  <a:lnTo>
                    <a:pt x="1" y="116"/>
                  </a:lnTo>
                  <a:cubicBezTo>
                    <a:pt x="24" y="135"/>
                    <a:pt x="61" y="158"/>
                    <a:pt x="79" y="177"/>
                  </a:cubicBezTo>
                  <a:cubicBezTo>
                    <a:pt x="98" y="177"/>
                    <a:pt x="116" y="195"/>
                    <a:pt x="158" y="213"/>
                  </a:cubicBezTo>
                  <a:cubicBezTo>
                    <a:pt x="158" y="177"/>
                    <a:pt x="158" y="158"/>
                    <a:pt x="139" y="116"/>
                  </a:cubicBezTo>
                  <a:lnTo>
                    <a:pt x="139" y="61"/>
                  </a:lnTo>
                  <a:cubicBezTo>
                    <a:pt x="139" y="79"/>
                    <a:pt x="158" y="79"/>
                    <a:pt x="176" y="98"/>
                  </a:cubicBezTo>
                  <a:lnTo>
                    <a:pt x="176" y="79"/>
                  </a:lnTo>
                  <a:cubicBezTo>
                    <a:pt x="158" y="61"/>
                    <a:pt x="139" y="61"/>
                    <a:pt x="116" y="43"/>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60"/>
            <p:cNvSpPr/>
            <p:nvPr/>
          </p:nvSpPr>
          <p:spPr>
            <a:xfrm>
              <a:off x="-1174894" y="4194211"/>
              <a:ext cx="22134" cy="20203"/>
            </a:xfrm>
            <a:custGeom>
              <a:avLst/>
              <a:gdLst/>
              <a:ahLst/>
              <a:cxnLst/>
              <a:rect l="l" t="t" r="r" b="b"/>
              <a:pathLst>
                <a:path w="172" h="157" extrusionOk="0">
                  <a:moveTo>
                    <a:pt x="97" y="0"/>
                  </a:moveTo>
                  <a:cubicBezTo>
                    <a:pt x="55" y="23"/>
                    <a:pt x="37" y="41"/>
                    <a:pt x="19" y="41"/>
                  </a:cubicBezTo>
                  <a:lnTo>
                    <a:pt x="0" y="60"/>
                  </a:lnTo>
                  <a:lnTo>
                    <a:pt x="19" y="60"/>
                  </a:lnTo>
                  <a:cubicBezTo>
                    <a:pt x="37" y="42"/>
                    <a:pt x="55" y="23"/>
                    <a:pt x="97" y="0"/>
                  </a:cubicBezTo>
                  <a:close/>
                  <a:moveTo>
                    <a:pt x="19" y="60"/>
                  </a:moveTo>
                  <a:cubicBezTo>
                    <a:pt x="37" y="60"/>
                    <a:pt x="74" y="78"/>
                    <a:pt x="97" y="78"/>
                  </a:cubicBezTo>
                  <a:cubicBezTo>
                    <a:pt x="97" y="97"/>
                    <a:pt x="74" y="97"/>
                    <a:pt x="74" y="115"/>
                  </a:cubicBezTo>
                  <a:cubicBezTo>
                    <a:pt x="97" y="115"/>
                    <a:pt x="116" y="97"/>
                    <a:pt x="116" y="78"/>
                  </a:cubicBezTo>
                  <a:cubicBezTo>
                    <a:pt x="97" y="60"/>
                    <a:pt x="56" y="60"/>
                    <a:pt x="19" y="60"/>
                  </a:cubicBezTo>
                  <a:close/>
                  <a:moveTo>
                    <a:pt x="74" y="115"/>
                  </a:moveTo>
                  <a:cubicBezTo>
                    <a:pt x="74" y="115"/>
                    <a:pt x="56" y="115"/>
                    <a:pt x="56" y="138"/>
                  </a:cubicBezTo>
                  <a:lnTo>
                    <a:pt x="56" y="157"/>
                  </a:lnTo>
                  <a:lnTo>
                    <a:pt x="74" y="157"/>
                  </a:lnTo>
                  <a:cubicBezTo>
                    <a:pt x="116" y="157"/>
                    <a:pt x="134" y="138"/>
                    <a:pt x="171" y="138"/>
                  </a:cubicBezTo>
                  <a:lnTo>
                    <a:pt x="74" y="138"/>
                  </a:lnTo>
                  <a:lnTo>
                    <a:pt x="74" y="115"/>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6" name="Google Shape;4656;p60"/>
          <p:cNvGrpSpPr/>
          <p:nvPr/>
        </p:nvGrpSpPr>
        <p:grpSpPr>
          <a:xfrm>
            <a:off x="1369809" y="3332612"/>
            <a:ext cx="396843" cy="324788"/>
            <a:chOff x="-910166" y="3522825"/>
            <a:chExt cx="396843" cy="324788"/>
          </a:xfrm>
        </p:grpSpPr>
        <p:sp>
          <p:nvSpPr>
            <p:cNvPr id="4657" name="Google Shape;4657;p60"/>
            <p:cNvSpPr/>
            <p:nvPr/>
          </p:nvSpPr>
          <p:spPr>
            <a:xfrm flipH="1">
              <a:off x="-790103" y="3591779"/>
              <a:ext cx="258534" cy="147070"/>
            </a:xfrm>
            <a:custGeom>
              <a:avLst/>
              <a:gdLst/>
              <a:ahLst/>
              <a:cxnLst/>
              <a:rect l="l" t="t" r="r" b="b"/>
              <a:pathLst>
                <a:path w="3273" h="1862" extrusionOk="0">
                  <a:moveTo>
                    <a:pt x="2419" y="0"/>
                  </a:moveTo>
                  <a:cubicBezTo>
                    <a:pt x="1913" y="0"/>
                    <a:pt x="1174" y="109"/>
                    <a:pt x="500" y="619"/>
                  </a:cubicBezTo>
                  <a:cubicBezTo>
                    <a:pt x="1" y="1002"/>
                    <a:pt x="1" y="1196"/>
                    <a:pt x="56" y="1367"/>
                  </a:cubicBezTo>
                  <a:cubicBezTo>
                    <a:pt x="105" y="1524"/>
                    <a:pt x="265" y="1642"/>
                    <a:pt x="457" y="1642"/>
                  </a:cubicBezTo>
                  <a:cubicBezTo>
                    <a:pt x="502" y="1642"/>
                    <a:pt x="549" y="1635"/>
                    <a:pt x="597" y="1621"/>
                  </a:cubicBezTo>
                  <a:lnTo>
                    <a:pt x="615" y="1621"/>
                  </a:lnTo>
                  <a:cubicBezTo>
                    <a:pt x="718" y="1797"/>
                    <a:pt x="913" y="1861"/>
                    <a:pt x="1124" y="1861"/>
                  </a:cubicBezTo>
                  <a:cubicBezTo>
                    <a:pt x="1353" y="1861"/>
                    <a:pt x="1600" y="1786"/>
                    <a:pt x="1770" y="1695"/>
                  </a:cubicBezTo>
                  <a:cubicBezTo>
                    <a:pt x="2233" y="1464"/>
                    <a:pt x="3272" y="443"/>
                    <a:pt x="3272" y="443"/>
                  </a:cubicBezTo>
                  <a:cubicBezTo>
                    <a:pt x="3272" y="443"/>
                    <a:pt x="3138" y="388"/>
                    <a:pt x="3060" y="291"/>
                  </a:cubicBezTo>
                  <a:cubicBezTo>
                    <a:pt x="3004" y="212"/>
                    <a:pt x="2981" y="138"/>
                    <a:pt x="3041" y="60"/>
                  </a:cubicBezTo>
                  <a:cubicBezTo>
                    <a:pt x="3041" y="60"/>
                    <a:pt x="2794" y="0"/>
                    <a:pt x="24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60"/>
            <p:cNvSpPr/>
            <p:nvPr/>
          </p:nvSpPr>
          <p:spPr>
            <a:xfrm flipH="1">
              <a:off x="-863087" y="3534040"/>
              <a:ext cx="18326" cy="54816"/>
            </a:xfrm>
            <a:custGeom>
              <a:avLst/>
              <a:gdLst/>
              <a:ahLst/>
              <a:cxnLst/>
              <a:rect l="l" t="t" r="r" b="b"/>
              <a:pathLst>
                <a:path w="232" h="694" extrusionOk="0">
                  <a:moveTo>
                    <a:pt x="171" y="0"/>
                  </a:moveTo>
                  <a:cubicBezTo>
                    <a:pt x="153" y="0"/>
                    <a:pt x="153" y="0"/>
                    <a:pt x="134" y="19"/>
                  </a:cubicBezTo>
                  <a:cubicBezTo>
                    <a:pt x="134" y="42"/>
                    <a:pt x="134" y="60"/>
                    <a:pt x="153" y="60"/>
                  </a:cubicBezTo>
                  <a:lnTo>
                    <a:pt x="171" y="79"/>
                  </a:lnTo>
                  <a:cubicBezTo>
                    <a:pt x="171" y="97"/>
                    <a:pt x="194" y="116"/>
                    <a:pt x="194" y="116"/>
                  </a:cubicBezTo>
                  <a:cubicBezTo>
                    <a:pt x="153" y="158"/>
                    <a:pt x="116" y="213"/>
                    <a:pt x="79" y="250"/>
                  </a:cubicBezTo>
                  <a:cubicBezTo>
                    <a:pt x="37" y="310"/>
                    <a:pt x="19" y="365"/>
                    <a:pt x="0" y="425"/>
                  </a:cubicBezTo>
                  <a:cubicBezTo>
                    <a:pt x="0" y="481"/>
                    <a:pt x="19" y="523"/>
                    <a:pt x="19" y="559"/>
                  </a:cubicBezTo>
                  <a:cubicBezTo>
                    <a:pt x="37" y="620"/>
                    <a:pt x="56" y="657"/>
                    <a:pt x="56" y="693"/>
                  </a:cubicBezTo>
                  <a:lnTo>
                    <a:pt x="79" y="693"/>
                  </a:lnTo>
                  <a:cubicBezTo>
                    <a:pt x="56" y="657"/>
                    <a:pt x="56" y="596"/>
                    <a:pt x="37" y="559"/>
                  </a:cubicBezTo>
                  <a:lnTo>
                    <a:pt x="37" y="444"/>
                  </a:lnTo>
                  <a:cubicBezTo>
                    <a:pt x="37" y="389"/>
                    <a:pt x="79" y="328"/>
                    <a:pt x="116" y="273"/>
                  </a:cubicBezTo>
                  <a:cubicBezTo>
                    <a:pt x="153" y="231"/>
                    <a:pt x="194" y="176"/>
                    <a:pt x="231" y="134"/>
                  </a:cubicBezTo>
                  <a:lnTo>
                    <a:pt x="231" y="116"/>
                  </a:lnTo>
                  <a:cubicBezTo>
                    <a:pt x="231" y="97"/>
                    <a:pt x="231" y="79"/>
                    <a:pt x="213" y="60"/>
                  </a:cubicBezTo>
                  <a:lnTo>
                    <a:pt x="213" y="42"/>
                  </a:lnTo>
                  <a:lnTo>
                    <a:pt x="194" y="19"/>
                  </a:lnTo>
                  <a:lnTo>
                    <a:pt x="194" y="0"/>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60"/>
            <p:cNvSpPr/>
            <p:nvPr/>
          </p:nvSpPr>
          <p:spPr>
            <a:xfrm flipH="1">
              <a:off x="-755031" y="3642093"/>
              <a:ext cx="179623" cy="205519"/>
            </a:xfrm>
            <a:custGeom>
              <a:avLst/>
              <a:gdLst/>
              <a:ahLst/>
              <a:cxnLst/>
              <a:rect l="l" t="t" r="r" b="b"/>
              <a:pathLst>
                <a:path w="2274" h="2602" extrusionOk="0">
                  <a:moveTo>
                    <a:pt x="2006" y="0"/>
                  </a:moveTo>
                  <a:cubicBezTo>
                    <a:pt x="1812" y="0"/>
                    <a:pt x="1641" y="19"/>
                    <a:pt x="1483" y="60"/>
                  </a:cubicBezTo>
                  <a:cubicBezTo>
                    <a:pt x="1368" y="79"/>
                    <a:pt x="1234" y="116"/>
                    <a:pt x="1137" y="153"/>
                  </a:cubicBezTo>
                  <a:cubicBezTo>
                    <a:pt x="1081" y="176"/>
                    <a:pt x="1040" y="194"/>
                    <a:pt x="1003" y="194"/>
                  </a:cubicBezTo>
                  <a:cubicBezTo>
                    <a:pt x="906" y="231"/>
                    <a:pt x="809" y="268"/>
                    <a:pt x="735" y="328"/>
                  </a:cubicBezTo>
                  <a:cubicBezTo>
                    <a:pt x="638" y="384"/>
                    <a:pt x="559" y="444"/>
                    <a:pt x="485" y="499"/>
                  </a:cubicBezTo>
                  <a:cubicBezTo>
                    <a:pt x="425" y="541"/>
                    <a:pt x="388" y="578"/>
                    <a:pt x="370" y="615"/>
                  </a:cubicBezTo>
                  <a:cubicBezTo>
                    <a:pt x="291" y="712"/>
                    <a:pt x="231" y="790"/>
                    <a:pt x="176" y="887"/>
                  </a:cubicBezTo>
                  <a:cubicBezTo>
                    <a:pt x="139" y="984"/>
                    <a:pt x="97" y="1077"/>
                    <a:pt x="60" y="1174"/>
                  </a:cubicBezTo>
                  <a:cubicBezTo>
                    <a:pt x="23" y="1349"/>
                    <a:pt x="0" y="1520"/>
                    <a:pt x="0" y="1696"/>
                  </a:cubicBezTo>
                  <a:cubicBezTo>
                    <a:pt x="0" y="1770"/>
                    <a:pt x="0" y="1830"/>
                    <a:pt x="23" y="1908"/>
                  </a:cubicBezTo>
                  <a:cubicBezTo>
                    <a:pt x="23" y="1964"/>
                    <a:pt x="23" y="2042"/>
                    <a:pt x="42" y="2116"/>
                  </a:cubicBezTo>
                  <a:cubicBezTo>
                    <a:pt x="60" y="2273"/>
                    <a:pt x="97" y="2426"/>
                    <a:pt x="157" y="2601"/>
                  </a:cubicBezTo>
                  <a:cubicBezTo>
                    <a:pt x="462" y="2541"/>
                    <a:pt x="693" y="2486"/>
                    <a:pt x="906" y="2389"/>
                  </a:cubicBezTo>
                  <a:cubicBezTo>
                    <a:pt x="1003" y="2347"/>
                    <a:pt x="1100" y="2292"/>
                    <a:pt x="1178" y="2255"/>
                  </a:cubicBezTo>
                  <a:cubicBezTo>
                    <a:pt x="1271" y="2195"/>
                    <a:pt x="1349" y="2139"/>
                    <a:pt x="1428" y="2061"/>
                  </a:cubicBezTo>
                  <a:cubicBezTo>
                    <a:pt x="1446" y="2042"/>
                    <a:pt x="1465" y="2024"/>
                    <a:pt x="1483" y="2001"/>
                  </a:cubicBezTo>
                  <a:cubicBezTo>
                    <a:pt x="1544" y="1945"/>
                    <a:pt x="1599" y="1867"/>
                    <a:pt x="1659" y="1793"/>
                  </a:cubicBezTo>
                  <a:cubicBezTo>
                    <a:pt x="1678" y="1770"/>
                    <a:pt x="1696" y="1751"/>
                    <a:pt x="1714" y="1714"/>
                  </a:cubicBezTo>
                  <a:cubicBezTo>
                    <a:pt x="1733" y="1677"/>
                    <a:pt x="1775" y="1617"/>
                    <a:pt x="1793" y="1580"/>
                  </a:cubicBezTo>
                  <a:cubicBezTo>
                    <a:pt x="1848" y="1465"/>
                    <a:pt x="1890" y="1349"/>
                    <a:pt x="1927" y="1252"/>
                  </a:cubicBezTo>
                  <a:cubicBezTo>
                    <a:pt x="1964" y="1192"/>
                    <a:pt x="1987" y="1137"/>
                    <a:pt x="2006" y="1100"/>
                  </a:cubicBezTo>
                  <a:cubicBezTo>
                    <a:pt x="2024" y="1058"/>
                    <a:pt x="2043" y="1021"/>
                    <a:pt x="2061" y="984"/>
                  </a:cubicBezTo>
                  <a:cubicBezTo>
                    <a:pt x="2103" y="887"/>
                    <a:pt x="2158" y="790"/>
                    <a:pt x="2218" y="712"/>
                  </a:cubicBezTo>
                  <a:lnTo>
                    <a:pt x="2274" y="541"/>
                  </a:lnTo>
                  <a:lnTo>
                    <a:pt x="2121" y="213"/>
                  </a:lnTo>
                  <a:lnTo>
                    <a:pt x="2006"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60"/>
            <p:cNvSpPr/>
            <p:nvPr/>
          </p:nvSpPr>
          <p:spPr>
            <a:xfrm flipH="1">
              <a:off x="-727700" y="3654099"/>
              <a:ext cx="113983" cy="112870"/>
            </a:xfrm>
            <a:custGeom>
              <a:avLst/>
              <a:gdLst/>
              <a:ahLst/>
              <a:cxnLst/>
              <a:rect l="l" t="t" r="r" b="b"/>
              <a:pathLst>
                <a:path w="1443" h="1429" extrusionOk="0">
                  <a:moveTo>
                    <a:pt x="652" y="1"/>
                  </a:moveTo>
                  <a:cubicBezTo>
                    <a:pt x="596" y="24"/>
                    <a:pt x="555" y="42"/>
                    <a:pt x="518" y="42"/>
                  </a:cubicBezTo>
                  <a:cubicBezTo>
                    <a:pt x="421" y="79"/>
                    <a:pt x="324" y="116"/>
                    <a:pt x="250" y="176"/>
                  </a:cubicBezTo>
                  <a:cubicBezTo>
                    <a:pt x="153" y="232"/>
                    <a:pt x="74" y="292"/>
                    <a:pt x="0" y="347"/>
                  </a:cubicBezTo>
                  <a:cubicBezTo>
                    <a:pt x="37" y="426"/>
                    <a:pt x="74" y="504"/>
                    <a:pt x="134" y="578"/>
                  </a:cubicBezTo>
                  <a:cubicBezTo>
                    <a:pt x="208" y="675"/>
                    <a:pt x="287" y="772"/>
                    <a:pt x="384" y="869"/>
                  </a:cubicBezTo>
                  <a:cubicBezTo>
                    <a:pt x="462" y="966"/>
                    <a:pt x="555" y="1040"/>
                    <a:pt x="670" y="1119"/>
                  </a:cubicBezTo>
                  <a:lnTo>
                    <a:pt x="712" y="1137"/>
                  </a:lnTo>
                  <a:lnTo>
                    <a:pt x="730" y="1156"/>
                  </a:lnTo>
                  <a:lnTo>
                    <a:pt x="749" y="1179"/>
                  </a:lnTo>
                  <a:lnTo>
                    <a:pt x="827" y="1216"/>
                  </a:lnTo>
                  <a:cubicBezTo>
                    <a:pt x="846" y="1234"/>
                    <a:pt x="883" y="1253"/>
                    <a:pt x="901" y="1271"/>
                  </a:cubicBezTo>
                  <a:cubicBezTo>
                    <a:pt x="943" y="1271"/>
                    <a:pt x="961" y="1294"/>
                    <a:pt x="980" y="1313"/>
                  </a:cubicBezTo>
                  <a:lnTo>
                    <a:pt x="1040" y="1331"/>
                  </a:lnTo>
                  <a:lnTo>
                    <a:pt x="1059" y="1331"/>
                  </a:lnTo>
                  <a:lnTo>
                    <a:pt x="1077" y="1350"/>
                  </a:lnTo>
                  <a:lnTo>
                    <a:pt x="1156" y="1368"/>
                  </a:lnTo>
                  <a:cubicBezTo>
                    <a:pt x="1174" y="1387"/>
                    <a:pt x="1193" y="1387"/>
                    <a:pt x="1211" y="1387"/>
                  </a:cubicBezTo>
                  <a:lnTo>
                    <a:pt x="1248" y="1410"/>
                  </a:lnTo>
                  <a:cubicBezTo>
                    <a:pt x="1271" y="1410"/>
                    <a:pt x="1290" y="1410"/>
                    <a:pt x="1308" y="1428"/>
                  </a:cubicBezTo>
                  <a:cubicBezTo>
                    <a:pt x="1363" y="1313"/>
                    <a:pt x="1405" y="1197"/>
                    <a:pt x="1442" y="1100"/>
                  </a:cubicBezTo>
                  <a:cubicBezTo>
                    <a:pt x="1442" y="1082"/>
                    <a:pt x="1424" y="1082"/>
                    <a:pt x="1405" y="1063"/>
                  </a:cubicBezTo>
                  <a:lnTo>
                    <a:pt x="1363" y="1040"/>
                  </a:lnTo>
                  <a:cubicBezTo>
                    <a:pt x="1345" y="1040"/>
                    <a:pt x="1345" y="1022"/>
                    <a:pt x="1327" y="1022"/>
                  </a:cubicBezTo>
                  <a:lnTo>
                    <a:pt x="1271" y="985"/>
                  </a:lnTo>
                  <a:lnTo>
                    <a:pt x="1248" y="966"/>
                  </a:lnTo>
                  <a:lnTo>
                    <a:pt x="1211" y="925"/>
                  </a:lnTo>
                  <a:cubicBezTo>
                    <a:pt x="1193" y="925"/>
                    <a:pt x="1174" y="906"/>
                    <a:pt x="1156" y="888"/>
                  </a:cubicBezTo>
                  <a:cubicBezTo>
                    <a:pt x="1132" y="869"/>
                    <a:pt x="1114" y="851"/>
                    <a:pt x="1095" y="832"/>
                  </a:cubicBezTo>
                  <a:lnTo>
                    <a:pt x="1059" y="791"/>
                  </a:lnTo>
                  <a:lnTo>
                    <a:pt x="1040" y="772"/>
                  </a:lnTo>
                  <a:lnTo>
                    <a:pt x="1040" y="754"/>
                  </a:lnTo>
                  <a:lnTo>
                    <a:pt x="998" y="735"/>
                  </a:lnTo>
                  <a:cubicBezTo>
                    <a:pt x="943" y="657"/>
                    <a:pt x="883" y="578"/>
                    <a:pt x="846" y="504"/>
                  </a:cubicBezTo>
                  <a:cubicBezTo>
                    <a:pt x="786" y="426"/>
                    <a:pt x="749" y="329"/>
                    <a:pt x="730" y="255"/>
                  </a:cubicBezTo>
                  <a:cubicBezTo>
                    <a:pt x="693" y="158"/>
                    <a:pt x="670" y="79"/>
                    <a:pt x="65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60"/>
            <p:cNvSpPr/>
            <p:nvPr/>
          </p:nvSpPr>
          <p:spPr>
            <a:xfrm flipH="1">
              <a:off x="-706531" y="3712153"/>
              <a:ext cx="131123" cy="94229"/>
            </a:xfrm>
            <a:custGeom>
              <a:avLst/>
              <a:gdLst/>
              <a:ahLst/>
              <a:cxnLst/>
              <a:rect l="l" t="t" r="r" b="b"/>
              <a:pathLst>
                <a:path w="1660" h="1193" extrusionOk="0">
                  <a:moveTo>
                    <a:pt x="176" y="0"/>
                  </a:moveTo>
                  <a:cubicBezTo>
                    <a:pt x="139" y="97"/>
                    <a:pt x="97" y="190"/>
                    <a:pt x="60" y="287"/>
                  </a:cubicBezTo>
                  <a:cubicBezTo>
                    <a:pt x="23" y="462"/>
                    <a:pt x="0" y="633"/>
                    <a:pt x="0" y="809"/>
                  </a:cubicBezTo>
                  <a:cubicBezTo>
                    <a:pt x="23" y="827"/>
                    <a:pt x="60" y="846"/>
                    <a:pt x="79" y="864"/>
                  </a:cubicBezTo>
                  <a:lnTo>
                    <a:pt x="425" y="1040"/>
                  </a:lnTo>
                  <a:lnTo>
                    <a:pt x="462" y="1058"/>
                  </a:lnTo>
                  <a:cubicBezTo>
                    <a:pt x="485" y="1058"/>
                    <a:pt x="504" y="1058"/>
                    <a:pt x="522" y="1077"/>
                  </a:cubicBezTo>
                  <a:lnTo>
                    <a:pt x="601" y="1095"/>
                  </a:lnTo>
                  <a:cubicBezTo>
                    <a:pt x="675" y="1114"/>
                    <a:pt x="735" y="1137"/>
                    <a:pt x="790" y="1155"/>
                  </a:cubicBezTo>
                  <a:cubicBezTo>
                    <a:pt x="832" y="1155"/>
                    <a:pt x="850" y="1155"/>
                    <a:pt x="887" y="1174"/>
                  </a:cubicBezTo>
                  <a:lnTo>
                    <a:pt x="984" y="1174"/>
                  </a:lnTo>
                  <a:lnTo>
                    <a:pt x="1081" y="1192"/>
                  </a:lnTo>
                  <a:lnTo>
                    <a:pt x="1349" y="1192"/>
                  </a:lnTo>
                  <a:lnTo>
                    <a:pt x="1428" y="1174"/>
                  </a:lnTo>
                  <a:cubicBezTo>
                    <a:pt x="1446" y="1155"/>
                    <a:pt x="1465" y="1137"/>
                    <a:pt x="1483" y="1114"/>
                  </a:cubicBezTo>
                  <a:cubicBezTo>
                    <a:pt x="1544" y="1058"/>
                    <a:pt x="1599" y="980"/>
                    <a:pt x="1659" y="906"/>
                  </a:cubicBezTo>
                  <a:lnTo>
                    <a:pt x="1446" y="906"/>
                  </a:lnTo>
                  <a:lnTo>
                    <a:pt x="1368" y="883"/>
                  </a:lnTo>
                  <a:lnTo>
                    <a:pt x="1294" y="864"/>
                  </a:lnTo>
                  <a:lnTo>
                    <a:pt x="1252" y="864"/>
                  </a:lnTo>
                  <a:lnTo>
                    <a:pt x="1215" y="846"/>
                  </a:lnTo>
                  <a:lnTo>
                    <a:pt x="1178" y="827"/>
                  </a:lnTo>
                  <a:lnTo>
                    <a:pt x="1137" y="827"/>
                  </a:lnTo>
                  <a:lnTo>
                    <a:pt x="1081" y="790"/>
                  </a:lnTo>
                  <a:cubicBezTo>
                    <a:pt x="1040" y="790"/>
                    <a:pt x="1021" y="767"/>
                    <a:pt x="1003" y="767"/>
                  </a:cubicBezTo>
                  <a:cubicBezTo>
                    <a:pt x="984" y="749"/>
                    <a:pt x="966" y="749"/>
                    <a:pt x="947" y="730"/>
                  </a:cubicBezTo>
                  <a:cubicBezTo>
                    <a:pt x="887" y="712"/>
                    <a:pt x="850" y="675"/>
                    <a:pt x="809" y="652"/>
                  </a:cubicBezTo>
                  <a:lnTo>
                    <a:pt x="753" y="615"/>
                  </a:lnTo>
                  <a:cubicBezTo>
                    <a:pt x="735" y="596"/>
                    <a:pt x="735" y="596"/>
                    <a:pt x="716" y="596"/>
                  </a:cubicBezTo>
                  <a:lnTo>
                    <a:pt x="693" y="559"/>
                  </a:lnTo>
                  <a:cubicBezTo>
                    <a:pt x="619" y="499"/>
                    <a:pt x="541" y="444"/>
                    <a:pt x="462" y="365"/>
                  </a:cubicBezTo>
                  <a:cubicBezTo>
                    <a:pt x="407" y="287"/>
                    <a:pt x="328" y="213"/>
                    <a:pt x="273" y="134"/>
                  </a:cubicBezTo>
                  <a:cubicBezTo>
                    <a:pt x="254" y="97"/>
                    <a:pt x="213" y="37"/>
                    <a:pt x="17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60"/>
            <p:cNvSpPr/>
            <p:nvPr/>
          </p:nvSpPr>
          <p:spPr>
            <a:xfrm flipH="1">
              <a:off x="-858349" y="3578193"/>
              <a:ext cx="142814" cy="134038"/>
            </a:xfrm>
            <a:custGeom>
              <a:avLst/>
              <a:gdLst/>
              <a:ahLst/>
              <a:cxnLst/>
              <a:rect l="l" t="t" r="r" b="b"/>
              <a:pathLst>
                <a:path w="1808" h="1697" extrusionOk="0">
                  <a:moveTo>
                    <a:pt x="1077" y="0"/>
                  </a:moveTo>
                  <a:cubicBezTo>
                    <a:pt x="1040" y="0"/>
                    <a:pt x="999" y="19"/>
                    <a:pt x="980" y="19"/>
                  </a:cubicBezTo>
                  <a:lnTo>
                    <a:pt x="768" y="19"/>
                  </a:lnTo>
                  <a:cubicBezTo>
                    <a:pt x="749" y="37"/>
                    <a:pt x="712" y="61"/>
                    <a:pt x="694" y="61"/>
                  </a:cubicBezTo>
                  <a:cubicBezTo>
                    <a:pt x="652" y="79"/>
                    <a:pt x="615" y="79"/>
                    <a:pt x="597" y="98"/>
                  </a:cubicBezTo>
                  <a:cubicBezTo>
                    <a:pt x="560" y="116"/>
                    <a:pt x="518" y="116"/>
                    <a:pt x="500" y="134"/>
                  </a:cubicBezTo>
                  <a:cubicBezTo>
                    <a:pt x="463" y="153"/>
                    <a:pt x="444" y="153"/>
                    <a:pt x="403" y="176"/>
                  </a:cubicBezTo>
                  <a:cubicBezTo>
                    <a:pt x="384" y="195"/>
                    <a:pt x="347" y="232"/>
                    <a:pt x="329" y="250"/>
                  </a:cubicBezTo>
                  <a:cubicBezTo>
                    <a:pt x="306" y="268"/>
                    <a:pt x="287" y="310"/>
                    <a:pt x="250" y="329"/>
                  </a:cubicBezTo>
                  <a:cubicBezTo>
                    <a:pt x="232" y="347"/>
                    <a:pt x="213" y="366"/>
                    <a:pt x="190" y="407"/>
                  </a:cubicBezTo>
                  <a:cubicBezTo>
                    <a:pt x="172" y="426"/>
                    <a:pt x="153" y="463"/>
                    <a:pt x="135" y="481"/>
                  </a:cubicBezTo>
                  <a:cubicBezTo>
                    <a:pt x="116" y="523"/>
                    <a:pt x="98" y="541"/>
                    <a:pt x="74" y="578"/>
                  </a:cubicBezTo>
                  <a:cubicBezTo>
                    <a:pt x="56" y="615"/>
                    <a:pt x="38" y="638"/>
                    <a:pt x="38" y="675"/>
                  </a:cubicBezTo>
                  <a:cubicBezTo>
                    <a:pt x="19" y="712"/>
                    <a:pt x="19" y="731"/>
                    <a:pt x="19" y="772"/>
                  </a:cubicBezTo>
                  <a:cubicBezTo>
                    <a:pt x="1" y="791"/>
                    <a:pt x="1" y="809"/>
                    <a:pt x="19" y="828"/>
                  </a:cubicBezTo>
                  <a:lnTo>
                    <a:pt x="19" y="888"/>
                  </a:lnTo>
                  <a:cubicBezTo>
                    <a:pt x="19" y="906"/>
                    <a:pt x="1" y="943"/>
                    <a:pt x="1" y="985"/>
                  </a:cubicBezTo>
                  <a:cubicBezTo>
                    <a:pt x="1" y="1022"/>
                    <a:pt x="19" y="1040"/>
                    <a:pt x="38" y="1077"/>
                  </a:cubicBezTo>
                  <a:cubicBezTo>
                    <a:pt x="38" y="1119"/>
                    <a:pt x="38" y="1156"/>
                    <a:pt x="56" y="1174"/>
                  </a:cubicBezTo>
                  <a:cubicBezTo>
                    <a:pt x="74" y="1216"/>
                    <a:pt x="74" y="1253"/>
                    <a:pt x="98" y="1290"/>
                  </a:cubicBezTo>
                  <a:cubicBezTo>
                    <a:pt x="98" y="1308"/>
                    <a:pt x="135" y="1331"/>
                    <a:pt x="153" y="1368"/>
                  </a:cubicBezTo>
                  <a:cubicBezTo>
                    <a:pt x="172" y="1387"/>
                    <a:pt x="190" y="1424"/>
                    <a:pt x="213" y="1447"/>
                  </a:cubicBezTo>
                  <a:cubicBezTo>
                    <a:pt x="250" y="1465"/>
                    <a:pt x="269" y="1502"/>
                    <a:pt x="287" y="1521"/>
                  </a:cubicBezTo>
                  <a:cubicBezTo>
                    <a:pt x="329" y="1539"/>
                    <a:pt x="347" y="1562"/>
                    <a:pt x="384" y="1581"/>
                  </a:cubicBezTo>
                  <a:cubicBezTo>
                    <a:pt x="421" y="1599"/>
                    <a:pt x="444" y="1599"/>
                    <a:pt x="481" y="1618"/>
                  </a:cubicBezTo>
                  <a:cubicBezTo>
                    <a:pt x="500" y="1618"/>
                    <a:pt x="537" y="1636"/>
                    <a:pt x="578" y="1655"/>
                  </a:cubicBezTo>
                  <a:cubicBezTo>
                    <a:pt x="597" y="1655"/>
                    <a:pt x="634" y="1678"/>
                    <a:pt x="675" y="1678"/>
                  </a:cubicBezTo>
                  <a:cubicBezTo>
                    <a:pt x="687" y="1684"/>
                    <a:pt x="698" y="1686"/>
                    <a:pt x="707" y="1686"/>
                  </a:cubicBezTo>
                  <a:cubicBezTo>
                    <a:pt x="726" y="1686"/>
                    <a:pt x="743" y="1678"/>
                    <a:pt x="768" y="1678"/>
                  </a:cubicBezTo>
                  <a:cubicBezTo>
                    <a:pt x="809" y="1678"/>
                    <a:pt x="846" y="1696"/>
                    <a:pt x="883" y="1696"/>
                  </a:cubicBezTo>
                  <a:cubicBezTo>
                    <a:pt x="906" y="1696"/>
                    <a:pt x="943" y="1696"/>
                    <a:pt x="980" y="1678"/>
                  </a:cubicBezTo>
                  <a:cubicBezTo>
                    <a:pt x="1022" y="1678"/>
                    <a:pt x="1059" y="1655"/>
                    <a:pt x="1077" y="1655"/>
                  </a:cubicBezTo>
                  <a:cubicBezTo>
                    <a:pt x="1114" y="1636"/>
                    <a:pt x="1137" y="1618"/>
                    <a:pt x="1174" y="1599"/>
                  </a:cubicBezTo>
                  <a:cubicBezTo>
                    <a:pt x="1211" y="1599"/>
                    <a:pt x="1253" y="1581"/>
                    <a:pt x="1271" y="1581"/>
                  </a:cubicBezTo>
                  <a:cubicBezTo>
                    <a:pt x="1308" y="1562"/>
                    <a:pt x="1327" y="1539"/>
                    <a:pt x="1345" y="1521"/>
                  </a:cubicBezTo>
                  <a:cubicBezTo>
                    <a:pt x="1387" y="1502"/>
                    <a:pt x="1405" y="1484"/>
                    <a:pt x="1424" y="1447"/>
                  </a:cubicBezTo>
                  <a:cubicBezTo>
                    <a:pt x="1461" y="1424"/>
                    <a:pt x="1484" y="1405"/>
                    <a:pt x="1502" y="1387"/>
                  </a:cubicBezTo>
                  <a:cubicBezTo>
                    <a:pt x="1539" y="1368"/>
                    <a:pt x="1558" y="1331"/>
                    <a:pt x="1576" y="1308"/>
                  </a:cubicBezTo>
                  <a:cubicBezTo>
                    <a:pt x="1599" y="1290"/>
                    <a:pt x="1618" y="1271"/>
                    <a:pt x="1636" y="1234"/>
                  </a:cubicBezTo>
                  <a:cubicBezTo>
                    <a:pt x="1655" y="1216"/>
                    <a:pt x="1673" y="1193"/>
                    <a:pt x="1692" y="1156"/>
                  </a:cubicBezTo>
                  <a:cubicBezTo>
                    <a:pt x="1715" y="1137"/>
                    <a:pt x="1733" y="1100"/>
                    <a:pt x="1733" y="1059"/>
                  </a:cubicBezTo>
                  <a:cubicBezTo>
                    <a:pt x="1752" y="1040"/>
                    <a:pt x="1752" y="1022"/>
                    <a:pt x="1752" y="1003"/>
                  </a:cubicBezTo>
                  <a:cubicBezTo>
                    <a:pt x="1770" y="1003"/>
                    <a:pt x="1770" y="985"/>
                    <a:pt x="1770" y="985"/>
                  </a:cubicBezTo>
                  <a:cubicBezTo>
                    <a:pt x="1789" y="943"/>
                    <a:pt x="1789" y="906"/>
                    <a:pt x="1789" y="888"/>
                  </a:cubicBezTo>
                  <a:cubicBezTo>
                    <a:pt x="1789" y="846"/>
                    <a:pt x="1807" y="809"/>
                    <a:pt x="1807" y="772"/>
                  </a:cubicBezTo>
                  <a:lnTo>
                    <a:pt x="1807" y="675"/>
                  </a:lnTo>
                  <a:cubicBezTo>
                    <a:pt x="1807" y="657"/>
                    <a:pt x="1807" y="615"/>
                    <a:pt x="1789" y="578"/>
                  </a:cubicBezTo>
                  <a:cubicBezTo>
                    <a:pt x="1789" y="541"/>
                    <a:pt x="1770" y="523"/>
                    <a:pt x="1770" y="481"/>
                  </a:cubicBezTo>
                  <a:cubicBezTo>
                    <a:pt x="1752" y="463"/>
                    <a:pt x="1752" y="426"/>
                    <a:pt x="1733" y="384"/>
                  </a:cubicBezTo>
                  <a:cubicBezTo>
                    <a:pt x="1715" y="366"/>
                    <a:pt x="1715" y="329"/>
                    <a:pt x="1692" y="310"/>
                  </a:cubicBezTo>
                  <a:cubicBezTo>
                    <a:pt x="1673" y="268"/>
                    <a:pt x="1636" y="250"/>
                    <a:pt x="1618" y="232"/>
                  </a:cubicBezTo>
                  <a:cubicBezTo>
                    <a:pt x="1599" y="213"/>
                    <a:pt x="1558" y="195"/>
                    <a:pt x="1539" y="176"/>
                  </a:cubicBezTo>
                  <a:cubicBezTo>
                    <a:pt x="1521" y="153"/>
                    <a:pt x="1484" y="134"/>
                    <a:pt x="1461" y="116"/>
                  </a:cubicBezTo>
                  <a:cubicBezTo>
                    <a:pt x="1424" y="98"/>
                    <a:pt x="1405" y="79"/>
                    <a:pt x="1368" y="79"/>
                  </a:cubicBezTo>
                  <a:cubicBezTo>
                    <a:pt x="1327" y="61"/>
                    <a:pt x="1308" y="61"/>
                    <a:pt x="1271" y="61"/>
                  </a:cubicBezTo>
                  <a:cubicBezTo>
                    <a:pt x="1230" y="37"/>
                    <a:pt x="1211" y="19"/>
                    <a:pt x="1174" y="19"/>
                  </a:cubicBezTo>
                  <a:cubicBezTo>
                    <a:pt x="1156" y="10"/>
                    <a:pt x="1141" y="10"/>
                    <a:pt x="1126" y="10"/>
                  </a:cubicBezTo>
                  <a:cubicBezTo>
                    <a:pt x="1111" y="10"/>
                    <a:pt x="1096" y="10"/>
                    <a:pt x="1077"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60"/>
            <p:cNvSpPr/>
            <p:nvPr/>
          </p:nvSpPr>
          <p:spPr>
            <a:xfrm flipH="1">
              <a:off x="-745946" y="3643514"/>
              <a:ext cx="53397" cy="76378"/>
            </a:xfrm>
            <a:custGeom>
              <a:avLst/>
              <a:gdLst/>
              <a:ahLst/>
              <a:cxnLst/>
              <a:rect l="l" t="t" r="r" b="b"/>
              <a:pathLst>
                <a:path w="676" h="967" extrusionOk="0">
                  <a:moveTo>
                    <a:pt x="310" y="1"/>
                  </a:moveTo>
                  <a:cubicBezTo>
                    <a:pt x="195" y="1"/>
                    <a:pt x="97" y="19"/>
                    <a:pt x="0" y="42"/>
                  </a:cubicBezTo>
                  <a:cubicBezTo>
                    <a:pt x="61" y="273"/>
                    <a:pt x="195" y="657"/>
                    <a:pt x="578" y="966"/>
                  </a:cubicBezTo>
                  <a:cubicBezTo>
                    <a:pt x="597" y="888"/>
                    <a:pt x="638" y="809"/>
                    <a:pt x="675" y="754"/>
                  </a:cubicBezTo>
                  <a:cubicBezTo>
                    <a:pt x="638" y="735"/>
                    <a:pt x="620" y="712"/>
                    <a:pt x="578" y="694"/>
                  </a:cubicBezTo>
                  <a:cubicBezTo>
                    <a:pt x="560" y="675"/>
                    <a:pt x="541" y="638"/>
                    <a:pt x="504" y="620"/>
                  </a:cubicBezTo>
                  <a:cubicBezTo>
                    <a:pt x="481" y="597"/>
                    <a:pt x="463" y="560"/>
                    <a:pt x="444" y="541"/>
                  </a:cubicBezTo>
                  <a:cubicBezTo>
                    <a:pt x="426" y="504"/>
                    <a:pt x="389" y="481"/>
                    <a:pt x="389" y="463"/>
                  </a:cubicBezTo>
                  <a:cubicBezTo>
                    <a:pt x="365" y="426"/>
                    <a:pt x="365" y="389"/>
                    <a:pt x="347" y="347"/>
                  </a:cubicBezTo>
                  <a:cubicBezTo>
                    <a:pt x="329" y="329"/>
                    <a:pt x="329" y="292"/>
                    <a:pt x="329" y="250"/>
                  </a:cubicBezTo>
                  <a:cubicBezTo>
                    <a:pt x="310" y="213"/>
                    <a:pt x="292" y="195"/>
                    <a:pt x="292" y="158"/>
                  </a:cubicBezTo>
                  <a:cubicBezTo>
                    <a:pt x="292" y="116"/>
                    <a:pt x="310" y="79"/>
                    <a:pt x="310" y="61"/>
                  </a:cubicBezTo>
                  <a:lnTo>
                    <a:pt x="310" y="1"/>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60"/>
            <p:cNvSpPr/>
            <p:nvPr/>
          </p:nvSpPr>
          <p:spPr>
            <a:xfrm flipH="1">
              <a:off x="-910166" y="3580879"/>
              <a:ext cx="97553" cy="80960"/>
            </a:xfrm>
            <a:custGeom>
              <a:avLst/>
              <a:gdLst/>
              <a:ahLst/>
              <a:cxnLst/>
              <a:rect l="l" t="t" r="r" b="b"/>
              <a:pathLst>
                <a:path w="1235" h="1025" extrusionOk="0">
                  <a:moveTo>
                    <a:pt x="459" y="1"/>
                  </a:moveTo>
                  <a:cubicBezTo>
                    <a:pt x="318" y="1"/>
                    <a:pt x="187" y="77"/>
                    <a:pt x="116" y="198"/>
                  </a:cubicBezTo>
                  <a:cubicBezTo>
                    <a:pt x="1" y="410"/>
                    <a:pt x="79" y="720"/>
                    <a:pt x="292" y="872"/>
                  </a:cubicBezTo>
                  <a:cubicBezTo>
                    <a:pt x="426" y="969"/>
                    <a:pt x="638" y="1025"/>
                    <a:pt x="832" y="1025"/>
                  </a:cubicBezTo>
                  <a:cubicBezTo>
                    <a:pt x="985" y="1025"/>
                    <a:pt x="1100" y="988"/>
                    <a:pt x="1137" y="909"/>
                  </a:cubicBezTo>
                  <a:cubicBezTo>
                    <a:pt x="1234" y="757"/>
                    <a:pt x="966" y="234"/>
                    <a:pt x="735" y="82"/>
                  </a:cubicBezTo>
                  <a:cubicBezTo>
                    <a:pt x="657" y="45"/>
                    <a:pt x="578" y="3"/>
                    <a:pt x="504" y="3"/>
                  </a:cubicBezTo>
                  <a:cubicBezTo>
                    <a:pt x="489" y="2"/>
                    <a:pt x="474" y="1"/>
                    <a:pt x="459"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60"/>
            <p:cNvSpPr/>
            <p:nvPr/>
          </p:nvSpPr>
          <p:spPr>
            <a:xfrm flipH="1">
              <a:off x="-764195" y="3603469"/>
              <a:ext cx="250872" cy="161050"/>
            </a:xfrm>
            <a:custGeom>
              <a:avLst/>
              <a:gdLst/>
              <a:ahLst/>
              <a:cxnLst/>
              <a:rect l="l" t="t" r="r" b="b"/>
              <a:pathLst>
                <a:path w="3176" h="2039" extrusionOk="0">
                  <a:moveTo>
                    <a:pt x="2704" y="0"/>
                  </a:moveTo>
                  <a:cubicBezTo>
                    <a:pt x="2277" y="0"/>
                    <a:pt x="1257" y="91"/>
                    <a:pt x="440" y="873"/>
                  </a:cubicBezTo>
                  <a:cubicBezTo>
                    <a:pt x="1" y="1316"/>
                    <a:pt x="19" y="1510"/>
                    <a:pt x="93" y="1663"/>
                  </a:cubicBezTo>
                  <a:cubicBezTo>
                    <a:pt x="151" y="1805"/>
                    <a:pt x="300" y="1895"/>
                    <a:pt x="473" y="1895"/>
                  </a:cubicBezTo>
                  <a:cubicBezTo>
                    <a:pt x="537" y="1895"/>
                    <a:pt x="604" y="1883"/>
                    <a:pt x="671" y="1857"/>
                  </a:cubicBezTo>
                  <a:cubicBezTo>
                    <a:pt x="772" y="1988"/>
                    <a:pt x="931" y="2039"/>
                    <a:pt x="1106" y="2039"/>
                  </a:cubicBezTo>
                  <a:cubicBezTo>
                    <a:pt x="1367" y="2039"/>
                    <a:pt x="1663" y="1924"/>
                    <a:pt x="1849" y="1797"/>
                  </a:cubicBezTo>
                  <a:cubicBezTo>
                    <a:pt x="1983" y="1704"/>
                    <a:pt x="2172" y="1510"/>
                    <a:pt x="2385" y="1298"/>
                  </a:cubicBezTo>
                  <a:cubicBezTo>
                    <a:pt x="2482" y="1201"/>
                    <a:pt x="2579" y="1085"/>
                    <a:pt x="2658" y="988"/>
                  </a:cubicBezTo>
                  <a:cubicBezTo>
                    <a:pt x="2713" y="933"/>
                    <a:pt x="2750" y="873"/>
                    <a:pt x="2810" y="817"/>
                  </a:cubicBezTo>
                  <a:cubicBezTo>
                    <a:pt x="2847" y="780"/>
                    <a:pt x="2889" y="720"/>
                    <a:pt x="2907" y="683"/>
                  </a:cubicBezTo>
                  <a:cubicBezTo>
                    <a:pt x="3060" y="508"/>
                    <a:pt x="3175" y="355"/>
                    <a:pt x="3175" y="355"/>
                  </a:cubicBezTo>
                  <a:cubicBezTo>
                    <a:pt x="3175" y="355"/>
                    <a:pt x="3023" y="318"/>
                    <a:pt x="2944" y="240"/>
                  </a:cubicBezTo>
                  <a:cubicBezTo>
                    <a:pt x="2889" y="180"/>
                    <a:pt x="2866" y="106"/>
                    <a:pt x="2907" y="9"/>
                  </a:cubicBezTo>
                  <a:cubicBezTo>
                    <a:pt x="2907" y="9"/>
                    <a:pt x="2832" y="0"/>
                    <a:pt x="270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60"/>
            <p:cNvSpPr/>
            <p:nvPr/>
          </p:nvSpPr>
          <p:spPr>
            <a:xfrm flipH="1">
              <a:off x="-745948" y="3603469"/>
              <a:ext cx="232626" cy="149677"/>
            </a:xfrm>
            <a:custGeom>
              <a:avLst/>
              <a:gdLst/>
              <a:ahLst/>
              <a:cxnLst/>
              <a:rect l="l" t="t" r="r" b="b"/>
              <a:pathLst>
                <a:path w="2945" h="1895" extrusionOk="0">
                  <a:moveTo>
                    <a:pt x="2704" y="0"/>
                  </a:moveTo>
                  <a:cubicBezTo>
                    <a:pt x="2277" y="0"/>
                    <a:pt x="1257" y="91"/>
                    <a:pt x="440" y="873"/>
                  </a:cubicBezTo>
                  <a:cubicBezTo>
                    <a:pt x="1" y="1316"/>
                    <a:pt x="19" y="1510"/>
                    <a:pt x="93" y="1663"/>
                  </a:cubicBezTo>
                  <a:cubicBezTo>
                    <a:pt x="151" y="1805"/>
                    <a:pt x="300" y="1895"/>
                    <a:pt x="473" y="1895"/>
                  </a:cubicBezTo>
                  <a:cubicBezTo>
                    <a:pt x="537" y="1895"/>
                    <a:pt x="604" y="1883"/>
                    <a:pt x="671" y="1857"/>
                  </a:cubicBezTo>
                  <a:cubicBezTo>
                    <a:pt x="671" y="1857"/>
                    <a:pt x="1941" y="1413"/>
                    <a:pt x="2944" y="240"/>
                  </a:cubicBezTo>
                  <a:cubicBezTo>
                    <a:pt x="2889" y="180"/>
                    <a:pt x="2866" y="106"/>
                    <a:pt x="2907" y="9"/>
                  </a:cubicBezTo>
                  <a:cubicBezTo>
                    <a:pt x="2907" y="9"/>
                    <a:pt x="2832" y="0"/>
                    <a:pt x="2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60"/>
            <p:cNvSpPr/>
            <p:nvPr/>
          </p:nvSpPr>
          <p:spPr>
            <a:xfrm flipH="1">
              <a:off x="-844841" y="3522825"/>
              <a:ext cx="12164" cy="67453"/>
            </a:xfrm>
            <a:custGeom>
              <a:avLst/>
              <a:gdLst/>
              <a:ahLst/>
              <a:cxnLst/>
              <a:rect l="l" t="t" r="r" b="b"/>
              <a:pathLst>
                <a:path w="154" h="854" extrusionOk="0">
                  <a:moveTo>
                    <a:pt x="40" y="1"/>
                  </a:moveTo>
                  <a:cubicBezTo>
                    <a:pt x="27" y="1"/>
                    <a:pt x="14" y="14"/>
                    <a:pt x="1" y="27"/>
                  </a:cubicBezTo>
                  <a:cubicBezTo>
                    <a:pt x="1" y="45"/>
                    <a:pt x="1" y="68"/>
                    <a:pt x="19" y="87"/>
                  </a:cubicBezTo>
                  <a:cubicBezTo>
                    <a:pt x="38" y="87"/>
                    <a:pt x="56" y="87"/>
                    <a:pt x="56" y="105"/>
                  </a:cubicBezTo>
                  <a:lnTo>
                    <a:pt x="67" y="105"/>
                  </a:lnTo>
                  <a:cubicBezTo>
                    <a:pt x="56" y="136"/>
                    <a:pt x="53" y="168"/>
                    <a:pt x="38" y="202"/>
                  </a:cubicBezTo>
                  <a:cubicBezTo>
                    <a:pt x="38" y="258"/>
                    <a:pt x="19" y="300"/>
                    <a:pt x="19" y="336"/>
                  </a:cubicBezTo>
                  <a:cubicBezTo>
                    <a:pt x="1" y="373"/>
                    <a:pt x="1" y="415"/>
                    <a:pt x="1" y="452"/>
                  </a:cubicBezTo>
                  <a:lnTo>
                    <a:pt x="1" y="567"/>
                  </a:lnTo>
                  <a:lnTo>
                    <a:pt x="1" y="586"/>
                  </a:lnTo>
                  <a:cubicBezTo>
                    <a:pt x="19" y="623"/>
                    <a:pt x="38" y="683"/>
                    <a:pt x="56" y="720"/>
                  </a:cubicBezTo>
                  <a:cubicBezTo>
                    <a:pt x="75" y="780"/>
                    <a:pt x="116" y="817"/>
                    <a:pt x="153" y="854"/>
                  </a:cubicBezTo>
                  <a:lnTo>
                    <a:pt x="153" y="835"/>
                  </a:lnTo>
                  <a:cubicBezTo>
                    <a:pt x="135" y="799"/>
                    <a:pt x="93" y="762"/>
                    <a:pt x="75" y="720"/>
                  </a:cubicBezTo>
                  <a:cubicBezTo>
                    <a:pt x="57" y="668"/>
                    <a:pt x="40" y="628"/>
                    <a:pt x="22" y="576"/>
                  </a:cubicBezTo>
                  <a:lnTo>
                    <a:pt x="22" y="576"/>
                  </a:lnTo>
                  <a:cubicBezTo>
                    <a:pt x="38" y="526"/>
                    <a:pt x="38" y="487"/>
                    <a:pt x="38" y="452"/>
                  </a:cubicBezTo>
                  <a:cubicBezTo>
                    <a:pt x="56" y="415"/>
                    <a:pt x="56" y="373"/>
                    <a:pt x="75" y="336"/>
                  </a:cubicBezTo>
                  <a:cubicBezTo>
                    <a:pt x="75" y="300"/>
                    <a:pt x="93" y="258"/>
                    <a:pt x="93" y="239"/>
                  </a:cubicBezTo>
                  <a:cubicBezTo>
                    <a:pt x="116" y="202"/>
                    <a:pt x="135" y="161"/>
                    <a:pt x="153" y="124"/>
                  </a:cubicBezTo>
                  <a:lnTo>
                    <a:pt x="153" y="87"/>
                  </a:lnTo>
                  <a:lnTo>
                    <a:pt x="135" y="68"/>
                  </a:lnTo>
                  <a:cubicBezTo>
                    <a:pt x="135" y="45"/>
                    <a:pt x="116" y="45"/>
                    <a:pt x="116" y="45"/>
                  </a:cubicBezTo>
                  <a:cubicBezTo>
                    <a:pt x="93" y="27"/>
                    <a:pt x="75" y="8"/>
                    <a:pt x="56" y="8"/>
                  </a:cubicBezTo>
                  <a:cubicBezTo>
                    <a:pt x="51" y="3"/>
                    <a:pt x="45" y="1"/>
                    <a:pt x="4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60"/>
            <p:cNvSpPr/>
            <p:nvPr/>
          </p:nvSpPr>
          <p:spPr>
            <a:xfrm flipH="1">
              <a:off x="-838601" y="3657732"/>
              <a:ext cx="51501" cy="26302"/>
            </a:xfrm>
            <a:custGeom>
              <a:avLst/>
              <a:gdLst/>
              <a:ahLst/>
              <a:cxnLst/>
              <a:rect l="l" t="t" r="r" b="b"/>
              <a:pathLst>
                <a:path w="652" h="333" extrusionOk="0">
                  <a:moveTo>
                    <a:pt x="75" y="1"/>
                  </a:moveTo>
                  <a:cubicBezTo>
                    <a:pt x="60" y="1"/>
                    <a:pt x="46" y="5"/>
                    <a:pt x="37" y="15"/>
                  </a:cubicBezTo>
                  <a:cubicBezTo>
                    <a:pt x="19" y="33"/>
                    <a:pt x="0" y="70"/>
                    <a:pt x="37" y="93"/>
                  </a:cubicBezTo>
                  <a:lnTo>
                    <a:pt x="37" y="112"/>
                  </a:lnTo>
                  <a:lnTo>
                    <a:pt x="56" y="130"/>
                  </a:lnTo>
                  <a:cubicBezTo>
                    <a:pt x="74" y="130"/>
                    <a:pt x="74" y="149"/>
                    <a:pt x="93" y="149"/>
                  </a:cubicBezTo>
                  <a:cubicBezTo>
                    <a:pt x="116" y="167"/>
                    <a:pt x="134" y="186"/>
                    <a:pt x="153" y="209"/>
                  </a:cubicBezTo>
                  <a:cubicBezTo>
                    <a:pt x="208" y="227"/>
                    <a:pt x="250" y="264"/>
                    <a:pt x="305" y="283"/>
                  </a:cubicBezTo>
                  <a:cubicBezTo>
                    <a:pt x="365" y="301"/>
                    <a:pt x="402" y="324"/>
                    <a:pt x="462" y="324"/>
                  </a:cubicBezTo>
                  <a:cubicBezTo>
                    <a:pt x="481" y="330"/>
                    <a:pt x="500" y="332"/>
                    <a:pt x="519" y="332"/>
                  </a:cubicBezTo>
                  <a:cubicBezTo>
                    <a:pt x="557" y="332"/>
                    <a:pt x="596" y="324"/>
                    <a:pt x="633" y="324"/>
                  </a:cubicBezTo>
                  <a:cubicBezTo>
                    <a:pt x="652" y="324"/>
                    <a:pt x="652" y="301"/>
                    <a:pt x="652" y="283"/>
                  </a:cubicBezTo>
                  <a:cubicBezTo>
                    <a:pt x="652" y="264"/>
                    <a:pt x="633" y="264"/>
                    <a:pt x="615" y="264"/>
                  </a:cubicBezTo>
                  <a:lnTo>
                    <a:pt x="481" y="264"/>
                  </a:lnTo>
                  <a:cubicBezTo>
                    <a:pt x="421" y="246"/>
                    <a:pt x="384" y="227"/>
                    <a:pt x="347" y="209"/>
                  </a:cubicBezTo>
                  <a:cubicBezTo>
                    <a:pt x="287" y="186"/>
                    <a:pt x="250" y="149"/>
                    <a:pt x="208" y="130"/>
                  </a:cubicBezTo>
                  <a:cubicBezTo>
                    <a:pt x="190" y="112"/>
                    <a:pt x="171" y="93"/>
                    <a:pt x="171" y="70"/>
                  </a:cubicBezTo>
                  <a:cubicBezTo>
                    <a:pt x="153" y="70"/>
                    <a:pt x="153" y="52"/>
                    <a:pt x="134" y="52"/>
                  </a:cubicBezTo>
                  <a:lnTo>
                    <a:pt x="134" y="33"/>
                  </a:lnTo>
                  <a:lnTo>
                    <a:pt x="116" y="15"/>
                  </a:lnTo>
                  <a:cubicBezTo>
                    <a:pt x="104" y="5"/>
                    <a:pt x="89" y="1"/>
                    <a:pt x="75"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60"/>
            <p:cNvSpPr/>
            <p:nvPr/>
          </p:nvSpPr>
          <p:spPr>
            <a:xfrm flipH="1">
              <a:off x="-732439" y="3786557"/>
              <a:ext cx="25988" cy="45732"/>
            </a:xfrm>
            <a:custGeom>
              <a:avLst/>
              <a:gdLst/>
              <a:ahLst/>
              <a:cxnLst/>
              <a:rect l="l" t="t" r="r" b="b"/>
              <a:pathLst>
                <a:path w="329" h="579" extrusionOk="0">
                  <a:moveTo>
                    <a:pt x="37" y="1"/>
                  </a:moveTo>
                  <a:cubicBezTo>
                    <a:pt x="0" y="19"/>
                    <a:pt x="0" y="38"/>
                    <a:pt x="0" y="56"/>
                  </a:cubicBezTo>
                  <a:cubicBezTo>
                    <a:pt x="19" y="98"/>
                    <a:pt x="37" y="153"/>
                    <a:pt x="37" y="195"/>
                  </a:cubicBezTo>
                  <a:cubicBezTo>
                    <a:pt x="55" y="232"/>
                    <a:pt x="74" y="269"/>
                    <a:pt x="97" y="329"/>
                  </a:cubicBezTo>
                  <a:cubicBezTo>
                    <a:pt x="116" y="366"/>
                    <a:pt x="134" y="403"/>
                    <a:pt x="153" y="444"/>
                  </a:cubicBezTo>
                  <a:cubicBezTo>
                    <a:pt x="171" y="463"/>
                    <a:pt x="171" y="481"/>
                    <a:pt x="189" y="500"/>
                  </a:cubicBezTo>
                  <a:cubicBezTo>
                    <a:pt x="213" y="518"/>
                    <a:pt x="231" y="541"/>
                    <a:pt x="250" y="560"/>
                  </a:cubicBezTo>
                  <a:cubicBezTo>
                    <a:pt x="250" y="578"/>
                    <a:pt x="268" y="578"/>
                    <a:pt x="287" y="578"/>
                  </a:cubicBezTo>
                  <a:cubicBezTo>
                    <a:pt x="305" y="578"/>
                    <a:pt x="328" y="560"/>
                    <a:pt x="328" y="518"/>
                  </a:cubicBezTo>
                  <a:cubicBezTo>
                    <a:pt x="328" y="500"/>
                    <a:pt x="305" y="481"/>
                    <a:pt x="305" y="463"/>
                  </a:cubicBezTo>
                  <a:cubicBezTo>
                    <a:pt x="305" y="426"/>
                    <a:pt x="287" y="403"/>
                    <a:pt x="287" y="384"/>
                  </a:cubicBezTo>
                  <a:cubicBezTo>
                    <a:pt x="268" y="347"/>
                    <a:pt x="250" y="310"/>
                    <a:pt x="213" y="269"/>
                  </a:cubicBezTo>
                  <a:cubicBezTo>
                    <a:pt x="189" y="213"/>
                    <a:pt x="171" y="172"/>
                    <a:pt x="153" y="135"/>
                  </a:cubicBezTo>
                  <a:cubicBezTo>
                    <a:pt x="134" y="98"/>
                    <a:pt x="97" y="56"/>
                    <a:pt x="74" y="19"/>
                  </a:cubicBezTo>
                  <a:cubicBezTo>
                    <a:pt x="55" y="1"/>
                    <a:pt x="37" y="1"/>
                    <a:pt x="37"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60"/>
            <p:cNvSpPr/>
            <p:nvPr/>
          </p:nvSpPr>
          <p:spPr>
            <a:xfrm flipH="1">
              <a:off x="-733861" y="3827472"/>
              <a:ext cx="7741" cy="10979"/>
            </a:xfrm>
            <a:custGeom>
              <a:avLst/>
              <a:gdLst/>
              <a:ahLst/>
              <a:cxnLst/>
              <a:rect l="l" t="t" r="r" b="b"/>
              <a:pathLst>
                <a:path w="98" h="139" extrusionOk="0">
                  <a:moveTo>
                    <a:pt x="19" y="0"/>
                  </a:moveTo>
                  <a:lnTo>
                    <a:pt x="19" y="23"/>
                  </a:lnTo>
                  <a:cubicBezTo>
                    <a:pt x="19" y="42"/>
                    <a:pt x="1" y="60"/>
                    <a:pt x="1" y="79"/>
                  </a:cubicBezTo>
                  <a:lnTo>
                    <a:pt x="1" y="139"/>
                  </a:lnTo>
                  <a:cubicBezTo>
                    <a:pt x="19" y="116"/>
                    <a:pt x="19" y="97"/>
                    <a:pt x="19" y="79"/>
                  </a:cubicBezTo>
                  <a:cubicBezTo>
                    <a:pt x="28" y="70"/>
                    <a:pt x="33" y="60"/>
                    <a:pt x="35" y="51"/>
                  </a:cubicBezTo>
                  <a:lnTo>
                    <a:pt x="35" y="51"/>
                  </a:lnTo>
                  <a:cubicBezTo>
                    <a:pt x="37" y="53"/>
                    <a:pt x="38" y="56"/>
                    <a:pt x="38" y="60"/>
                  </a:cubicBezTo>
                  <a:lnTo>
                    <a:pt x="56" y="79"/>
                  </a:lnTo>
                  <a:cubicBezTo>
                    <a:pt x="56" y="97"/>
                    <a:pt x="79" y="97"/>
                    <a:pt x="79" y="116"/>
                  </a:cubicBezTo>
                  <a:cubicBezTo>
                    <a:pt x="79" y="116"/>
                    <a:pt x="98" y="116"/>
                    <a:pt x="98" y="139"/>
                  </a:cubicBezTo>
                  <a:lnTo>
                    <a:pt x="98" y="97"/>
                  </a:lnTo>
                  <a:cubicBezTo>
                    <a:pt x="79" y="97"/>
                    <a:pt x="79" y="79"/>
                    <a:pt x="79" y="79"/>
                  </a:cubicBezTo>
                  <a:cubicBezTo>
                    <a:pt x="79" y="60"/>
                    <a:pt x="56" y="60"/>
                    <a:pt x="56" y="42"/>
                  </a:cubicBezTo>
                  <a:lnTo>
                    <a:pt x="38" y="23"/>
                  </a:lnTo>
                  <a:lnTo>
                    <a:pt x="19" y="0"/>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60"/>
            <p:cNvSpPr/>
            <p:nvPr/>
          </p:nvSpPr>
          <p:spPr>
            <a:xfrm flipH="1">
              <a:off x="-790101" y="3669422"/>
              <a:ext cx="44234" cy="45732"/>
            </a:xfrm>
            <a:custGeom>
              <a:avLst/>
              <a:gdLst/>
              <a:ahLst/>
              <a:cxnLst/>
              <a:rect l="l" t="t" r="r" b="b"/>
              <a:pathLst>
                <a:path w="560" h="579" extrusionOk="0">
                  <a:moveTo>
                    <a:pt x="37" y="1"/>
                  </a:moveTo>
                  <a:cubicBezTo>
                    <a:pt x="19" y="19"/>
                    <a:pt x="0" y="38"/>
                    <a:pt x="0" y="79"/>
                  </a:cubicBezTo>
                  <a:lnTo>
                    <a:pt x="19" y="98"/>
                  </a:lnTo>
                  <a:lnTo>
                    <a:pt x="19" y="116"/>
                  </a:lnTo>
                  <a:cubicBezTo>
                    <a:pt x="37" y="135"/>
                    <a:pt x="37" y="153"/>
                    <a:pt x="37" y="153"/>
                  </a:cubicBezTo>
                  <a:cubicBezTo>
                    <a:pt x="60" y="195"/>
                    <a:pt x="79" y="213"/>
                    <a:pt x="97" y="250"/>
                  </a:cubicBezTo>
                  <a:cubicBezTo>
                    <a:pt x="116" y="292"/>
                    <a:pt x="153" y="347"/>
                    <a:pt x="194" y="384"/>
                  </a:cubicBezTo>
                  <a:cubicBezTo>
                    <a:pt x="250" y="444"/>
                    <a:pt x="291" y="481"/>
                    <a:pt x="347" y="500"/>
                  </a:cubicBezTo>
                  <a:cubicBezTo>
                    <a:pt x="407" y="541"/>
                    <a:pt x="462" y="560"/>
                    <a:pt x="522" y="578"/>
                  </a:cubicBezTo>
                  <a:cubicBezTo>
                    <a:pt x="541" y="578"/>
                    <a:pt x="541" y="560"/>
                    <a:pt x="541" y="560"/>
                  </a:cubicBezTo>
                  <a:cubicBezTo>
                    <a:pt x="559" y="541"/>
                    <a:pt x="541" y="523"/>
                    <a:pt x="522" y="523"/>
                  </a:cubicBezTo>
                  <a:cubicBezTo>
                    <a:pt x="481" y="500"/>
                    <a:pt x="425" y="481"/>
                    <a:pt x="384" y="444"/>
                  </a:cubicBezTo>
                  <a:cubicBezTo>
                    <a:pt x="328" y="426"/>
                    <a:pt x="291" y="384"/>
                    <a:pt x="268" y="329"/>
                  </a:cubicBezTo>
                  <a:cubicBezTo>
                    <a:pt x="231" y="292"/>
                    <a:pt x="194" y="250"/>
                    <a:pt x="176" y="195"/>
                  </a:cubicBezTo>
                  <a:cubicBezTo>
                    <a:pt x="153" y="176"/>
                    <a:pt x="153" y="153"/>
                    <a:pt x="134" y="116"/>
                  </a:cubicBezTo>
                  <a:lnTo>
                    <a:pt x="134" y="79"/>
                  </a:lnTo>
                  <a:lnTo>
                    <a:pt x="116" y="61"/>
                  </a:lnTo>
                  <a:lnTo>
                    <a:pt x="116" y="38"/>
                  </a:lnTo>
                  <a:cubicBezTo>
                    <a:pt x="97" y="1"/>
                    <a:pt x="79" y="1"/>
                    <a:pt x="37"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60"/>
            <p:cNvSpPr/>
            <p:nvPr/>
          </p:nvSpPr>
          <p:spPr>
            <a:xfrm flipH="1">
              <a:off x="-736784" y="3684192"/>
              <a:ext cx="50080" cy="120452"/>
            </a:xfrm>
            <a:custGeom>
              <a:avLst/>
              <a:gdLst/>
              <a:ahLst/>
              <a:cxnLst/>
              <a:rect l="l" t="t" r="r" b="b"/>
              <a:pathLst>
                <a:path w="634" h="1525" extrusionOk="0">
                  <a:moveTo>
                    <a:pt x="578" y="0"/>
                  </a:moveTo>
                  <a:cubicBezTo>
                    <a:pt x="559" y="0"/>
                    <a:pt x="537" y="18"/>
                    <a:pt x="537" y="45"/>
                  </a:cubicBezTo>
                  <a:lnTo>
                    <a:pt x="537" y="63"/>
                  </a:lnTo>
                  <a:lnTo>
                    <a:pt x="518" y="82"/>
                  </a:lnTo>
                  <a:lnTo>
                    <a:pt x="518" y="123"/>
                  </a:lnTo>
                  <a:cubicBezTo>
                    <a:pt x="500" y="142"/>
                    <a:pt x="481" y="160"/>
                    <a:pt x="463" y="197"/>
                  </a:cubicBezTo>
                  <a:cubicBezTo>
                    <a:pt x="421" y="239"/>
                    <a:pt x="384" y="294"/>
                    <a:pt x="347" y="336"/>
                  </a:cubicBezTo>
                  <a:cubicBezTo>
                    <a:pt x="269" y="410"/>
                    <a:pt x="153" y="470"/>
                    <a:pt x="56" y="525"/>
                  </a:cubicBezTo>
                  <a:cubicBezTo>
                    <a:pt x="19" y="544"/>
                    <a:pt x="1" y="585"/>
                    <a:pt x="1" y="604"/>
                  </a:cubicBezTo>
                  <a:lnTo>
                    <a:pt x="1" y="622"/>
                  </a:lnTo>
                  <a:lnTo>
                    <a:pt x="1" y="641"/>
                  </a:lnTo>
                  <a:lnTo>
                    <a:pt x="1" y="682"/>
                  </a:lnTo>
                  <a:cubicBezTo>
                    <a:pt x="1" y="682"/>
                    <a:pt x="19" y="701"/>
                    <a:pt x="19" y="719"/>
                  </a:cubicBezTo>
                  <a:lnTo>
                    <a:pt x="19" y="835"/>
                  </a:lnTo>
                  <a:cubicBezTo>
                    <a:pt x="37" y="890"/>
                    <a:pt x="37" y="969"/>
                    <a:pt x="56" y="1029"/>
                  </a:cubicBezTo>
                  <a:cubicBezTo>
                    <a:pt x="74" y="1103"/>
                    <a:pt x="93" y="1163"/>
                    <a:pt x="116" y="1237"/>
                  </a:cubicBezTo>
                  <a:cubicBezTo>
                    <a:pt x="135" y="1297"/>
                    <a:pt x="153" y="1375"/>
                    <a:pt x="171" y="1431"/>
                  </a:cubicBezTo>
                  <a:lnTo>
                    <a:pt x="190" y="1449"/>
                  </a:lnTo>
                  <a:cubicBezTo>
                    <a:pt x="220" y="1493"/>
                    <a:pt x="267" y="1524"/>
                    <a:pt x="321" y="1524"/>
                  </a:cubicBezTo>
                  <a:cubicBezTo>
                    <a:pt x="341" y="1524"/>
                    <a:pt x="362" y="1520"/>
                    <a:pt x="384" y="1509"/>
                  </a:cubicBezTo>
                  <a:cubicBezTo>
                    <a:pt x="439" y="1468"/>
                    <a:pt x="463" y="1394"/>
                    <a:pt x="439" y="1315"/>
                  </a:cubicBezTo>
                  <a:lnTo>
                    <a:pt x="421" y="1315"/>
                  </a:lnTo>
                  <a:cubicBezTo>
                    <a:pt x="403" y="1260"/>
                    <a:pt x="366" y="1200"/>
                    <a:pt x="347" y="1144"/>
                  </a:cubicBezTo>
                  <a:cubicBezTo>
                    <a:pt x="324" y="1084"/>
                    <a:pt x="305" y="1029"/>
                    <a:pt x="287" y="969"/>
                  </a:cubicBezTo>
                  <a:cubicBezTo>
                    <a:pt x="269" y="913"/>
                    <a:pt x="250" y="853"/>
                    <a:pt x="232" y="798"/>
                  </a:cubicBezTo>
                  <a:cubicBezTo>
                    <a:pt x="232" y="756"/>
                    <a:pt x="208" y="738"/>
                    <a:pt x="208" y="701"/>
                  </a:cubicBezTo>
                  <a:cubicBezTo>
                    <a:pt x="208" y="688"/>
                    <a:pt x="208" y="673"/>
                    <a:pt x="203" y="665"/>
                  </a:cubicBezTo>
                  <a:lnTo>
                    <a:pt x="203" y="665"/>
                  </a:lnTo>
                  <a:cubicBezTo>
                    <a:pt x="297" y="594"/>
                    <a:pt x="380" y="511"/>
                    <a:pt x="463" y="428"/>
                  </a:cubicBezTo>
                  <a:cubicBezTo>
                    <a:pt x="500" y="373"/>
                    <a:pt x="537" y="313"/>
                    <a:pt x="555" y="257"/>
                  </a:cubicBezTo>
                  <a:cubicBezTo>
                    <a:pt x="578" y="220"/>
                    <a:pt x="597" y="197"/>
                    <a:pt x="615" y="160"/>
                  </a:cubicBezTo>
                  <a:lnTo>
                    <a:pt x="615" y="105"/>
                  </a:lnTo>
                  <a:cubicBezTo>
                    <a:pt x="634" y="105"/>
                    <a:pt x="634" y="82"/>
                    <a:pt x="634" y="82"/>
                  </a:cubicBezTo>
                  <a:lnTo>
                    <a:pt x="634" y="63"/>
                  </a:lnTo>
                  <a:lnTo>
                    <a:pt x="634" y="45"/>
                  </a:lnTo>
                  <a:cubicBezTo>
                    <a:pt x="634" y="26"/>
                    <a:pt x="615" y="8"/>
                    <a:pt x="597" y="8"/>
                  </a:cubicBezTo>
                  <a:cubicBezTo>
                    <a:pt x="592" y="3"/>
                    <a:pt x="585" y="0"/>
                    <a:pt x="578"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60"/>
            <p:cNvSpPr/>
            <p:nvPr/>
          </p:nvSpPr>
          <p:spPr>
            <a:xfrm flipH="1">
              <a:off x="-662296" y="3632930"/>
              <a:ext cx="79" cy="79"/>
            </a:xfrm>
            <a:custGeom>
              <a:avLst/>
              <a:gdLst/>
              <a:ahLst/>
              <a:cxnLst/>
              <a:rect l="l" t="t" r="r" b="b"/>
              <a:pathLst>
                <a:path w="1" h="1" extrusionOk="0">
                  <a:moveTo>
                    <a:pt x="1" y="1"/>
                  </a:moveTo>
                  <a:lnTo>
                    <a:pt x="1" y="1"/>
                  </a:lnTo>
                  <a:lnTo>
                    <a:pt x="1" y="1"/>
                  </a:lnTo>
                  <a:lnTo>
                    <a:pt x="1" y="1"/>
                  </a:ln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60"/>
            <p:cNvSpPr/>
            <p:nvPr/>
          </p:nvSpPr>
          <p:spPr>
            <a:xfrm flipH="1">
              <a:off x="-668537" y="3809226"/>
              <a:ext cx="89891" cy="38387"/>
            </a:xfrm>
            <a:custGeom>
              <a:avLst/>
              <a:gdLst/>
              <a:ahLst/>
              <a:cxnLst/>
              <a:rect l="l" t="t" r="r" b="b"/>
              <a:pathLst>
                <a:path w="1138" h="486" extrusionOk="0">
                  <a:moveTo>
                    <a:pt x="1" y="0"/>
                  </a:moveTo>
                  <a:lnTo>
                    <a:pt x="1" y="0"/>
                  </a:lnTo>
                  <a:cubicBezTo>
                    <a:pt x="19" y="157"/>
                    <a:pt x="56" y="310"/>
                    <a:pt x="116" y="485"/>
                  </a:cubicBezTo>
                  <a:cubicBezTo>
                    <a:pt x="421" y="425"/>
                    <a:pt x="652" y="370"/>
                    <a:pt x="865" y="273"/>
                  </a:cubicBezTo>
                  <a:cubicBezTo>
                    <a:pt x="962" y="231"/>
                    <a:pt x="1059" y="176"/>
                    <a:pt x="1137" y="139"/>
                  </a:cubicBezTo>
                  <a:lnTo>
                    <a:pt x="1137" y="139"/>
                  </a:lnTo>
                  <a:cubicBezTo>
                    <a:pt x="970" y="181"/>
                    <a:pt x="822" y="198"/>
                    <a:pt x="690" y="198"/>
                  </a:cubicBezTo>
                  <a:cubicBezTo>
                    <a:pt x="349" y="198"/>
                    <a:pt x="124" y="84"/>
                    <a:pt x="1"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60"/>
            <p:cNvSpPr/>
            <p:nvPr/>
          </p:nvSpPr>
          <p:spPr>
            <a:xfrm flipH="1">
              <a:off x="-802108" y="3743905"/>
              <a:ext cx="39495" cy="49603"/>
            </a:xfrm>
            <a:custGeom>
              <a:avLst/>
              <a:gdLst/>
              <a:ahLst/>
              <a:cxnLst/>
              <a:rect l="l" t="t" r="r" b="b"/>
              <a:pathLst>
                <a:path w="500" h="628" extrusionOk="0">
                  <a:moveTo>
                    <a:pt x="38" y="0"/>
                  </a:moveTo>
                  <a:cubicBezTo>
                    <a:pt x="19" y="0"/>
                    <a:pt x="1" y="19"/>
                    <a:pt x="1" y="60"/>
                  </a:cubicBezTo>
                  <a:lnTo>
                    <a:pt x="1" y="79"/>
                  </a:lnTo>
                  <a:lnTo>
                    <a:pt x="1" y="97"/>
                  </a:lnTo>
                  <a:cubicBezTo>
                    <a:pt x="1" y="116"/>
                    <a:pt x="19" y="134"/>
                    <a:pt x="19" y="157"/>
                  </a:cubicBezTo>
                  <a:cubicBezTo>
                    <a:pt x="19" y="176"/>
                    <a:pt x="38" y="213"/>
                    <a:pt x="38" y="231"/>
                  </a:cubicBezTo>
                  <a:cubicBezTo>
                    <a:pt x="79" y="291"/>
                    <a:pt x="98" y="347"/>
                    <a:pt x="135" y="407"/>
                  </a:cubicBezTo>
                  <a:cubicBezTo>
                    <a:pt x="153" y="425"/>
                    <a:pt x="195" y="444"/>
                    <a:pt x="213" y="462"/>
                  </a:cubicBezTo>
                  <a:cubicBezTo>
                    <a:pt x="232" y="504"/>
                    <a:pt x="250" y="522"/>
                    <a:pt x="269" y="541"/>
                  </a:cubicBezTo>
                  <a:cubicBezTo>
                    <a:pt x="329" y="578"/>
                    <a:pt x="384" y="596"/>
                    <a:pt x="444" y="619"/>
                  </a:cubicBezTo>
                  <a:cubicBezTo>
                    <a:pt x="450" y="626"/>
                    <a:pt x="454" y="628"/>
                    <a:pt x="458" y="628"/>
                  </a:cubicBezTo>
                  <a:cubicBezTo>
                    <a:pt x="465" y="628"/>
                    <a:pt x="469" y="619"/>
                    <a:pt x="481" y="619"/>
                  </a:cubicBezTo>
                  <a:cubicBezTo>
                    <a:pt x="500" y="596"/>
                    <a:pt x="500" y="578"/>
                    <a:pt x="481" y="559"/>
                  </a:cubicBezTo>
                  <a:cubicBezTo>
                    <a:pt x="444" y="522"/>
                    <a:pt x="403" y="481"/>
                    <a:pt x="366" y="425"/>
                  </a:cubicBezTo>
                  <a:cubicBezTo>
                    <a:pt x="347" y="407"/>
                    <a:pt x="347" y="388"/>
                    <a:pt x="329" y="365"/>
                  </a:cubicBezTo>
                  <a:cubicBezTo>
                    <a:pt x="310" y="365"/>
                    <a:pt x="310" y="347"/>
                    <a:pt x="310" y="328"/>
                  </a:cubicBezTo>
                  <a:lnTo>
                    <a:pt x="287" y="328"/>
                  </a:lnTo>
                  <a:lnTo>
                    <a:pt x="269" y="310"/>
                  </a:lnTo>
                  <a:cubicBezTo>
                    <a:pt x="250" y="250"/>
                    <a:pt x="213" y="213"/>
                    <a:pt x="195" y="176"/>
                  </a:cubicBezTo>
                  <a:cubicBezTo>
                    <a:pt x="172" y="134"/>
                    <a:pt x="153" y="116"/>
                    <a:pt x="135" y="97"/>
                  </a:cubicBezTo>
                  <a:lnTo>
                    <a:pt x="116" y="60"/>
                  </a:lnTo>
                  <a:lnTo>
                    <a:pt x="116" y="42"/>
                  </a:lnTo>
                  <a:lnTo>
                    <a:pt x="98" y="19"/>
                  </a:lnTo>
                  <a:cubicBezTo>
                    <a:pt x="79" y="0"/>
                    <a:pt x="56" y="0"/>
                    <a:pt x="38"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60"/>
            <p:cNvSpPr/>
            <p:nvPr/>
          </p:nvSpPr>
          <p:spPr>
            <a:xfrm flipH="1">
              <a:off x="-809769" y="3789480"/>
              <a:ext cx="12085" cy="10663"/>
            </a:xfrm>
            <a:custGeom>
              <a:avLst/>
              <a:gdLst/>
              <a:ahLst/>
              <a:cxnLst/>
              <a:rect l="l" t="t" r="r" b="b"/>
              <a:pathLst>
                <a:path w="153" h="135" extrusionOk="0">
                  <a:moveTo>
                    <a:pt x="0" y="1"/>
                  </a:moveTo>
                  <a:lnTo>
                    <a:pt x="19" y="19"/>
                  </a:lnTo>
                  <a:cubicBezTo>
                    <a:pt x="19" y="42"/>
                    <a:pt x="19" y="42"/>
                    <a:pt x="37" y="61"/>
                  </a:cubicBezTo>
                  <a:lnTo>
                    <a:pt x="56" y="79"/>
                  </a:lnTo>
                  <a:lnTo>
                    <a:pt x="74" y="98"/>
                  </a:lnTo>
                  <a:cubicBezTo>
                    <a:pt x="97" y="116"/>
                    <a:pt x="97" y="116"/>
                    <a:pt x="116" y="135"/>
                  </a:cubicBezTo>
                  <a:cubicBezTo>
                    <a:pt x="116" y="116"/>
                    <a:pt x="97" y="116"/>
                    <a:pt x="97" y="98"/>
                  </a:cubicBezTo>
                  <a:cubicBezTo>
                    <a:pt x="97" y="79"/>
                    <a:pt x="74" y="79"/>
                    <a:pt x="74" y="61"/>
                  </a:cubicBezTo>
                  <a:lnTo>
                    <a:pt x="56" y="42"/>
                  </a:lnTo>
                  <a:cubicBezTo>
                    <a:pt x="46" y="30"/>
                    <a:pt x="41" y="25"/>
                    <a:pt x="39" y="19"/>
                  </a:cubicBezTo>
                  <a:lnTo>
                    <a:pt x="153" y="19"/>
                  </a:lnTo>
                  <a:cubicBezTo>
                    <a:pt x="134" y="19"/>
                    <a:pt x="116" y="19"/>
                    <a:pt x="97"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60"/>
            <p:cNvSpPr/>
            <p:nvPr/>
          </p:nvSpPr>
          <p:spPr>
            <a:xfrm flipH="1">
              <a:off x="-779517" y="3669422"/>
              <a:ext cx="33650" cy="93360"/>
            </a:xfrm>
            <a:custGeom>
              <a:avLst/>
              <a:gdLst/>
              <a:ahLst/>
              <a:cxnLst/>
              <a:rect l="l" t="t" r="r" b="b"/>
              <a:pathLst>
                <a:path w="426" h="1182" extrusionOk="0">
                  <a:moveTo>
                    <a:pt x="60" y="1"/>
                  </a:moveTo>
                  <a:cubicBezTo>
                    <a:pt x="37" y="1"/>
                    <a:pt x="0" y="19"/>
                    <a:pt x="0" y="61"/>
                  </a:cubicBezTo>
                  <a:lnTo>
                    <a:pt x="0" y="98"/>
                  </a:lnTo>
                  <a:lnTo>
                    <a:pt x="0" y="135"/>
                  </a:lnTo>
                  <a:lnTo>
                    <a:pt x="0" y="195"/>
                  </a:lnTo>
                  <a:lnTo>
                    <a:pt x="0" y="329"/>
                  </a:lnTo>
                  <a:cubicBezTo>
                    <a:pt x="0" y="407"/>
                    <a:pt x="19" y="500"/>
                    <a:pt x="37" y="578"/>
                  </a:cubicBezTo>
                  <a:cubicBezTo>
                    <a:pt x="37" y="675"/>
                    <a:pt x="60" y="754"/>
                    <a:pt x="79" y="846"/>
                  </a:cubicBezTo>
                  <a:cubicBezTo>
                    <a:pt x="97" y="888"/>
                    <a:pt x="97" y="925"/>
                    <a:pt x="116" y="962"/>
                  </a:cubicBezTo>
                  <a:cubicBezTo>
                    <a:pt x="134" y="1003"/>
                    <a:pt x="134" y="1059"/>
                    <a:pt x="153" y="1100"/>
                  </a:cubicBezTo>
                  <a:lnTo>
                    <a:pt x="153" y="1119"/>
                  </a:lnTo>
                  <a:cubicBezTo>
                    <a:pt x="184" y="1160"/>
                    <a:pt x="233" y="1181"/>
                    <a:pt x="281" y="1181"/>
                  </a:cubicBezTo>
                  <a:cubicBezTo>
                    <a:pt x="297" y="1181"/>
                    <a:pt x="313" y="1179"/>
                    <a:pt x="328" y="1174"/>
                  </a:cubicBezTo>
                  <a:cubicBezTo>
                    <a:pt x="407" y="1137"/>
                    <a:pt x="425" y="1059"/>
                    <a:pt x="407" y="1003"/>
                  </a:cubicBezTo>
                  <a:cubicBezTo>
                    <a:pt x="384" y="962"/>
                    <a:pt x="365" y="925"/>
                    <a:pt x="347" y="888"/>
                  </a:cubicBezTo>
                  <a:cubicBezTo>
                    <a:pt x="328" y="846"/>
                    <a:pt x="310" y="809"/>
                    <a:pt x="291" y="772"/>
                  </a:cubicBezTo>
                  <a:cubicBezTo>
                    <a:pt x="268" y="694"/>
                    <a:pt x="231" y="615"/>
                    <a:pt x="213" y="541"/>
                  </a:cubicBezTo>
                  <a:cubicBezTo>
                    <a:pt x="194" y="463"/>
                    <a:pt x="176" y="384"/>
                    <a:pt x="153" y="310"/>
                  </a:cubicBezTo>
                  <a:cubicBezTo>
                    <a:pt x="153" y="269"/>
                    <a:pt x="134" y="213"/>
                    <a:pt x="134" y="176"/>
                  </a:cubicBezTo>
                  <a:lnTo>
                    <a:pt x="134" y="116"/>
                  </a:lnTo>
                  <a:cubicBezTo>
                    <a:pt x="116" y="116"/>
                    <a:pt x="116" y="98"/>
                    <a:pt x="116" y="98"/>
                  </a:cubicBezTo>
                  <a:lnTo>
                    <a:pt x="116" y="61"/>
                  </a:lnTo>
                  <a:cubicBezTo>
                    <a:pt x="116" y="19"/>
                    <a:pt x="97" y="1"/>
                    <a:pt x="60"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60"/>
            <p:cNvSpPr/>
            <p:nvPr/>
          </p:nvSpPr>
          <p:spPr>
            <a:xfrm flipH="1">
              <a:off x="-878411" y="3713970"/>
              <a:ext cx="48974" cy="30014"/>
            </a:xfrm>
            <a:custGeom>
              <a:avLst/>
              <a:gdLst/>
              <a:ahLst/>
              <a:cxnLst/>
              <a:rect l="l" t="t" r="r" b="b"/>
              <a:pathLst>
                <a:path w="620" h="380" extrusionOk="0">
                  <a:moveTo>
                    <a:pt x="41" y="0"/>
                  </a:moveTo>
                  <a:cubicBezTo>
                    <a:pt x="36" y="0"/>
                    <a:pt x="30" y="5"/>
                    <a:pt x="19" y="14"/>
                  </a:cubicBezTo>
                  <a:cubicBezTo>
                    <a:pt x="0" y="14"/>
                    <a:pt x="0" y="33"/>
                    <a:pt x="0" y="51"/>
                  </a:cubicBezTo>
                  <a:cubicBezTo>
                    <a:pt x="19" y="74"/>
                    <a:pt x="19" y="74"/>
                    <a:pt x="19" y="93"/>
                  </a:cubicBezTo>
                  <a:cubicBezTo>
                    <a:pt x="42" y="111"/>
                    <a:pt x="42" y="111"/>
                    <a:pt x="42" y="130"/>
                  </a:cubicBezTo>
                  <a:cubicBezTo>
                    <a:pt x="60" y="148"/>
                    <a:pt x="79" y="167"/>
                    <a:pt x="97" y="190"/>
                  </a:cubicBezTo>
                  <a:cubicBezTo>
                    <a:pt x="134" y="227"/>
                    <a:pt x="194" y="264"/>
                    <a:pt x="231" y="305"/>
                  </a:cubicBezTo>
                  <a:cubicBezTo>
                    <a:pt x="250" y="305"/>
                    <a:pt x="250" y="324"/>
                    <a:pt x="273" y="324"/>
                  </a:cubicBezTo>
                  <a:cubicBezTo>
                    <a:pt x="291" y="324"/>
                    <a:pt x="291" y="342"/>
                    <a:pt x="310" y="342"/>
                  </a:cubicBezTo>
                  <a:cubicBezTo>
                    <a:pt x="347" y="342"/>
                    <a:pt x="365" y="361"/>
                    <a:pt x="388" y="361"/>
                  </a:cubicBezTo>
                  <a:cubicBezTo>
                    <a:pt x="444" y="379"/>
                    <a:pt x="504" y="379"/>
                    <a:pt x="559" y="379"/>
                  </a:cubicBezTo>
                  <a:cubicBezTo>
                    <a:pt x="578" y="379"/>
                    <a:pt x="596" y="379"/>
                    <a:pt x="596" y="361"/>
                  </a:cubicBezTo>
                  <a:cubicBezTo>
                    <a:pt x="619" y="324"/>
                    <a:pt x="619" y="305"/>
                    <a:pt x="578" y="282"/>
                  </a:cubicBezTo>
                  <a:cubicBezTo>
                    <a:pt x="541" y="264"/>
                    <a:pt x="481" y="245"/>
                    <a:pt x="444" y="227"/>
                  </a:cubicBezTo>
                  <a:cubicBezTo>
                    <a:pt x="425" y="208"/>
                    <a:pt x="407" y="208"/>
                    <a:pt x="388" y="190"/>
                  </a:cubicBezTo>
                  <a:lnTo>
                    <a:pt x="347" y="167"/>
                  </a:lnTo>
                  <a:lnTo>
                    <a:pt x="328" y="167"/>
                  </a:lnTo>
                  <a:lnTo>
                    <a:pt x="310" y="148"/>
                  </a:lnTo>
                  <a:cubicBezTo>
                    <a:pt x="273" y="130"/>
                    <a:pt x="231" y="111"/>
                    <a:pt x="194" y="93"/>
                  </a:cubicBezTo>
                  <a:lnTo>
                    <a:pt x="134" y="51"/>
                  </a:lnTo>
                  <a:lnTo>
                    <a:pt x="97" y="33"/>
                  </a:lnTo>
                  <a:lnTo>
                    <a:pt x="79" y="14"/>
                  </a:lnTo>
                  <a:lnTo>
                    <a:pt x="60" y="14"/>
                  </a:lnTo>
                  <a:cubicBezTo>
                    <a:pt x="51" y="5"/>
                    <a:pt x="46" y="0"/>
                    <a:pt x="4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60"/>
            <p:cNvSpPr/>
            <p:nvPr/>
          </p:nvSpPr>
          <p:spPr>
            <a:xfrm flipH="1">
              <a:off x="-888996" y="3736244"/>
              <a:ext cx="16904" cy="12480"/>
            </a:xfrm>
            <a:custGeom>
              <a:avLst/>
              <a:gdLst/>
              <a:ahLst/>
              <a:cxnLst/>
              <a:rect l="l" t="t" r="r" b="b"/>
              <a:pathLst>
                <a:path w="214" h="158" extrusionOk="0">
                  <a:moveTo>
                    <a:pt x="213" y="0"/>
                  </a:moveTo>
                  <a:cubicBezTo>
                    <a:pt x="195" y="0"/>
                    <a:pt x="195" y="23"/>
                    <a:pt x="172" y="23"/>
                  </a:cubicBezTo>
                  <a:cubicBezTo>
                    <a:pt x="195" y="23"/>
                    <a:pt x="195" y="23"/>
                    <a:pt x="213" y="0"/>
                  </a:cubicBezTo>
                  <a:close/>
                  <a:moveTo>
                    <a:pt x="79" y="23"/>
                  </a:moveTo>
                  <a:cubicBezTo>
                    <a:pt x="56" y="42"/>
                    <a:pt x="38" y="42"/>
                    <a:pt x="19" y="42"/>
                  </a:cubicBezTo>
                  <a:lnTo>
                    <a:pt x="1" y="42"/>
                  </a:lnTo>
                  <a:lnTo>
                    <a:pt x="19" y="60"/>
                  </a:lnTo>
                  <a:cubicBezTo>
                    <a:pt x="38" y="79"/>
                    <a:pt x="38" y="79"/>
                    <a:pt x="56" y="79"/>
                  </a:cubicBezTo>
                  <a:cubicBezTo>
                    <a:pt x="79" y="97"/>
                    <a:pt x="79" y="97"/>
                    <a:pt x="98" y="116"/>
                  </a:cubicBezTo>
                  <a:cubicBezTo>
                    <a:pt x="116" y="139"/>
                    <a:pt x="135" y="139"/>
                    <a:pt x="172" y="157"/>
                  </a:cubicBezTo>
                  <a:cubicBezTo>
                    <a:pt x="153" y="139"/>
                    <a:pt x="116" y="116"/>
                    <a:pt x="98" y="97"/>
                  </a:cubicBezTo>
                  <a:cubicBezTo>
                    <a:pt x="98" y="79"/>
                    <a:pt x="79" y="79"/>
                    <a:pt x="79" y="79"/>
                  </a:cubicBezTo>
                  <a:cubicBezTo>
                    <a:pt x="68" y="70"/>
                    <a:pt x="62" y="65"/>
                    <a:pt x="57" y="60"/>
                  </a:cubicBezTo>
                  <a:lnTo>
                    <a:pt x="79" y="60"/>
                  </a:lnTo>
                  <a:cubicBezTo>
                    <a:pt x="98" y="60"/>
                    <a:pt x="116" y="42"/>
                    <a:pt x="135" y="42"/>
                  </a:cubicBezTo>
                  <a:cubicBezTo>
                    <a:pt x="135" y="42"/>
                    <a:pt x="153" y="42"/>
                    <a:pt x="172" y="23"/>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60"/>
            <p:cNvSpPr/>
            <p:nvPr/>
          </p:nvSpPr>
          <p:spPr>
            <a:xfrm flipH="1">
              <a:off x="-846263" y="3658206"/>
              <a:ext cx="59164" cy="72824"/>
            </a:xfrm>
            <a:custGeom>
              <a:avLst/>
              <a:gdLst/>
              <a:ahLst/>
              <a:cxnLst/>
              <a:rect l="l" t="t" r="r" b="b"/>
              <a:pathLst>
                <a:path w="749" h="922" extrusionOk="0">
                  <a:moveTo>
                    <a:pt x="77" y="1"/>
                  </a:moveTo>
                  <a:cubicBezTo>
                    <a:pt x="68" y="1"/>
                    <a:pt x="61" y="3"/>
                    <a:pt x="56" y="9"/>
                  </a:cubicBezTo>
                  <a:cubicBezTo>
                    <a:pt x="19" y="9"/>
                    <a:pt x="0" y="46"/>
                    <a:pt x="19" y="64"/>
                  </a:cubicBezTo>
                  <a:cubicBezTo>
                    <a:pt x="19" y="87"/>
                    <a:pt x="19" y="87"/>
                    <a:pt x="37" y="106"/>
                  </a:cubicBezTo>
                  <a:lnTo>
                    <a:pt x="37" y="124"/>
                  </a:lnTo>
                  <a:cubicBezTo>
                    <a:pt x="56" y="143"/>
                    <a:pt x="56" y="161"/>
                    <a:pt x="56" y="180"/>
                  </a:cubicBezTo>
                  <a:cubicBezTo>
                    <a:pt x="74" y="221"/>
                    <a:pt x="93" y="258"/>
                    <a:pt x="116" y="295"/>
                  </a:cubicBezTo>
                  <a:cubicBezTo>
                    <a:pt x="153" y="355"/>
                    <a:pt x="190" y="434"/>
                    <a:pt x="231" y="489"/>
                  </a:cubicBezTo>
                  <a:cubicBezTo>
                    <a:pt x="268" y="568"/>
                    <a:pt x="305" y="623"/>
                    <a:pt x="365" y="683"/>
                  </a:cubicBezTo>
                  <a:cubicBezTo>
                    <a:pt x="384" y="720"/>
                    <a:pt x="402" y="757"/>
                    <a:pt x="439" y="780"/>
                  </a:cubicBezTo>
                  <a:cubicBezTo>
                    <a:pt x="462" y="817"/>
                    <a:pt x="481" y="836"/>
                    <a:pt x="518" y="873"/>
                  </a:cubicBezTo>
                  <a:lnTo>
                    <a:pt x="518" y="896"/>
                  </a:lnTo>
                  <a:cubicBezTo>
                    <a:pt x="544" y="912"/>
                    <a:pt x="577" y="921"/>
                    <a:pt x="609" y="921"/>
                  </a:cubicBezTo>
                  <a:cubicBezTo>
                    <a:pt x="649" y="921"/>
                    <a:pt x="688" y="906"/>
                    <a:pt x="712" y="873"/>
                  </a:cubicBezTo>
                  <a:cubicBezTo>
                    <a:pt x="749" y="817"/>
                    <a:pt x="749" y="739"/>
                    <a:pt x="693" y="683"/>
                  </a:cubicBezTo>
                  <a:cubicBezTo>
                    <a:pt x="670" y="665"/>
                    <a:pt x="633" y="642"/>
                    <a:pt x="615" y="623"/>
                  </a:cubicBezTo>
                  <a:cubicBezTo>
                    <a:pt x="578" y="586"/>
                    <a:pt x="555" y="568"/>
                    <a:pt x="536" y="549"/>
                  </a:cubicBezTo>
                  <a:cubicBezTo>
                    <a:pt x="481" y="489"/>
                    <a:pt x="421" y="434"/>
                    <a:pt x="384" y="392"/>
                  </a:cubicBezTo>
                  <a:cubicBezTo>
                    <a:pt x="324" y="337"/>
                    <a:pt x="287" y="277"/>
                    <a:pt x="250" y="221"/>
                  </a:cubicBezTo>
                  <a:cubicBezTo>
                    <a:pt x="231" y="180"/>
                    <a:pt x="208" y="161"/>
                    <a:pt x="190" y="124"/>
                  </a:cubicBezTo>
                  <a:cubicBezTo>
                    <a:pt x="171" y="106"/>
                    <a:pt x="171" y="87"/>
                    <a:pt x="153" y="64"/>
                  </a:cubicBezTo>
                  <a:lnTo>
                    <a:pt x="134" y="46"/>
                  </a:lnTo>
                  <a:lnTo>
                    <a:pt x="134" y="27"/>
                  </a:lnTo>
                  <a:cubicBezTo>
                    <a:pt x="121" y="14"/>
                    <a:pt x="96" y="1"/>
                    <a:pt x="77"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60"/>
            <p:cNvSpPr/>
            <p:nvPr/>
          </p:nvSpPr>
          <p:spPr>
            <a:xfrm flipH="1">
              <a:off x="-869249" y="3601415"/>
              <a:ext cx="32149" cy="25907"/>
            </a:xfrm>
            <a:custGeom>
              <a:avLst/>
              <a:gdLst/>
              <a:ahLst/>
              <a:cxnLst/>
              <a:rect l="l" t="t" r="r" b="b"/>
              <a:pathLst>
                <a:path w="407" h="328" extrusionOk="0">
                  <a:moveTo>
                    <a:pt x="122" y="0"/>
                  </a:moveTo>
                  <a:cubicBezTo>
                    <a:pt x="88" y="0"/>
                    <a:pt x="58" y="16"/>
                    <a:pt x="37" y="35"/>
                  </a:cubicBezTo>
                  <a:cubicBezTo>
                    <a:pt x="0" y="90"/>
                    <a:pt x="19" y="187"/>
                    <a:pt x="97" y="247"/>
                  </a:cubicBezTo>
                  <a:cubicBezTo>
                    <a:pt x="153" y="286"/>
                    <a:pt x="235" y="328"/>
                    <a:pt x="293" y="328"/>
                  </a:cubicBezTo>
                  <a:cubicBezTo>
                    <a:pt x="316" y="328"/>
                    <a:pt x="336" y="320"/>
                    <a:pt x="347" y="303"/>
                  </a:cubicBezTo>
                  <a:cubicBezTo>
                    <a:pt x="407" y="247"/>
                    <a:pt x="310" y="113"/>
                    <a:pt x="231" y="53"/>
                  </a:cubicBezTo>
                  <a:cubicBezTo>
                    <a:pt x="193" y="15"/>
                    <a:pt x="155" y="0"/>
                    <a:pt x="122"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60"/>
            <p:cNvSpPr/>
            <p:nvPr/>
          </p:nvSpPr>
          <p:spPr>
            <a:xfrm flipH="1">
              <a:off x="-773276" y="3652677"/>
              <a:ext cx="13586" cy="9162"/>
            </a:xfrm>
            <a:custGeom>
              <a:avLst/>
              <a:gdLst/>
              <a:ahLst/>
              <a:cxnLst/>
              <a:rect l="l" t="t" r="r" b="b"/>
              <a:pathLst>
                <a:path w="172" h="116" extrusionOk="0">
                  <a:moveTo>
                    <a:pt x="38" y="0"/>
                  </a:moveTo>
                  <a:cubicBezTo>
                    <a:pt x="19" y="42"/>
                    <a:pt x="1" y="60"/>
                    <a:pt x="1" y="97"/>
                  </a:cubicBezTo>
                  <a:cubicBezTo>
                    <a:pt x="1" y="79"/>
                    <a:pt x="19" y="42"/>
                    <a:pt x="38" y="19"/>
                  </a:cubicBezTo>
                  <a:cubicBezTo>
                    <a:pt x="56" y="42"/>
                    <a:pt x="75" y="79"/>
                    <a:pt x="93" y="116"/>
                  </a:cubicBezTo>
                  <a:lnTo>
                    <a:pt x="116" y="116"/>
                  </a:lnTo>
                  <a:cubicBezTo>
                    <a:pt x="116" y="97"/>
                    <a:pt x="135" y="60"/>
                    <a:pt x="153" y="42"/>
                  </a:cubicBezTo>
                  <a:cubicBezTo>
                    <a:pt x="153" y="60"/>
                    <a:pt x="172" y="97"/>
                    <a:pt x="172" y="116"/>
                  </a:cubicBezTo>
                  <a:cubicBezTo>
                    <a:pt x="172" y="79"/>
                    <a:pt x="153" y="60"/>
                    <a:pt x="153" y="19"/>
                  </a:cubicBezTo>
                  <a:lnTo>
                    <a:pt x="135" y="19"/>
                  </a:lnTo>
                  <a:cubicBezTo>
                    <a:pt x="135" y="60"/>
                    <a:pt x="116" y="79"/>
                    <a:pt x="93" y="97"/>
                  </a:cubicBezTo>
                  <a:cubicBezTo>
                    <a:pt x="75" y="60"/>
                    <a:pt x="56" y="42"/>
                    <a:pt x="38"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60"/>
            <p:cNvSpPr/>
            <p:nvPr/>
          </p:nvSpPr>
          <p:spPr>
            <a:xfrm flipH="1">
              <a:off x="-816010" y="3637828"/>
              <a:ext cx="9242" cy="21089"/>
            </a:xfrm>
            <a:custGeom>
              <a:avLst/>
              <a:gdLst/>
              <a:ahLst/>
              <a:cxnLst/>
              <a:rect l="l" t="t" r="r" b="b"/>
              <a:pathLst>
                <a:path w="117" h="267" extrusionOk="0">
                  <a:moveTo>
                    <a:pt x="75" y="0"/>
                  </a:moveTo>
                  <a:cubicBezTo>
                    <a:pt x="98" y="73"/>
                    <a:pt x="98" y="133"/>
                    <a:pt x="98" y="188"/>
                  </a:cubicBezTo>
                  <a:lnTo>
                    <a:pt x="19" y="188"/>
                  </a:lnTo>
                  <a:lnTo>
                    <a:pt x="56" y="248"/>
                  </a:lnTo>
                  <a:cubicBezTo>
                    <a:pt x="38" y="230"/>
                    <a:pt x="19" y="230"/>
                    <a:pt x="1" y="230"/>
                  </a:cubicBezTo>
                  <a:cubicBezTo>
                    <a:pt x="38" y="248"/>
                    <a:pt x="56" y="248"/>
                    <a:pt x="75" y="267"/>
                  </a:cubicBezTo>
                  <a:lnTo>
                    <a:pt x="98" y="267"/>
                  </a:lnTo>
                  <a:lnTo>
                    <a:pt x="98" y="248"/>
                  </a:lnTo>
                  <a:lnTo>
                    <a:pt x="38" y="207"/>
                  </a:lnTo>
                  <a:lnTo>
                    <a:pt x="116" y="207"/>
                  </a:lnTo>
                  <a:lnTo>
                    <a:pt x="116" y="188"/>
                  </a:lnTo>
                  <a:cubicBezTo>
                    <a:pt x="98" y="133"/>
                    <a:pt x="98" y="73"/>
                    <a:pt x="75"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60"/>
            <p:cNvSpPr/>
            <p:nvPr/>
          </p:nvSpPr>
          <p:spPr>
            <a:xfrm flipH="1">
              <a:off x="-788600" y="3684745"/>
              <a:ext cx="10664" cy="15086"/>
            </a:xfrm>
            <a:custGeom>
              <a:avLst/>
              <a:gdLst/>
              <a:ahLst/>
              <a:cxnLst/>
              <a:rect l="l" t="t" r="r" b="b"/>
              <a:pathLst>
                <a:path w="135" h="191" extrusionOk="0">
                  <a:moveTo>
                    <a:pt x="56" y="1"/>
                  </a:moveTo>
                  <a:lnTo>
                    <a:pt x="38" y="19"/>
                  </a:lnTo>
                  <a:cubicBezTo>
                    <a:pt x="38" y="56"/>
                    <a:pt x="19" y="98"/>
                    <a:pt x="1" y="116"/>
                  </a:cubicBezTo>
                  <a:cubicBezTo>
                    <a:pt x="19" y="98"/>
                    <a:pt x="38" y="56"/>
                    <a:pt x="56" y="38"/>
                  </a:cubicBezTo>
                  <a:cubicBezTo>
                    <a:pt x="75" y="98"/>
                    <a:pt x="93" y="135"/>
                    <a:pt x="135" y="190"/>
                  </a:cubicBezTo>
                  <a:cubicBezTo>
                    <a:pt x="116" y="135"/>
                    <a:pt x="75" y="75"/>
                    <a:pt x="56" y="19"/>
                  </a:cubicBezTo>
                  <a:lnTo>
                    <a:pt x="56"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60"/>
            <p:cNvSpPr/>
            <p:nvPr/>
          </p:nvSpPr>
          <p:spPr>
            <a:xfrm flipH="1">
              <a:off x="-847763" y="3658838"/>
              <a:ext cx="13586" cy="13506"/>
            </a:xfrm>
            <a:custGeom>
              <a:avLst/>
              <a:gdLst/>
              <a:ahLst/>
              <a:cxnLst/>
              <a:rect l="l" t="t" r="r" b="b"/>
              <a:pathLst>
                <a:path w="172" h="171" extrusionOk="0">
                  <a:moveTo>
                    <a:pt x="116" y="1"/>
                  </a:moveTo>
                  <a:lnTo>
                    <a:pt x="116" y="19"/>
                  </a:lnTo>
                  <a:cubicBezTo>
                    <a:pt x="116" y="19"/>
                    <a:pt x="116" y="19"/>
                    <a:pt x="116" y="19"/>
                  </a:cubicBezTo>
                  <a:lnTo>
                    <a:pt x="116" y="19"/>
                  </a:lnTo>
                  <a:cubicBezTo>
                    <a:pt x="116" y="56"/>
                    <a:pt x="116" y="79"/>
                    <a:pt x="134" y="116"/>
                  </a:cubicBezTo>
                  <a:lnTo>
                    <a:pt x="134" y="116"/>
                  </a:lnTo>
                  <a:cubicBezTo>
                    <a:pt x="134" y="84"/>
                    <a:pt x="131" y="50"/>
                    <a:pt x="116" y="19"/>
                  </a:cubicBezTo>
                  <a:lnTo>
                    <a:pt x="116" y="19"/>
                  </a:lnTo>
                  <a:cubicBezTo>
                    <a:pt x="134" y="38"/>
                    <a:pt x="153" y="38"/>
                    <a:pt x="171" y="56"/>
                  </a:cubicBezTo>
                  <a:cubicBezTo>
                    <a:pt x="153" y="38"/>
                    <a:pt x="134" y="19"/>
                    <a:pt x="116" y="1"/>
                  </a:cubicBezTo>
                  <a:close/>
                  <a:moveTo>
                    <a:pt x="74" y="98"/>
                  </a:moveTo>
                  <a:cubicBezTo>
                    <a:pt x="97" y="116"/>
                    <a:pt x="116" y="135"/>
                    <a:pt x="134" y="135"/>
                  </a:cubicBezTo>
                  <a:cubicBezTo>
                    <a:pt x="134" y="129"/>
                    <a:pt x="134" y="122"/>
                    <a:pt x="134" y="116"/>
                  </a:cubicBezTo>
                  <a:lnTo>
                    <a:pt x="134" y="116"/>
                  </a:lnTo>
                  <a:cubicBezTo>
                    <a:pt x="134" y="116"/>
                    <a:pt x="134" y="116"/>
                    <a:pt x="134" y="116"/>
                  </a:cubicBezTo>
                  <a:cubicBezTo>
                    <a:pt x="134" y="116"/>
                    <a:pt x="134" y="116"/>
                    <a:pt x="134" y="116"/>
                  </a:cubicBezTo>
                  <a:lnTo>
                    <a:pt x="134" y="116"/>
                  </a:lnTo>
                  <a:cubicBezTo>
                    <a:pt x="134" y="116"/>
                    <a:pt x="134" y="116"/>
                    <a:pt x="134" y="116"/>
                  </a:cubicBezTo>
                  <a:lnTo>
                    <a:pt x="134" y="116"/>
                  </a:lnTo>
                  <a:cubicBezTo>
                    <a:pt x="116" y="116"/>
                    <a:pt x="97" y="98"/>
                    <a:pt x="74" y="98"/>
                  </a:cubicBezTo>
                  <a:close/>
                  <a:moveTo>
                    <a:pt x="0" y="38"/>
                  </a:moveTo>
                  <a:lnTo>
                    <a:pt x="0" y="56"/>
                  </a:lnTo>
                  <a:cubicBezTo>
                    <a:pt x="19" y="97"/>
                    <a:pt x="37" y="134"/>
                    <a:pt x="37" y="171"/>
                  </a:cubicBezTo>
                  <a:lnTo>
                    <a:pt x="37" y="171"/>
                  </a:lnTo>
                  <a:cubicBezTo>
                    <a:pt x="37" y="134"/>
                    <a:pt x="19" y="98"/>
                    <a:pt x="19" y="79"/>
                  </a:cubicBezTo>
                  <a:cubicBezTo>
                    <a:pt x="37" y="79"/>
                    <a:pt x="56" y="98"/>
                    <a:pt x="74" y="98"/>
                  </a:cubicBezTo>
                  <a:cubicBezTo>
                    <a:pt x="56" y="79"/>
                    <a:pt x="37" y="56"/>
                    <a:pt x="19" y="56"/>
                  </a:cubicBezTo>
                  <a:lnTo>
                    <a:pt x="0" y="38"/>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60"/>
            <p:cNvSpPr/>
            <p:nvPr/>
          </p:nvSpPr>
          <p:spPr>
            <a:xfrm flipH="1">
              <a:off x="-787179" y="3590199"/>
              <a:ext cx="32228" cy="12559"/>
            </a:xfrm>
            <a:custGeom>
              <a:avLst/>
              <a:gdLst/>
              <a:ahLst/>
              <a:cxnLst/>
              <a:rect l="l" t="t" r="r" b="b"/>
              <a:pathLst>
                <a:path w="408" h="159" extrusionOk="0">
                  <a:moveTo>
                    <a:pt x="38" y="24"/>
                  </a:moveTo>
                  <a:cubicBezTo>
                    <a:pt x="38" y="61"/>
                    <a:pt x="19" y="98"/>
                    <a:pt x="1" y="140"/>
                  </a:cubicBezTo>
                  <a:cubicBezTo>
                    <a:pt x="19" y="98"/>
                    <a:pt x="38" y="80"/>
                    <a:pt x="61" y="43"/>
                  </a:cubicBezTo>
                  <a:cubicBezTo>
                    <a:pt x="79" y="80"/>
                    <a:pt x="116" y="116"/>
                    <a:pt x="153" y="140"/>
                  </a:cubicBezTo>
                  <a:cubicBezTo>
                    <a:pt x="116" y="98"/>
                    <a:pt x="98" y="61"/>
                    <a:pt x="61" y="24"/>
                  </a:cubicBezTo>
                  <a:close/>
                  <a:moveTo>
                    <a:pt x="347" y="98"/>
                  </a:moveTo>
                  <a:cubicBezTo>
                    <a:pt x="329" y="116"/>
                    <a:pt x="310" y="116"/>
                    <a:pt x="292" y="140"/>
                  </a:cubicBezTo>
                  <a:cubicBezTo>
                    <a:pt x="310" y="140"/>
                    <a:pt x="329" y="116"/>
                    <a:pt x="366" y="116"/>
                  </a:cubicBezTo>
                  <a:lnTo>
                    <a:pt x="407" y="158"/>
                  </a:lnTo>
                  <a:lnTo>
                    <a:pt x="407" y="158"/>
                  </a:lnTo>
                  <a:lnTo>
                    <a:pt x="366" y="98"/>
                  </a:lnTo>
                  <a:close/>
                  <a:moveTo>
                    <a:pt x="232" y="1"/>
                  </a:moveTo>
                  <a:cubicBezTo>
                    <a:pt x="213" y="43"/>
                    <a:pt x="176" y="80"/>
                    <a:pt x="153" y="140"/>
                  </a:cubicBezTo>
                  <a:lnTo>
                    <a:pt x="153" y="158"/>
                  </a:lnTo>
                  <a:lnTo>
                    <a:pt x="176" y="140"/>
                  </a:lnTo>
                  <a:cubicBezTo>
                    <a:pt x="195" y="98"/>
                    <a:pt x="213" y="61"/>
                    <a:pt x="232" y="24"/>
                  </a:cubicBezTo>
                  <a:cubicBezTo>
                    <a:pt x="250" y="61"/>
                    <a:pt x="269" y="98"/>
                    <a:pt x="292" y="140"/>
                  </a:cubicBezTo>
                  <a:cubicBezTo>
                    <a:pt x="269" y="98"/>
                    <a:pt x="250" y="43"/>
                    <a:pt x="232"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60"/>
            <p:cNvSpPr/>
            <p:nvPr/>
          </p:nvSpPr>
          <p:spPr>
            <a:xfrm flipH="1">
              <a:off x="-791523" y="3620925"/>
              <a:ext cx="15403" cy="16824"/>
            </a:xfrm>
            <a:custGeom>
              <a:avLst/>
              <a:gdLst/>
              <a:ahLst/>
              <a:cxnLst/>
              <a:rect l="l" t="t" r="r" b="b"/>
              <a:pathLst>
                <a:path w="195" h="213" extrusionOk="0">
                  <a:moveTo>
                    <a:pt x="195" y="0"/>
                  </a:moveTo>
                  <a:cubicBezTo>
                    <a:pt x="195" y="19"/>
                    <a:pt x="176" y="55"/>
                    <a:pt x="176" y="74"/>
                  </a:cubicBezTo>
                  <a:lnTo>
                    <a:pt x="176" y="74"/>
                  </a:lnTo>
                  <a:cubicBezTo>
                    <a:pt x="176" y="55"/>
                    <a:pt x="195" y="37"/>
                    <a:pt x="195" y="0"/>
                  </a:cubicBezTo>
                  <a:close/>
                  <a:moveTo>
                    <a:pt x="116" y="37"/>
                  </a:moveTo>
                  <a:lnTo>
                    <a:pt x="139" y="134"/>
                  </a:lnTo>
                  <a:lnTo>
                    <a:pt x="139" y="190"/>
                  </a:lnTo>
                  <a:cubicBezTo>
                    <a:pt x="116" y="190"/>
                    <a:pt x="98" y="171"/>
                    <a:pt x="79" y="153"/>
                  </a:cubicBezTo>
                  <a:cubicBezTo>
                    <a:pt x="61" y="153"/>
                    <a:pt x="42" y="134"/>
                    <a:pt x="1" y="116"/>
                  </a:cubicBezTo>
                  <a:lnTo>
                    <a:pt x="1" y="116"/>
                  </a:lnTo>
                  <a:cubicBezTo>
                    <a:pt x="24" y="134"/>
                    <a:pt x="61" y="153"/>
                    <a:pt x="79" y="171"/>
                  </a:cubicBezTo>
                  <a:cubicBezTo>
                    <a:pt x="98" y="171"/>
                    <a:pt x="116" y="190"/>
                    <a:pt x="158" y="213"/>
                  </a:cubicBezTo>
                  <a:cubicBezTo>
                    <a:pt x="158" y="171"/>
                    <a:pt x="158" y="153"/>
                    <a:pt x="139" y="116"/>
                  </a:cubicBezTo>
                  <a:lnTo>
                    <a:pt x="139" y="56"/>
                  </a:lnTo>
                  <a:cubicBezTo>
                    <a:pt x="139" y="74"/>
                    <a:pt x="158" y="74"/>
                    <a:pt x="176" y="97"/>
                  </a:cubicBezTo>
                  <a:lnTo>
                    <a:pt x="176" y="74"/>
                  </a:lnTo>
                  <a:cubicBezTo>
                    <a:pt x="158" y="56"/>
                    <a:pt x="139" y="56"/>
                    <a:pt x="116" y="37"/>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60"/>
            <p:cNvSpPr/>
            <p:nvPr/>
          </p:nvSpPr>
          <p:spPr>
            <a:xfrm flipH="1">
              <a:off x="-811270" y="3595017"/>
              <a:ext cx="13586" cy="12085"/>
            </a:xfrm>
            <a:custGeom>
              <a:avLst/>
              <a:gdLst/>
              <a:ahLst/>
              <a:cxnLst/>
              <a:rect l="l" t="t" r="r" b="b"/>
              <a:pathLst>
                <a:path w="172" h="153" extrusionOk="0">
                  <a:moveTo>
                    <a:pt x="97" y="0"/>
                  </a:moveTo>
                  <a:cubicBezTo>
                    <a:pt x="55" y="19"/>
                    <a:pt x="37" y="37"/>
                    <a:pt x="19" y="37"/>
                  </a:cubicBezTo>
                  <a:lnTo>
                    <a:pt x="0" y="55"/>
                  </a:lnTo>
                  <a:lnTo>
                    <a:pt x="19" y="55"/>
                  </a:lnTo>
                  <a:cubicBezTo>
                    <a:pt x="37" y="37"/>
                    <a:pt x="55" y="19"/>
                    <a:pt x="97" y="0"/>
                  </a:cubicBezTo>
                  <a:close/>
                  <a:moveTo>
                    <a:pt x="19" y="55"/>
                  </a:moveTo>
                  <a:cubicBezTo>
                    <a:pt x="37" y="55"/>
                    <a:pt x="74" y="79"/>
                    <a:pt x="97" y="79"/>
                  </a:cubicBezTo>
                  <a:cubicBezTo>
                    <a:pt x="97" y="97"/>
                    <a:pt x="74" y="97"/>
                    <a:pt x="74" y="116"/>
                  </a:cubicBezTo>
                  <a:cubicBezTo>
                    <a:pt x="97" y="116"/>
                    <a:pt x="116" y="97"/>
                    <a:pt x="116" y="79"/>
                  </a:cubicBezTo>
                  <a:cubicBezTo>
                    <a:pt x="97" y="55"/>
                    <a:pt x="56" y="55"/>
                    <a:pt x="19" y="55"/>
                  </a:cubicBezTo>
                  <a:close/>
                  <a:moveTo>
                    <a:pt x="74" y="116"/>
                  </a:moveTo>
                  <a:cubicBezTo>
                    <a:pt x="74" y="116"/>
                    <a:pt x="56" y="116"/>
                    <a:pt x="56" y="134"/>
                  </a:cubicBezTo>
                  <a:lnTo>
                    <a:pt x="56" y="153"/>
                  </a:lnTo>
                  <a:lnTo>
                    <a:pt x="74" y="153"/>
                  </a:lnTo>
                  <a:cubicBezTo>
                    <a:pt x="116" y="153"/>
                    <a:pt x="134" y="134"/>
                    <a:pt x="171" y="134"/>
                  </a:cubicBezTo>
                  <a:lnTo>
                    <a:pt x="74" y="134"/>
                  </a:lnTo>
                  <a:lnTo>
                    <a:pt x="74" y="116"/>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9" name="Google Shape;4689;p60"/>
          <p:cNvGrpSpPr/>
          <p:nvPr/>
        </p:nvGrpSpPr>
        <p:grpSpPr>
          <a:xfrm>
            <a:off x="8020868" y="2951978"/>
            <a:ext cx="540644" cy="553240"/>
            <a:chOff x="6405353" y="2836979"/>
            <a:chExt cx="396861" cy="406137"/>
          </a:xfrm>
        </p:grpSpPr>
        <p:sp>
          <p:nvSpPr>
            <p:cNvPr id="4690" name="Google Shape;4690;p60"/>
            <p:cNvSpPr/>
            <p:nvPr/>
          </p:nvSpPr>
          <p:spPr>
            <a:xfrm>
              <a:off x="6561364" y="3023438"/>
              <a:ext cx="154464" cy="219678"/>
            </a:xfrm>
            <a:custGeom>
              <a:avLst/>
              <a:gdLst/>
              <a:ahLst/>
              <a:cxnLst/>
              <a:rect l="l" t="t" r="r" b="b"/>
              <a:pathLst>
                <a:path w="1198" h="1812" extrusionOk="0">
                  <a:moveTo>
                    <a:pt x="250" y="0"/>
                  </a:moveTo>
                  <a:lnTo>
                    <a:pt x="232" y="19"/>
                  </a:lnTo>
                  <a:lnTo>
                    <a:pt x="1" y="268"/>
                  </a:lnTo>
                  <a:lnTo>
                    <a:pt x="19" y="384"/>
                  </a:lnTo>
                  <a:cubicBezTo>
                    <a:pt x="42" y="444"/>
                    <a:pt x="61" y="499"/>
                    <a:pt x="61" y="559"/>
                  </a:cubicBezTo>
                  <a:cubicBezTo>
                    <a:pt x="61" y="578"/>
                    <a:pt x="79" y="615"/>
                    <a:pt x="79" y="638"/>
                  </a:cubicBezTo>
                  <a:lnTo>
                    <a:pt x="79" y="730"/>
                  </a:lnTo>
                  <a:cubicBezTo>
                    <a:pt x="98" y="809"/>
                    <a:pt x="98" y="887"/>
                    <a:pt x="116" y="943"/>
                  </a:cubicBezTo>
                  <a:cubicBezTo>
                    <a:pt x="135" y="985"/>
                    <a:pt x="135" y="1021"/>
                    <a:pt x="135" y="1058"/>
                  </a:cubicBezTo>
                  <a:cubicBezTo>
                    <a:pt x="158" y="1077"/>
                    <a:pt x="158" y="1077"/>
                    <a:pt x="158" y="1100"/>
                  </a:cubicBezTo>
                  <a:cubicBezTo>
                    <a:pt x="176" y="1155"/>
                    <a:pt x="195" y="1216"/>
                    <a:pt x="232" y="1253"/>
                  </a:cubicBezTo>
                  <a:cubicBezTo>
                    <a:pt x="232" y="1271"/>
                    <a:pt x="250" y="1289"/>
                    <a:pt x="250" y="1289"/>
                  </a:cubicBezTo>
                  <a:cubicBezTo>
                    <a:pt x="292" y="1350"/>
                    <a:pt x="329" y="1387"/>
                    <a:pt x="366" y="1447"/>
                  </a:cubicBezTo>
                  <a:cubicBezTo>
                    <a:pt x="407" y="1484"/>
                    <a:pt x="444" y="1521"/>
                    <a:pt x="504" y="1562"/>
                  </a:cubicBezTo>
                  <a:cubicBezTo>
                    <a:pt x="620" y="1655"/>
                    <a:pt x="735" y="1733"/>
                    <a:pt x="906" y="1812"/>
                  </a:cubicBezTo>
                  <a:cubicBezTo>
                    <a:pt x="966" y="1715"/>
                    <a:pt x="1003" y="1636"/>
                    <a:pt x="1059" y="1539"/>
                  </a:cubicBezTo>
                  <a:cubicBezTo>
                    <a:pt x="1082" y="1502"/>
                    <a:pt x="1082" y="1465"/>
                    <a:pt x="1100" y="1423"/>
                  </a:cubicBezTo>
                  <a:cubicBezTo>
                    <a:pt x="1119" y="1387"/>
                    <a:pt x="1137" y="1350"/>
                    <a:pt x="1137" y="1308"/>
                  </a:cubicBezTo>
                  <a:cubicBezTo>
                    <a:pt x="1174" y="1216"/>
                    <a:pt x="1197" y="1100"/>
                    <a:pt x="1197" y="1003"/>
                  </a:cubicBezTo>
                  <a:cubicBezTo>
                    <a:pt x="1197" y="943"/>
                    <a:pt x="1174" y="869"/>
                    <a:pt x="1174" y="809"/>
                  </a:cubicBezTo>
                  <a:cubicBezTo>
                    <a:pt x="1156" y="754"/>
                    <a:pt x="1137" y="693"/>
                    <a:pt x="1100" y="638"/>
                  </a:cubicBezTo>
                  <a:cubicBezTo>
                    <a:pt x="1100" y="596"/>
                    <a:pt x="1082" y="578"/>
                    <a:pt x="1059" y="541"/>
                  </a:cubicBezTo>
                  <a:cubicBezTo>
                    <a:pt x="1022" y="481"/>
                    <a:pt x="985" y="444"/>
                    <a:pt x="925" y="384"/>
                  </a:cubicBezTo>
                  <a:cubicBezTo>
                    <a:pt x="888" y="347"/>
                    <a:pt x="851" y="310"/>
                    <a:pt x="809" y="291"/>
                  </a:cubicBezTo>
                  <a:cubicBezTo>
                    <a:pt x="772" y="268"/>
                    <a:pt x="754" y="250"/>
                    <a:pt x="735" y="231"/>
                  </a:cubicBezTo>
                  <a:cubicBezTo>
                    <a:pt x="675" y="194"/>
                    <a:pt x="620" y="153"/>
                    <a:pt x="541" y="116"/>
                  </a:cubicBezTo>
                  <a:cubicBezTo>
                    <a:pt x="481" y="97"/>
                    <a:pt x="407" y="60"/>
                    <a:pt x="347" y="37"/>
                  </a:cubicBezTo>
                  <a:lnTo>
                    <a:pt x="329" y="19"/>
                  </a:lnTo>
                  <a:cubicBezTo>
                    <a:pt x="292" y="19"/>
                    <a:pt x="273" y="0"/>
                    <a:pt x="25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60"/>
            <p:cNvSpPr/>
            <p:nvPr/>
          </p:nvSpPr>
          <p:spPr>
            <a:xfrm>
              <a:off x="6571549" y="3051443"/>
              <a:ext cx="126356" cy="86319"/>
            </a:xfrm>
            <a:custGeom>
              <a:avLst/>
              <a:gdLst/>
              <a:ahLst/>
              <a:cxnLst/>
              <a:rect l="l" t="t" r="r" b="b"/>
              <a:pathLst>
                <a:path w="980" h="712" extrusionOk="0">
                  <a:moveTo>
                    <a:pt x="656" y="0"/>
                  </a:moveTo>
                  <a:cubicBezTo>
                    <a:pt x="633" y="37"/>
                    <a:pt x="596" y="97"/>
                    <a:pt x="578" y="134"/>
                  </a:cubicBezTo>
                  <a:cubicBezTo>
                    <a:pt x="541" y="176"/>
                    <a:pt x="499" y="213"/>
                    <a:pt x="462" y="250"/>
                  </a:cubicBezTo>
                  <a:cubicBezTo>
                    <a:pt x="425" y="291"/>
                    <a:pt x="365" y="328"/>
                    <a:pt x="328" y="365"/>
                  </a:cubicBezTo>
                  <a:lnTo>
                    <a:pt x="310" y="384"/>
                  </a:lnTo>
                  <a:lnTo>
                    <a:pt x="287" y="384"/>
                  </a:lnTo>
                  <a:lnTo>
                    <a:pt x="250" y="407"/>
                  </a:lnTo>
                  <a:cubicBezTo>
                    <a:pt x="231" y="425"/>
                    <a:pt x="231" y="425"/>
                    <a:pt x="213" y="425"/>
                  </a:cubicBezTo>
                  <a:cubicBezTo>
                    <a:pt x="194" y="444"/>
                    <a:pt x="194" y="444"/>
                    <a:pt x="171" y="444"/>
                  </a:cubicBezTo>
                  <a:lnTo>
                    <a:pt x="153" y="462"/>
                  </a:lnTo>
                  <a:lnTo>
                    <a:pt x="134" y="462"/>
                  </a:lnTo>
                  <a:lnTo>
                    <a:pt x="97" y="481"/>
                  </a:lnTo>
                  <a:cubicBezTo>
                    <a:pt x="79" y="481"/>
                    <a:pt x="79" y="481"/>
                    <a:pt x="79" y="499"/>
                  </a:cubicBezTo>
                  <a:lnTo>
                    <a:pt x="0" y="499"/>
                  </a:lnTo>
                  <a:cubicBezTo>
                    <a:pt x="19" y="578"/>
                    <a:pt x="19" y="656"/>
                    <a:pt x="37" y="712"/>
                  </a:cubicBezTo>
                  <a:lnTo>
                    <a:pt x="250" y="712"/>
                  </a:lnTo>
                  <a:cubicBezTo>
                    <a:pt x="268" y="693"/>
                    <a:pt x="287" y="693"/>
                    <a:pt x="310" y="693"/>
                  </a:cubicBezTo>
                  <a:cubicBezTo>
                    <a:pt x="328" y="693"/>
                    <a:pt x="328" y="693"/>
                    <a:pt x="347" y="675"/>
                  </a:cubicBezTo>
                  <a:lnTo>
                    <a:pt x="402" y="675"/>
                  </a:lnTo>
                  <a:lnTo>
                    <a:pt x="425" y="656"/>
                  </a:lnTo>
                  <a:lnTo>
                    <a:pt x="462" y="656"/>
                  </a:lnTo>
                  <a:cubicBezTo>
                    <a:pt x="541" y="615"/>
                    <a:pt x="596" y="596"/>
                    <a:pt x="675" y="559"/>
                  </a:cubicBezTo>
                  <a:cubicBezTo>
                    <a:pt x="730" y="523"/>
                    <a:pt x="809" y="462"/>
                    <a:pt x="864" y="425"/>
                  </a:cubicBezTo>
                  <a:cubicBezTo>
                    <a:pt x="906" y="384"/>
                    <a:pt x="943" y="347"/>
                    <a:pt x="980" y="310"/>
                  </a:cubicBezTo>
                  <a:cubicBezTo>
                    <a:pt x="943" y="250"/>
                    <a:pt x="906" y="213"/>
                    <a:pt x="846" y="153"/>
                  </a:cubicBezTo>
                  <a:cubicBezTo>
                    <a:pt x="809" y="116"/>
                    <a:pt x="772" y="79"/>
                    <a:pt x="730" y="60"/>
                  </a:cubicBezTo>
                  <a:cubicBezTo>
                    <a:pt x="693" y="37"/>
                    <a:pt x="675" y="19"/>
                    <a:pt x="65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60"/>
            <p:cNvSpPr/>
            <p:nvPr/>
          </p:nvSpPr>
          <p:spPr>
            <a:xfrm>
              <a:off x="6581606" y="3121396"/>
              <a:ext cx="134221" cy="70195"/>
            </a:xfrm>
            <a:custGeom>
              <a:avLst/>
              <a:gdLst/>
              <a:ahLst/>
              <a:cxnLst/>
              <a:rect l="l" t="t" r="r" b="b"/>
              <a:pathLst>
                <a:path w="1041" h="579" extrusionOk="0">
                  <a:moveTo>
                    <a:pt x="1017" y="1"/>
                  </a:moveTo>
                  <a:cubicBezTo>
                    <a:pt x="980" y="19"/>
                    <a:pt x="962" y="38"/>
                    <a:pt x="943" y="61"/>
                  </a:cubicBezTo>
                  <a:cubicBezTo>
                    <a:pt x="883" y="98"/>
                    <a:pt x="828" y="135"/>
                    <a:pt x="786" y="177"/>
                  </a:cubicBezTo>
                  <a:cubicBezTo>
                    <a:pt x="731" y="195"/>
                    <a:pt x="671" y="232"/>
                    <a:pt x="634" y="250"/>
                  </a:cubicBezTo>
                  <a:lnTo>
                    <a:pt x="597" y="250"/>
                  </a:lnTo>
                  <a:cubicBezTo>
                    <a:pt x="597" y="269"/>
                    <a:pt x="597" y="269"/>
                    <a:pt x="578" y="269"/>
                  </a:cubicBezTo>
                  <a:lnTo>
                    <a:pt x="537" y="292"/>
                  </a:lnTo>
                  <a:cubicBezTo>
                    <a:pt x="518" y="292"/>
                    <a:pt x="481" y="311"/>
                    <a:pt x="463" y="311"/>
                  </a:cubicBezTo>
                  <a:lnTo>
                    <a:pt x="403" y="311"/>
                  </a:lnTo>
                  <a:cubicBezTo>
                    <a:pt x="403" y="311"/>
                    <a:pt x="384" y="329"/>
                    <a:pt x="366" y="329"/>
                  </a:cubicBezTo>
                  <a:lnTo>
                    <a:pt x="116" y="329"/>
                  </a:lnTo>
                  <a:lnTo>
                    <a:pt x="93" y="311"/>
                  </a:lnTo>
                  <a:lnTo>
                    <a:pt x="38" y="311"/>
                  </a:lnTo>
                  <a:lnTo>
                    <a:pt x="1" y="292"/>
                  </a:lnTo>
                  <a:lnTo>
                    <a:pt x="1" y="292"/>
                  </a:lnTo>
                  <a:cubicBezTo>
                    <a:pt x="19" y="347"/>
                    <a:pt x="38" y="408"/>
                    <a:pt x="75" y="445"/>
                  </a:cubicBezTo>
                  <a:cubicBezTo>
                    <a:pt x="75" y="463"/>
                    <a:pt x="93" y="481"/>
                    <a:pt x="93" y="481"/>
                  </a:cubicBezTo>
                  <a:lnTo>
                    <a:pt x="135" y="500"/>
                  </a:lnTo>
                  <a:lnTo>
                    <a:pt x="190" y="523"/>
                  </a:lnTo>
                  <a:cubicBezTo>
                    <a:pt x="209" y="523"/>
                    <a:pt x="209" y="523"/>
                    <a:pt x="209" y="542"/>
                  </a:cubicBezTo>
                  <a:lnTo>
                    <a:pt x="287" y="542"/>
                  </a:lnTo>
                  <a:lnTo>
                    <a:pt x="306" y="560"/>
                  </a:lnTo>
                  <a:lnTo>
                    <a:pt x="421" y="560"/>
                  </a:lnTo>
                  <a:cubicBezTo>
                    <a:pt x="440" y="579"/>
                    <a:pt x="463" y="579"/>
                    <a:pt x="481" y="579"/>
                  </a:cubicBezTo>
                  <a:lnTo>
                    <a:pt x="652" y="579"/>
                  </a:lnTo>
                  <a:cubicBezTo>
                    <a:pt x="652" y="579"/>
                    <a:pt x="671" y="579"/>
                    <a:pt x="671" y="560"/>
                  </a:cubicBezTo>
                  <a:lnTo>
                    <a:pt x="694" y="560"/>
                  </a:lnTo>
                  <a:cubicBezTo>
                    <a:pt x="768" y="560"/>
                    <a:pt x="846" y="542"/>
                    <a:pt x="925" y="523"/>
                  </a:cubicBezTo>
                  <a:cubicBezTo>
                    <a:pt x="943" y="523"/>
                    <a:pt x="962" y="500"/>
                    <a:pt x="980" y="500"/>
                  </a:cubicBezTo>
                  <a:cubicBezTo>
                    <a:pt x="1017" y="408"/>
                    <a:pt x="1040" y="292"/>
                    <a:pt x="1040" y="195"/>
                  </a:cubicBezTo>
                  <a:cubicBezTo>
                    <a:pt x="1040" y="135"/>
                    <a:pt x="1017" y="61"/>
                    <a:pt x="1017"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60"/>
            <p:cNvSpPr/>
            <p:nvPr/>
          </p:nvSpPr>
          <p:spPr>
            <a:xfrm>
              <a:off x="6608425" y="3198744"/>
              <a:ext cx="89481" cy="44372"/>
            </a:xfrm>
            <a:custGeom>
              <a:avLst/>
              <a:gdLst/>
              <a:ahLst/>
              <a:cxnLst/>
              <a:rect l="l" t="t" r="r" b="b"/>
              <a:pathLst>
                <a:path w="694" h="366" extrusionOk="0">
                  <a:moveTo>
                    <a:pt x="1" y="1"/>
                  </a:moveTo>
                  <a:lnTo>
                    <a:pt x="1" y="1"/>
                  </a:lnTo>
                  <a:cubicBezTo>
                    <a:pt x="42" y="38"/>
                    <a:pt x="79" y="75"/>
                    <a:pt x="139" y="116"/>
                  </a:cubicBezTo>
                  <a:cubicBezTo>
                    <a:pt x="255" y="209"/>
                    <a:pt x="370" y="287"/>
                    <a:pt x="541" y="366"/>
                  </a:cubicBezTo>
                  <a:cubicBezTo>
                    <a:pt x="601" y="269"/>
                    <a:pt x="638" y="190"/>
                    <a:pt x="694" y="93"/>
                  </a:cubicBezTo>
                  <a:lnTo>
                    <a:pt x="694" y="93"/>
                  </a:lnTo>
                  <a:cubicBezTo>
                    <a:pt x="635" y="120"/>
                    <a:pt x="556" y="142"/>
                    <a:pt x="459" y="142"/>
                  </a:cubicBezTo>
                  <a:cubicBezTo>
                    <a:pt x="337" y="142"/>
                    <a:pt x="184" y="106"/>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60"/>
            <p:cNvSpPr/>
            <p:nvPr/>
          </p:nvSpPr>
          <p:spPr>
            <a:xfrm>
              <a:off x="6536995" y="2836979"/>
              <a:ext cx="210938" cy="191066"/>
            </a:xfrm>
            <a:custGeom>
              <a:avLst/>
              <a:gdLst/>
              <a:ahLst/>
              <a:cxnLst/>
              <a:rect l="l" t="t" r="r" b="b"/>
              <a:pathLst>
                <a:path w="1636" h="1576" extrusionOk="0">
                  <a:moveTo>
                    <a:pt x="1323" y="1"/>
                  </a:moveTo>
                  <a:cubicBezTo>
                    <a:pt x="1242" y="1"/>
                    <a:pt x="1128" y="31"/>
                    <a:pt x="961" y="115"/>
                  </a:cubicBezTo>
                  <a:cubicBezTo>
                    <a:pt x="190" y="517"/>
                    <a:pt x="0" y="1344"/>
                    <a:pt x="0" y="1344"/>
                  </a:cubicBezTo>
                  <a:cubicBezTo>
                    <a:pt x="56" y="1344"/>
                    <a:pt x="93" y="1386"/>
                    <a:pt x="116" y="1423"/>
                  </a:cubicBezTo>
                  <a:cubicBezTo>
                    <a:pt x="153" y="1483"/>
                    <a:pt x="153" y="1575"/>
                    <a:pt x="153" y="1575"/>
                  </a:cubicBezTo>
                  <a:cubicBezTo>
                    <a:pt x="153" y="1575"/>
                    <a:pt x="980" y="1289"/>
                    <a:pt x="1229" y="1095"/>
                  </a:cubicBezTo>
                  <a:cubicBezTo>
                    <a:pt x="1405" y="961"/>
                    <a:pt x="1636" y="651"/>
                    <a:pt x="1479" y="443"/>
                  </a:cubicBezTo>
                  <a:cubicBezTo>
                    <a:pt x="1594" y="305"/>
                    <a:pt x="1576" y="152"/>
                    <a:pt x="1502" y="74"/>
                  </a:cubicBezTo>
                  <a:cubicBezTo>
                    <a:pt x="1461" y="35"/>
                    <a:pt x="1411" y="1"/>
                    <a:pt x="1323"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60"/>
            <p:cNvSpPr/>
            <p:nvPr/>
          </p:nvSpPr>
          <p:spPr>
            <a:xfrm>
              <a:off x="6536995" y="2836979"/>
              <a:ext cx="205651" cy="172517"/>
            </a:xfrm>
            <a:custGeom>
              <a:avLst/>
              <a:gdLst/>
              <a:ahLst/>
              <a:cxnLst/>
              <a:rect l="l" t="t" r="r" b="b"/>
              <a:pathLst>
                <a:path w="1595" h="1423" extrusionOk="0">
                  <a:moveTo>
                    <a:pt x="1323" y="1"/>
                  </a:moveTo>
                  <a:cubicBezTo>
                    <a:pt x="1242" y="1"/>
                    <a:pt x="1128" y="31"/>
                    <a:pt x="961" y="115"/>
                  </a:cubicBezTo>
                  <a:cubicBezTo>
                    <a:pt x="809" y="189"/>
                    <a:pt x="670" y="305"/>
                    <a:pt x="555" y="402"/>
                  </a:cubicBezTo>
                  <a:lnTo>
                    <a:pt x="536" y="420"/>
                  </a:lnTo>
                  <a:cubicBezTo>
                    <a:pt x="116" y="827"/>
                    <a:pt x="0" y="1344"/>
                    <a:pt x="0" y="1344"/>
                  </a:cubicBezTo>
                  <a:cubicBezTo>
                    <a:pt x="56" y="1344"/>
                    <a:pt x="93" y="1386"/>
                    <a:pt x="116" y="1423"/>
                  </a:cubicBezTo>
                  <a:cubicBezTo>
                    <a:pt x="980" y="1076"/>
                    <a:pt x="1479" y="443"/>
                    <a:pt x="1479" y="443"/>
                  </a:cubicBezTo>
                  <a:cubicBezTo>
                    <a:pt x="1594" y="305"/>
                    <a:pt x="1576" y="152"/>
                    <a:pt x="1502" y="74"/>
                  </a:cubicBezTo>
                  <a:cubicBezTo>
                    <a:pt x="1461" y="35"/>
                    <a:pt x="1411" y="1"/>
                    <a:pt x="1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60"/>
            <p:cNvSpPr/>
            <p:nvPr/>
          </p:nvSpPr>
          <p:spPr>
            <a:xfrm>
              <a:off x="6648394" y="3189287"/>
              <a:ext cx="7865" cy="6789"/>
            </a:xfrm>
            <a:custGeom>
              <a:avLst/>
              <a:gdLst/>
              <a:ahLst/>
              <a:cxnLst/>
              <a:rect l="l" t="t" r="r" b="b"/>
              <a:pathLst>
                <a:path w="61" h="56" extrusionOk="0">
                  <a:moveTo>
                    <a:pt x="0" y="0"/>
                  </a:moveTo>
                  <a:lnTo>
                    <a:pt x="0" y="19"/>
                  </a:lnTo>
                  <a:lnTo>
                    <a:pt x="19" y="19"/>
                  </a:lnTo>
                  <a:cubicBezTo>
                    <a:pt x="37" y="37"/>
                    <a:pt x="37" y="37"/>
                    <a:pt x="60" y="55"/>
                  </a:cubicBezTo>
                  <a:cubicBezTo>
                    <a:pt x="37" y="37"/>
                    <a:pt x="37" y="37"/>
                    <a:pt x="37" y="19"/>
                  </a:cubicBezTo>
                  <a:cubicBezTo>
                    <a:pt x="19" y="19"/>
                    <a:pt x="19" y="0"/>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60"/>
            <p:cNvSpPr/>
            <p:nvPr/>
          </p:nvSpPr>
          <p:spPr>
            <a:xfrm>
              <a:off x="6641174" y="3145037"/>
              <a:ext cx="12120" cy="46554"/>
            </a:xfrm>
            <a:custGeom>
              <a:avLst/>
              <a:gdLst/>
              <a:ahLst/>
              <a:cxnLst/>
              <a:rect l="l" t="t" r="r" b="b"/>
              <a:pathLst>
                <a:path w="94" h="384" extrusionOk="0">
                  <a:moveTo>
                    <a:pt x="38" y="0"/>
                  </a:moveTo>
                  <a:cubicBezTo>
                    <a:pt x="19" y="0"/>
                    <a:pt x="19" y="18"/>
                    <a:pt x="1" y="37"/>
                  </a:cubicBezTo>
                  <a:lnTo>
                    <a:pt x="1" y="116"/>
                  </a:lnTo>
                  <a:lnTo>
                    <a:pt x="1" y="189"/>
                  </a:lnTo>
                  <a:cubicBezTo>
                    <a:pt x="1" y="231"/>
                    <a:pt x="1" y="250"/>
                    <a:pt x="19" y="286"/>
                  </a:cubicBezTo>
                  <a:lnTo>
                    <a:pt x="19" y="328"/>
                  </a:lnTo>
                  <a:cubicBezTo>
                    <a:pt x="19" y="347"/>
                    <a:pt x="19" y="347"/>
                    <a:pt x="38" y="365"/>
                  </a:cubicBezTo>
                  <a:cubicBezTo>
                    <a:pt x="38" y="365"/>
                    <a:pt x="38" y="384"/>
                    <a:pt x="56" y="384"/>
                  </a:cubicBezTo>
                  <a:cubicBezTo>
                    <a:pt x="75" y="384"/>
                    <a:pt x="75" y="384"/>
                    <a:pt x="75" y="365"/>
                  </a:cubicBezTo>
                  <a:lnTo>
                    <a:pt x="93" y="365"/>
                  </a:lnTo>
                  <a:lnTo>
                    <a:pt x="93" y="328"/>
                  </a:lnTo>
                  <a:lnTo>
                    <a:pt x="93" y="268"/>
                  </a:lnTo>
                  <a:lnTo>
                    <a:pt x="93" y="189"/>
                  </a:lnTo>
                  <a:cubicBezTo>
                    <a:pt x="75" y="171"/>
                    <a:pt x="75" y="134"/>
                    <a:pt x="75" y="116"/>
                  </a:cubicBezTo>
                  <a:cubicBezTo>
                    <a:pt x="75" y="74"/>
                    <a:pt x="56" y="55"/>
                    <a:pt x="56" y="18"/>
                  </a:cubicBezTo>
                  <a:lnTo>
                    <a:pt x="38" y="0"/>
                  </a:ln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60"/>
            <p:cNvSpPr/>
            <p:nvPr/>
          </p:nvSpPr>
          <p:spPr>
            <a:xfrm>
              <a:off x="6569100" y="3074963"/>
              <a:ext cx="89481" cy="86925"/>
            </a:xfrm>
            <a:custGeom>
              <a:avLst/>
              <a:gdLst/>
              <a:ahLst/>
              <a:cxnLst/>
              <a:rect l="l" t="t" r="r" b="b"/>
              <a:pathLst>
                <a:path w="694" h="717" extrusionOk="0">
                  <a:moveTo>
                    <a:pt x="19" y="0"/>
                  </a:moveTo>
                  <a:cubicBezTo>
                    <a:pt x="19" y="19"/>
                    <a:pt x="1" y="37"/>
                    <a:pt x="19" y="37"/>
                  </a:cubicBezTo>
                  <a:lnTo>
                    <a:pt x="19" y="56"/>
                  </a:lnTo>
                  <a:lnTo>
                    <a:pt x="38" y="56"/>
                  </a:lnTo>
                  <a:lnTo>
                    <a:pt x="38" y="74"/>
                  </a:lnTo>
                  <a:cubicBezTo>
                    <a:pt x="56" y="74"/>
                    <a:pt x="56" y="74"/>
                    <a:pt x="56" y="97"/>
                  </a:cubicBezTo>
                  <a:cubicBezTo>
                    <a:pt x="75" y="97"/>
                    <a:pt x="98" y="116"/>
                    <a:pt x="116" y="134"/>
                  </a:cubicBezTo>
                  <a:cubicBezTo>
                    <a:pt x="153" y="153"/>
                    <a:pt x="190" y="171"/>
                    <a:pt x="232" y="171"/>
                  </a:cubicBezTo>
                  <a:cubicBezTo>
                    <a:pt x="287" y="213"/>
                    <a:pt x="366" y="213"/>
                    <a:pt x="421" y="231"/>
                  </a:cubicBezTo>
                  <a:lnTo>
                    <a:pt x="444" y="250"/>
                  </a:lnTo>
                  <a:cubicBezTo>
                    <a:pt x="444" y="268"/>
                    <a:pt x="444" y="287"/>
                    <a:pt x="463" y="305"/>
                  </a:cubicBezTo>
                  <a:cubicBezTo>
                    <a:pt x="463" y="347"/>
                    <a:pt x="481" y="384"/>
                    <a:pt x="481" y="421"/>
                  </a:cubicBezTo>
                  <a:cubicBezTo>
                    <a:pt x="500" y="444"/>
                    <a:pt x="500" y="481"/>
                    <a:pt x="500" y="518"/>
                  </a:cubicBezTo>
                  <a:lnTo>
                    <a:pt x="500" y="633"/>
                  </a:lnTo>
                  <a:lnTo>
                    <a:pt x="518" y="633"/>
                  </a:lnTo>
                  <a:lnTo>
                    <a:pt x="518" y="652"/>
                  </a:lnTo>
                  <a:cubicBezTo>
                    <a:pt x="518" y="686"/>
                    <a:pt x="546" y="717"/>
                    <a:pt x="587" y="717"/>
                  </a:cubicBezTo>
                  <a:cubicBezTo>
                    <a:pt x="596" y="717"/>
                    <a:pt x="605" y="715"/>
                    <a:pt x="615" y="712"/>
                  </a:cubicBezTo>
                  <a:cubicBezTo>
                    <a:pt x="652" y="712"/>
                    <a:pt x="694" y="675"/>
                    <a:pt x="675" y="615"/>
                  </a:cubicBezTo>
                  <a:cubicBezTo>
                    <a:pt x="675" y="578"/>
                    <a:pt x="675" y="536"/>
                    <a:pt x="652" y="499"/>
                  </a:cubicBezTo>
                  <a:cubicBezTo>
                    <a:pt x="634" y="462"/>
                    <a:pt x="634" y="421"/>
                    <a:pt x="615" y="384"/>
                  </a:cubicBezTo>
                  <a:cubicBezTo>
                    <a:pt x="597" y="347"/>
                    <a:pt x="597" y="305"/>
                    <a:pt x="578" y="268"/>
                  </a:cubicBezTo>
                  <a:cubicBezTo>
                    <a:pt x="560" y="250"/>
                    <a:pt x="560" y="231"/>
                    <a:pt x="537" y="213"/>
                  </a:cubicBezTo>
                  <a:lnTo>
                    <a:pt x="537" y="171"/>
                  </a:lnTo>
                  <a:lnTo>
                    <a:pt x="518" y="153"/>
                  </a:lnTo>
                  <a:lnTo>
                    <a:pt x="518" y="134"/>
                  </a:lnTo>
                  <a:cubicBezTo>
                    <a:pt x="500" y="134"/>
                    <a:pt x="481" y="116"/>
                    <a:pt x="463" y="116"/>
                  </a:cubicBezTo>
                  <a:cubicBezTo>
                    <a:pt x="403" y="116"/>
                    <a:pt x="329" y="116"/>
                    <a:pt x="250" y="97"/>
                  </a:cubicBezTo>
                  <a:cubicBezTo>
                    <a:pt x="213" y="97"/>
                    <a:pt x="172" y="74"/>
                    <a:pt x="153" y="56"/>
                  </a:cubicBezTo>
                  <a:cubicBezTo>
                    <a:pt x="135" y="56"/>
                    <a:pt x="116" y="56"/>
                    <a:pt x="98" y="37"/>
                  </a:cubicBezTo>
                  <a:lnTo>
                    <a:pt x="75" y="19"/>
                  </a:lnTo>
                  <a:lnTo>
                    <a:pt x="56" y="19"/>
                  </a:lnTo>
                  <a:lnTo>
                    <a:pt x="5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60"/>
            <p:cNvSpPr/>
            <p:nvPr/>
          </p:nvSpPr>
          <p:spPr>
            <a:xfrm>
              <a:off x="6462471" y="2976884"/>
              <a:ext cx="143763" cy="118932"/>
            </a:xfrm>
            <a:custGeom>
              <a:avLst/>
              <a:gdLst/>
              <a:ahLst/>
              <a:cxnLst/>
              <a:rect l="l" t="t" r="r" b="b"/>
              <a:pathLst>
                <a:path w="1115" h="981" extrusionOk="0">
                  <a:moveTo>
                    <a:pt x="481" y="1"/>
                  </a:moveTo>
                  <a:cubicBezTo>
                    <a:pt x="463" y="1"/>
                    <a:pt x="440" y="1"/>
                    <a:pt x="421" y="19"/>
                  </a:cubicBezTo>
                  <a:lnTo>
                    <a:pt x="366" y="19"/>
                  </a:lnTo>
                  <a:cubicBezTo>
                    <a:pt x="347" y="38"/>
                    <a:pt x="324" y="38"/>
                    <a:pt x="306" y="38"/>
                  </a:cubicBezTo>
                  <a:cubicBezTo>
                    <a:pt x="287" y="38"/>
                    <a:pt x="269" y="56"/>
                    <a:pt x="250" y="56"/>
                  </a:cubicBezTo>
                  <a:cubicBezTo>
                    <a:pt x="232" y="75"/>
                    <a:pt x="232" y="75"/>
                    <a:pt x="209" y="98"/>
                  </a:cubicBezTo>
                  <a:cubicBezTo>
                    <a:pt x="190" y="116"/>
                    <a:pt x="172" y="116"/>
                    <a:pt x="153" y="135"/>
                  </a:cubicBezTo>
                  <a:cubicBezTo>
                    <a:pt x="135" y="135"/>
                    <a:pt x="135" y="153"/>
                    <a:pt x="116" y="172"/>
                  </a:cubicBezTo>
                  <a:cubicBezTo>
                    <a:pt x="93" y="190"/>
                    <a:pt x="75" y="190"/>
                    <a:pt x="75" y="213"/>
                  </a:cubicBezTo>
                  <a:cubicBezTo>
                    <a:pt x="56" y="232"/>
                    <a:pt x="56" y="250"/>
                    <a:pt x="38" y="269"/>
                  </a:cubicBezTo>
                  <a:cubicBezTo>
                    <a:pt x="38" y="287"/>
                    <a:pt x="19" y="306"/>
                    <a:pt x="19" y="329"/>
                  </a:cubicBezTo>
                  <a:cubicBezTo>
                    <a:pt x="1" y="329"/>
                    <a:pt x="1" y="366"/>
                    <a:pt x="1" y="384"/>
                  </a:cubicBezTo>
                  <a:lnTo>
                    <a:pt x="1" y="444"/>
                  </a:lnTo>
                  <a:lnTo>
                    <a:pt x="1" y="500"/>
                  </a:lnTo>
                  <a:lnTo>
                    <a:pt x="1" y="560"/>
                  </a:lnTo>
                  <a:cubicBezTo>
                    <a:pt x="1" y="578"/>
                    <a:pt x="19" y="597"/>
                    <a:pt x="19" y="615"/>
                  </a:cubicBezTo>
                  <a:cubicBezTo>
                    <a:pt x="38" y="634"/>
                    <a:pt x="38" y="652"/>
                    <a:pt x="56" y="675"/>
                  </a:cubicBezTo>
                  <a:cubicBezTo>
                    <a:pt x="56" y="694"/>
                    <a:pt x="75" y="694"/>
                    <a:pt x="75" y="712"/>
                  </a:cubicBezTo>
                  <a:cubicBezTo>
                    <a:pt x="93" y="731"/>
                    <a:pt x="93" y="749"/>
                    <a:pt x="116" y="768"/>
                  </a:cubicBezTo>
                  <a:cubicBezTo>
                    <a:pt x="135" y="791"/>
                    <a:pt x="135" y="791"/>
                    <a:pt x="153" y="809"/>
                  </a:cubicBezTo>
                  <a:cubicBezTo>
                    <a:pt x="172" y="828"/>
                    <a:pt x="190" y="828"/>
                    <a:pt x="209" y="846"/>
                  </a:cubicBezTo>
                  <a:cubicBezTo>
                    <a:pt x="232" y="865"/>
                    <a:pt x="232" y="865"/>
                    <a:pt x="250" y="883"/>
                  </a:cubicBezTo>
                  <a:cubicBezTo>
                    <a:pt x="269" y="883"/>
                    <a:pt x="287" y="906"/>
                    <a:pt x="306" y="906"/>
                  </a:cubicBezTo>
                  <a:cubicBezTo>
                    <a:pt x="324" y="925"/>
                    <a:pt x="347" y="925"/>
                    <a:pt x="366" y="943"/>
                  </a:cubicBezTo>
                  <a:cubicBezTo>
                    <a:pt x="384" y="943"/>
                    <a:pt x="403" y="943"/>
                    <a:pt x="421" y="962"/>
                  </a:cubicBezTo>
                  <a:cubicBezTo>
                    <a:pt x="440" y="962"/>
                    <a:pt x="463" y="962"/>
                    <a:pt x="481" y="980"/>
                  </a:cubicBezTo>
                  <a:lnTo>
                    <a:pt x="731" y="980"/>
                  </a:lnTo>
                  <a:cubicBezTo>
                    <a:pt x="749" y="962"/>
                    <a:pt x="768" y="962"/>
                    <a:pt x="786" y="943"/>
                  </a:cubicBezTo>
                  <a:lnTo>
                    <a:pt x="828" y="943"/>
                  </a:lnTo>
                  <a:lnTo>
                    <a:pt x="846" y="925"/>
                  </a:lnTo>
                  <a:cubicBezTo>
                    <a:pt x="865" y="925"/>
                    <a:pt x="883" y="906"/>
                    <a:pt x="902" y="906"/>
                  </a:cubicBezTo>
                  <a:cubicBezTo>
                    <a:pt x="902" y="883"/>
                    <a:pt x="925" y="865"/>
                    <a:pt x="943" y="846"/>
                  </a:cubicBezTo>
                  <a:cubicBezTo>
                    <a:pt x="962" y="846"/>
                    <a:pt x="962" y="828"/>
                    <a:pt x="980" y="828"/>
                  </a:cubicBezTo>
                  <a:lnTo>
                    <a:pt x="999" y="809"/>
                  </a:lnTo>
                  <a:cubicBezTo>
                    <a:pt x="999" y="809"/>
                    <a:pt x="1017" y="791"/>
                    <a:pt x="1040" y="768"/>
                  </a:cubicBezTo>
                  <a:lnTo>
                    <a:pt x="1040" y="749"/>
                  </a:lnTo>
                  <a:cubicBezTo>
                    <a:pt x="1059" y="731"/>
                    <a:pt x="1059" y="731"/>
                    <a:pt x="1059" y="712"/>
                  </a:cubicBezTo>
                  <a:cubicBezTo>
                    <a:pt x="1077" y="694"/>
                    <a:pt x="1077" y="675"/>
                    <a:pt x="1077" y="652"/>
                  </a:cubicBezTo>
                  <a:cubicBezTo>
                    <a:pt x="1096" y="634"/>
                    <a:pt x="1096" y="615"/>
                    <a:pt x="1114" y="597"/>
                  </a:cubicBezTo>
                  <a:cubicBezTo>
                    <a:pt x="1114" y="578"/>
                    <a:pt x="1096" y="560"/>
                    <a:pt x="1096" y="537"/>
                  </a:cubicBezTo>
                  <a:cubicBezTo>
                    <a:pt x="1114" y="518"/>
                    <a:pt x="1114" y="500"/>
                    <a:pt x="1096" y="481"/>
                  </a:cubicBezTo>
                  <a:cubicBezTo>
                    <a:pt x="1096" y="463"/>
                    <a:pt x="1114" y="421"/>
                    <a:pt x="1096" y="403"/>
                  </a:cubicBezTo>
                  <a:cubicBezTo>
                    <a:pt x="1096" y="384"/>
                    <a:pt x="1077" y="366"/>
                    <a:pt x="1077" y="347"/>
                  </a:cubicBezTo>
                  <a:lnTo>
                    <a:pt x="1077" y="329"/>
                  </a:lnTo>
                  <a:cubicBezTo>
                    <a:pt x="1077" y="306"/>
                    <a:pt x="1059" y="306"/>
                    <a:pt x="1059" y="287"/>
                  </a:cubicBezTo>
                  <a:cubicBezTo>
                    <a:pt x="1059" y="269"/>
                    <a:pt x="1040" y="250"/>
                    <a:pt x="1040" y="232"/>
                  </a:cubicBezTo>
                  <a:cubicBezTo>
                    <a:pt x="1017" y="213"/>
                    <a:pt x="999" y="213"/>
                    <a:pt x="980" y="190"/>
                  </a:cubicBezTo>
                  <a:cubicBezTo>
                    <a:pt x="980" y="172"/>
                    <a:pt x="962" y="172"/>
                    <a:pt x="943" y="153"/>
                  </a:cubicBezTo>
                  <a:cubicBezTo>
                    <a:pt x="925" y="135"/>
                    <a:pt x="902" y="116"/>
                    <a:pt x="902" y="116"/>
                  </a:cubicBezTo>
                  <a:cubicBezTo>
                    <a:pt x="883" y="98"/>
                    <a:pt x="865" y="98"/>
                    <a:pt x="846" y="75"/>
                  </a:cubicBezTo>
                  <a:cubicBezTo>
                    <a:pt x="828" y="75"/>
                    <a:pt x="809" y="56"/>
                    <a:pt x="786" y="38"/>
                  </a:cubicBezTo>
                  <a:cubicBezTo>
                    <a:pt x="768" y="38"/>
                    <a:pt x="749" y="19"/>
                    <a:pt x="731" y="19"/>
                  </a:cubicBezTo>
                  <a:cubicBezTo>
                    <a:pt x="712" y="19"/>
                    <a:pt x="694" y="19"/>
                    <a:pt x="67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60"/>
            <p:cNvSpPr/>
            <p:nvPr/>
          </p:nvSpPr>
          <p:spPr>
            <a:xfrm>
              <a:off x="6524488" y="2999919"/>
              <a:ext cx="12636" cy="9578"/>
            </a:xfrm>
            <a:custGeom>
              <a:avLst/>
              <a:gdLst/>
              <a:ahLst/>
              <a:cxnLst/>
              <a:rect l="l" t="t" r="r" b="b"/>
              <a:pathLst>
                <a:path w="98" h="79" extrusionOk="0">
                  <a:moveTo>
                    <a:pt x="97" y="23"/>
                  </a:moveTo>
                  <a:cubicBezTo>
                    <a:pt x="56" y="23"/>
                    <a:pt x="37" y="42"/>
                    <a:pt x="19" y="60"/>
                  </a:cubicBezTo>
                  <a:cubicBezTo>
                    <a:pt x="37" y="42"/>
                    <a:pt x="56" y="42"/>
                    <a:pt x="97" y="23"/>
                  </a:cubicBezTo>
                  <a:close/>
                  <a:moveTo>
                    <a:pt x="0" y="0"/>
                  </a:moveTo>
                  <a:lnTo>
                    <a:pt x="0" y="60"/>
                  </a:lnTo>
                  <a:lnTo>
                    <a:pt x="19" y="79"/>
                  </a:lnTo>
                  <a:lnTo>
                    <a:pt x="19" y="60"/>
                  </a:lnTo>
                  <a:cubicBezTo>
                    <a:pt x="19" y="42"/>
                    <a:pt x="0" y="23"/>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60"/>
            <p:cNvSpPr/>
            <p:nvPr/>
          </p:nvSpPr>
          <p:spPr>
            <a:xfrm>
              <a:off x="6559043" y="3030712"/>
              <a:ext cx="7865" cy="11275"/>
            </a:xfrm>
            <a:custGeom>
              <a:avLst/>
              <a:gdLst/>
              <a:ahLst/>
              <a:cxnLst/>
              <a:rect l="l" t="t" r="r" b="b"/>
              <a:pathLst>
                <a:path w="61" h="93" extrusionOk="0">
                  <a:moveTo>
                    <a:pt x="0" y="0"/>
                  </a:moveTo>
                  <a:lnTo>
                    <a:pt x="0" y="37"/>
                  </a:lnTo>
                  <a:cubicBezTo>
                    <a:pt x="19" y="19"/>
                    <a:pt x="19" y="0"/>
                    <a:pt x="0" y="0"/>
                  </a:cubicBezTo>
                  <a:close/>
                  <a:moveTo>
                    <a:pt x="37" y="37"/>
                  </a:moveTo>
                  <a:lnTo>
                    <a:pt x="37" y="56"/>
                  </a:lnTo>
                  <a:lnTo>
                    <a:pt x="37" y="93"/>
                  </a:lnTo>
                  <a:cubicBezTo>
                    <a:pt x="37" y="74"/>
                    <a:pt x="37" y="74"/>
                    <a:pt x="60" y="56"/>
                  </a:cubicBezTo>
                  <a:lnTo>
                    <a:pt x="60" y="37"/>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60"/>
            <p:cNvSpPr/>
            <p:nvPr/>
          </p:nvSpPr>
          <p:spPr>
            <a:xfrm>
              <a:off x="6581606" y="3044654"/>
              <a:ext cx="2579" cy="6910"/>
            </a:xfrm>
            <a:custGeom>
              <a:avLst/>
              <a:gdLst/>
              <a:ahLst/>
              <a:cxnLst/>
              <a:rect l="l" t="t" r="r" b="b"/>
              <a:pathLst>
                <a:path w="20" h="57" extrusionOk="0">
                  <a:moveTo>
                    <a:pt x="1" y="1"/>
                  </a:moveTo>
                  <a:lnTo>
                    <a:pt x="1" y="19"/>
                  </a:lnTo>
                  <a:cubicBezTo>
                    <a:pt x="1" y="19"/>
                    <a:pt x="19" y="38"/>
                    <a:pt x="19" y="56"/>
                  </a:cubicBezTo>
                  <a:cubicBezTo>
                    <a:pt x="19" y="38"/>
                    <a:pt x="19" y="19"/>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60"/>
            <p:cNvSpPr/>
            <p:nvPr/>
          </p:nvSpPr>
          <p:spPr>
            <a:xfrm>
              <a:off x="6514303" y="3030712"/>
              <a:ext cx="10315" cy="2303"/>
            </a:xfrm>
            <a:custGeom>
              <a:avLst/>
              <a:gdLst/>
              <a:ahLst/>
              <a:cxnLst/>
              <a:rect l="l" t="t" r="r" b="b"/>
              <a:pathLst>
                <a:path w="80" h="19" extrusionOk="0">
                  <a:moveTo>
                    <a:pt x="38" y="19"/>
                  </a:moveTo>
                  <a:lnTo>
                    <a:pt x="19" y="19"/>
                  </a:lnTo>
                  <a:lnTo>
                    <a:pt x="1" y="0"/>
                  </a:lnTo>
                  <a:lnTo>
                    <a:pt x="19" y="19"/>
                  </a:lnTo>
                  <a:lnTo>
                    <a:pt x="19" y="19"/>
                  </a:lnTo>
                  <a:lnTo>
                    <a:pt x="38" y="19"/>
                  </a:lnTo>
                  <a:lnTo>
                    <a:pt x="79" y="19"/>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60"/>
            <p:cNvSpPr/>
            <p:nvPr/>
          </p:nvSpPr>
          <p:spPr>
            <a:xfrm>
              <a:off x="6534030" y="3055929"/>
              <a:ext cx="3094" cy="2910"/>
            </a:xfrm>
            <a:custGeom>
              <a:avLst/>
              <a:gdLst/>
              <a:ahLst/>
              <a:cxnLst/>
              <a:rect l="l" t="t" r="r" b="b"/>
              <a:pathLst>
                <a:path w="24" h="24" extrusionOk="0">
                  <a:moveTo>
                    <a:pt x="0" y="0"/>
                  </a:moveTo>
                  <a:lnTo>
                    <a:pt x="0" y="23"/>
                  </a:lnTo>
                  <a:cubicBezTo>
                    <a:pt x="23" y="23"/>
                    <a:pt x="23" y="23"/>
                    <a:pt x="2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60"/>
            <p:cNvSpPr/>
            <p:nvPr/>
          </p:nvSpPr>
          <p:spPr>
            <a:xfrm>
              <a:off x="6504246" y="2988644"/>
              <a:ext cx="5415" cy="6910"/>
            </a:xfrm>
            <a:custGeom>
              <a:avLst/>
              <a:gdLst/>
              <a:ahLst/>
              <a:cxnLst/>
              <a:rect l="l" t="t" r="r" b="b"/>
              <a:pathLst>
                <a:path w="42" h="57" extrusionOk="0">
                  <a:moveTo>
                    <a:pt x="42" y="1"/>
                  </a:moveTo>
                  <a:cubicBezTo>
                    <a:pt x="23" y="1"/>
                    <a:pt x="23" y="1"/>
                    <a:pt x="0" y="19"/>
                  </a:cubicBezTo>
                  <a:lnTo>
                    <a:pt x="23" y="19"/>
                  </a:lnTo>
                  <a:lnTo>
                    <a:pt x="23" y="38"/>
                  </a:lnTo>
                  <a:cubicBezTo>
                    <a:pt x="42" y="38"/>
                    <a:pt x="42" y="56"/>
                    <a:pt x="42" y="56"/>
                  </a:cubicBezTo>
                  <a:lnTo>
                    <a:pt x="42" y="38"/>
                  </a:lnTo>
                  <a:lnTo>
                    <a:pt x="42" y="19"/>
                  </a:lnTo>
                  <a:lnTo>
                    <a:pt x="42"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60"/>
            <p:cNvSpPr/>
            <p:nvPr/>
          </p:nvSpPr>
          <p:spPr>
            <a:xfrm>
              <a:off x="6541766" y="2990947"/>
              <a:ext cx="4900" cy="6789"/>
            </a:xfrm>
            <a:custGeom>
              <a:avLst/>
              <a:gdLst/>
              <a:ahLst/>
              <a:cxnLst/>
              <a:rect l="l" t="t" r="r" b="b"/>
              <a:pathLst>
                <a:path w="38" h="56" extrusionOk="0">
                  <a:moveTo>
                    <a:pt x="0" y="0"/>
                  </a:moveTo>
                  <a:lnTo>
                    <a:pt x="0" y="19"/>
                  </a:lnTo>
                  <a:lnTo>
                    <a:pt x="19" y="37"/>
                  </a:lnTo>
                  <a:lnTo>
                    <a:pt x="37" y="56"/>
                  </a:lnTo>
                  <a:cubicBezTo>
                    <a:pt x="37" y="37"/>
                    <a:pt x="19" y="37"/>
                    <a:pt x="19" y="19"/>
                  </a:cubicBezTo>
                  <a:lnTo>
                    <a:pt x="0"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60"/>
            <p:cNvSpPr/>
            <p:nvPr/>
          </p:nvSpPr>
          <p:spPr>
            <a:xfrm>
              <a:off x="6484519" y="3053626"/>
              <a:ext cx="4900" cy="5213"/>
            </a:xfrm>
            <a:custGeom>
              <a:avLst/>
              <a:gdLst/>
              <a:ahLst/>
              <a:cxnLst/>
              <a:rect l="l" t="t" r="r" b="b"/>
              <a:pathLst>
                <a:path w="38" h="43" extrusionOk="0">
                  <a:moveTo>
                    <a:pt x="1" y="1"/>
                  </a:moveTo>
                  <a:lnTo>
                    <a:pt x="1" y="19"/>
                  </a:lnTo>
                  <a:lnTo>
                    <a:pt x="1" y="42"/>
                  </a:lnTo>
                  <a:lnTo>
                    <a:pt x="19" y="42"/>
                  </a:lnTo>
                  <a:cubicBezTo>
                    <a:pt x="38" y="42"/>
                    <a:pt x="38" y="19"/>
                    <a:pt x="38" y="19"/>
                  </a:cubicBezTo>
                  <a:lnTo>
                    <a:pt x="19" y="19"/>
                  </a:lnTo>
                  <a:cubicBezTo>
                    <a:pt x="1" y="19"/>
                    <a:pt x="1" y="1"/>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60"/>
            <p:cNvSpPr/>
            <p:nvPr/>
          </p:nvSpPr>
          <p:spPr>
            <a:xfrm>
              <a:off x="6519073" y="3083934"/>
              <a:ext cx="15085" cy="5092"/>
            </a:xfrm>
            <a:custGeom>
              <a:avLst/>
              <a:gdLst/>
              <a:ahLst/>
              <a:cxnLst/>
              <a:rect l="l" t="t" r="r" b="b"/>
              <a:pathLst>
                <a:path w="117" h="42" extrusionOk="0">
                  <a:moveTo>
                    <a:pt x="1" y="0"/>
                  </a:moveTo>
                  <a:cubicBezTo>
                    <a:pt x="8" y="8"/>
                    <a:pt x="13" y="11"/>
                    <a:pt x="18" y="11"/>
                  </a:cubicBezTo>
                  <a:cubicBezTo>
                    <a:pt x="26" y="11"/>
                    <a:pt x="30" y="0"/>
                    <a:pt x="42" y="0"/>
                  </a:cubicBezTo>
                  <a:close/>
                  <a:moveTo>
                    <a:pt x="42" y="0"/>
                  </a:moveTo>
                  <a:lnTo>
                    <a:pt x="42" y="23"/>
                  </a:lnTo>
                  <a:lnTo>
                    <a:pt x="61" y="23"/>
                  </a:lnTo>
                  <a:lnTo>
                    <a:pt x="42" y="0"/>
                  </a:lnTo>
                  <a:close/>
                  <a:moveTo>
                    <a:pt x="116" y="0"/>
                  </a:moveTo>
                  <a:cubicBezTo>
                    <a:pt x="98" y="0"/>
                    <a:pt x="98" y="23"/>
                    <a:pt x="79" y="23"/>
                  </a:cubicBezTo>
                  <a:cubicBezTo>
                    <a:pt x="98" y="23"/>
                    <a:pt x="98" y="23"/>
                    <a:pt x="116" y="0"/>
                  </a:cubicBezTo>
                  <a:close/>
                  <a:moveTo>
                    <a:pt x="79" y="23"/>
                  </a:moveTo>
                  <a:lnTo>
                    <a:pt x="61" y="42"/>
                  </a:lnTo>
                  <a:lnTo>
                    <a:pt x="79" y="42"/>
                  </a:lnTo>
                  <a:lnTo>
                    <a:pt x="79" y="23"/>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60"/>
            <p:cNvSpPr/>
            <p:nvPr/>
          </p:nvSpPr>
          <p:spPr>
            <a:xfrm>
              <a:off x="6576320" y="3069871"/>
              <a:ext cx="10186" cy="7395"/>
            </a:xfrm>
            <a:custGeom>
              <a:avLst/>
              <a:gdLst/>
              <a:ahLst/>
              <a:cxnLst/>
              <a:rect l="l" t="t" r="r" b="b"/>
              <a:pathLst>
                <a:path w="79" h="61" extrusionOk="0">
                  <a:moveTo>
                    <a:pt x="60" y="1"/>
                  </a:moveTo>
                  <a:lnTo>
                    <a:pt x="60" y="24"/>
                  </a:lnTo>
                  <a:lnTo>
                    <a:pt x="79" y="24"/>
                  </a:lnTo>
                  <a:lnTo>
                    <a:pt x="79" y="1"/>
                  </a:lnTo>
                  <a:close/>
                  <a:moveTo>
                    <a:pt x="0" y="42"/>
                  </a:moveTo>
                  <a:cubicBezTo>
                    <a:pt x="19" y="42"/>
                    <a:pt x="19" y="61"/>
                    <a:pt x="42" y="61"/>
                  </a:cubicBezTo>
                  <a:cubicBezTo>
                    <a:pt x="42" y="42"/>
                    <a:pt x="19" y="42"/>
                    <a:pt x="0" y="42"/>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60"/>
            <p:cNvSpPr/>
            <p:nvPr/>
          </p:nvSpPr>
          <p:spPr>
            <a:xfrm>
              <a:off x="6556593" y="2889474"/>
              <a:ext cx="245621" cy="130449"/>
            </a:xfrm>
            <a:custGeom>
              <a:avLst/>
              <a:gdLst/>
              <a:ahLst/>
              <a:cxnLst/>
              <a:rect l="l" t="t" r="r" b="b"/>
              <a:pathLst>
                <a:path w="1905" h="1076" extrusionOk="0">
                  <a:moveTo>
                    <a:pt x="1515" y="0"/>
                  </a:moveTo>
                  <a:cubicBezTo>
                    <a:pt x="1467" y="0"/>
                    <a:pt x="1413" y="3"/>
                    <a:pt x="1350" y="10"/>
                  </a:cubicBezTo>
                  <a:cubicBezTo>
                    <a:pt x="481" y="103"/>
                    <a:pt x="1" y="819"/>
                    <a:pt x="1" y="819"/>
                  </a:cubicBezTo>
                  <a:cubicBezTo>
                    <a:pt x="38" y="819"/>
                    <a:pt x="56" y="837"/>
                    <a:pt x="79" y="856"/>
                  </a:cubicBezTo>
                  <a:lnTo>
                    <a:pt x="79" y="893"/>
                  </a:lnTo>
                  <a:lnTo>
                    <a:pt x="98" y="911"/>
                  </a:lnTo>
                  <a:cubicBezTo>
                    <a:pt x="98" y="990"/>
                    <a:pt x="56" y="1068"/>
                    <a:pt x="56" y="1068"/>
                  </a:cubicBezTo>
                  <a:cubicBezTo>
                    <a:pt x="56" y="1068"/>
                    <a:pt x="222" y="1075"/>
                    <a:pt x="434" y="1075"/>
                  </a:cubicBezTo>
                  <a:cubicBezTo>
                    <a:pt x="712" y="1075"/>
                    <a:pt x="1069" y="1063"/>
                    <a:pt x="1234" y="1008"/>
                  </a:cubicBezTo>
                  <a:cubicBezTo>
                    <a:pt x="1405" y="971"/>
                    <a:pt x="1636" y="819"/>
                    <a:pt x="1715" y="643"/>
                  </a:cubicBezTo>
                  <a:cubicBezTo>
                    <a:pt x="1733" y="606"/>
                    <a:pt x="1733" y="546"/>
                    <a:pt x="1715" y="491"/>
                  </a:cubicBezTo>
                  <a:lnTo>
                    <a:pt x="1733" y="491"/>
                  </a:lnTo>
                  <a:cubicBezTo>
                    <a:pt x="1733" y="491"/>
                    <a:pt x="1752" y="491"/>
                    <a:pt x="1752" y="472"/>
                  </a:cubicBezTo>
                  <a:lnTo>
                    <a:pt x="1770" y="449"/>
                  </a:lnTo>
                  <a:cubicBezTo>
                    <a:pt x="1789" y="449"/>
                    <a:pt x="1789" y="449"/>
                    <a:pt x="1812" y="431"/>
                  </a:cubicBezTo>
                  <a:cubicBezTo>
                    <a:pt x="1886" y="357"/>
                    <a:pt x="1904" y="241"/>
                    <a:pt x="1867" y="163"/>
                  </a:cubicBezTo>
                  <a:cubicBezTo>
                    <a:pt x="1821" y="82"/>
                    <a:pt x="1758" y="0"/>
                    <a:pt x="151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60"/>
            <p:cNvSpPr/>
            <p:nvPr/>
          </p:nvSpPr>
          <p:spPr>
            <a:xfrm>
              <a:off x="6556593" y="2889474"/>
              <a:ext cx="245621" cy="110566"/>
            </a:xfrm>
            <a:custGeom>
              <a:avLst/>
              <a:gdLst/>
              <a:ahLst/>
              <a:cxnLst/>
              <a:rect l="l" t="t" r="r" b="b"/>
              <a:pathLst>
                <a:path w="1905" h="912" extrusionOk="0">
                  <a:moveTo>
                    <a:pt x="1515" y="0"/>
                  </a:moveTo>
                  <a:cubicBezTo>
                    <a:pt x="1467" y="0"/>
                    <a:pt x="1413" y="3"/>
                    <a:pt x="1350" y="10"/>
                  </a:cubicBezTo>
                  <a:cubicBezTo>
                    <a:pt x="481" y="103"/>
                    <a:pt x="1" y="819"/>
                    <a:pt x="1" y="819"/>
                  </a:cubicBezTo>
                  <a:cubicBezTo>
                    <a:pt x="38" y="819"/>
                    <a:pt x="56" y="837"/>
                    <a:pt x="79" y="856"/>
                  </a:cubicBezTo>
                  <a:cubicBezTo>
                    <a:pt x="79" y="874"/>
                    <a:pt x="79" y="893"/>
                    <a:pt x="98" y="911"/>
                  </a:cubicBezTo>
                  <a:cubicBezTo>
                    <a:pt x="1022" y="911"/>
                    <a:pt x="1715" y="491"/>
                    <a:pt x="1715" y="491"/>
                  </a:cubicBezTo>
                  <a:lnTo>
                    <a:pt x="1733" y="491"/>
                  </a:lnTo>
                  <a:cubicBezTo>
                    <a:pt x="1752" y="472"/>
                    <a:pt x="1789" y="449"/>
                    <a:pt x="1812" y="431"/>
                  </a:cubicBezTo>
                  <a:cubicBezTo>
                    <a:pt x="1886" y="357"/>
                    <a:pt x="1904" y="241"/>
                    <a:pt x="1867" y="163"/>
                  </a:cubicBezTo>
                  <a:cubicBezTo>
                    <a:pt x="1821" y="82"/>
                    <a:pt x="1758" y="0"/>
                    <a:pt x="15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60"/>
            <p:cNvSpPr/>
            <p:nvPr/>
          </p:nvSpPr>
          <p:spPr>
            <a:xfrm>
              <a:off x="6405353" y="2967428"/>
              <a:ext cx="49511" cy="23641"/>
            </a:xfrm>
            <a:custGeom>
              <a:avLst/>
              <a:gdLst/>
              <a:ahLst/>
              <a:cxnLst/>
              <a:rect l="l" t="t" r="r" b="b"/>
              <a:pathLst>
                <a:path w="384" h="195" extrusionOk="0">
                  <a:moveTo>
                    <a:pt x="0" y="0"/>
                  </a:moveTo>
                  <a:lnTo>
                    <a:pt x="0" y="19"/>
                  </a:lnTo>
                  <a:lnTo>
                    <a:pt x="0" y="37"/>
                  </a:lnTo>
                  <a:lnTo>
                    <a:pt x="19" y="60"/>
                  </a:lnTo>
                  <a:lnTo>
                    <a:pt x="37" y="79"/>
                  </a:lnTo>
                  <a:cubicBezTo>
                    <a:pt x="74" y="60"/>
                    <a:pt x="116" y="60"/>
                    <a:pt x="153" y="60"/>
                  </a:cubicBezTo>
                  <a:lnTo>
                    <a:pt x="189" y="60"/>
                  </a:lnTo>
                  <a:cubicBezTo>
                    <a:pt x="213" y="60"/>
                    <a:pt x="231" y="79"/>
                    <a:pt x="250" y="79"/>
                  </a:cubicBezTo>
                  <a:cubicBezTo>
                    <a:pt x="268" y="79"/>
                    <a:pt x="268" y="97"/>
                    <a:pt x="287" y="97"/>
                  </a:cubicBezTo>
                  <a:cubicBezTo>
                    <a:pt x="287" y="116"/>
                    <a:pt x="305" y="116"/>
                    <a:pt x="305" y="134"/>
                  </a:cubicBezTo>
                  <a:cubicBezTo>
                    <a:pt x="328" y="134"/>
                    <a:pt x="328" y="153"/>
                    <a:pt x="347" y="153"/>
                  </a:cubicBezTo>
                  <a:cubicBezTo>
                    <a:pt x="347" y="134"/>
                    <a:pt x="328" y="116"/>
                    <a:pt x="328" y="116"/>
                  </a:cubicBezTo>
                  <a:cubicBezTo>
                    <a:pt x="305" y="97"/>
                    <a:pt x="287" y="79"/>
                    <a:pt x="268" y="60"/>
                  </a:cubicBezTo>
                  <a:lnTo>
                    <a:pt x="250" y="60"/>
                  </a:lnTo>
                  <a:cubicBezTo>
                    <a:pt x="250" y="60"/>
                    <a:pt x="231" y="60"/>
                    <a:pt x="213" y="37"/>
                  </a:cubicBezTo>
                  <a:lnTo>
                    <a:pt x="97" y="37"/>
                  </a:lnTo>
                  <a:cubicBezTo>
                    <a:pt x="74" y="37"/>
                    <a:pt x="55" y="37"/>
                    <a:pt x="37" y="60"/>
                  </a:cubicBezTo>
                  <a:lnTo>
                    <a:pt x="37" y="37"/>
                  </a:lnTo>
                  <a:lnTo>
                    <a:pt x="19" y="37"/>
                  </a:lnTo>
                  <a:lnTo>
                    <a:pt x="19" y="19"/>
                  </a:lnTo>
                  <a:lnTo>
                    <a:pt x="19" y="0"/>
                  </a:lnTo>
                  <a:close/>
                  <a:moveTo>
                    <a:pt x="347" y="153"/>
                  </a:moveTo>
                  <a:cubicBezTo>
                    <a:pt x="347" y="176"/>
                    <a:pt x="347" y="176"/>
                    <a:pt x="365" y="194"/>
                  </a:cubicBezTo>
                  <a:lnTo>
                    <a:pt x="384" y="194"/>
                  </a:lnTo>
                  <a:lnTo>
                    <a:pt x="384" y="176"/>
                  </a:lnTo>
                  <a:cubicBezTo>
                    <a:pt x="365" y="176"/>
                    <a:pt x="365" y="153"/>
                    <a:pt x="347" y="153"/>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60"/>
            <p:cNvSpPr/>
            <p:nvPr/>
          </p:nvSpPr>
          <p:spPr>
            <a:xfrm>
              <a:off x="6410124" y="2980521"/>
              <a:ext cx="91802" cy="75529"/>
            </a:xfrm>
            <a:custGeom>
              <a:avLst/>
              <a:gdLst/>
              <a:ahLst/>
              <a:cxnLst/>
              <a:rect l="l" t="t" r="r" b="b"/>
              <a:pathLst>
                <a:path w="712" h="623" extrusionOk="0">
                  <a:moveTo>
                    <a:pt x="455" y="1"/>
                  </a:moveTo>
                  <a:cubicBezTo>
                    <a:pt x="400" y="1"/>
                    <a:pt x="342" y="14"/>
                    <a:pt x="291" y="45"/>
                  </a:cubicBezTo>
                  <a:cubicBezTo>
                    <a:pt x="152" y="142"/>
                    <a:pt x="0" y="414"/>
                    <a:pt x="37" y="530"/>
                  </a:cubicBezTo>
                  <a:lnTo>
                    <a:pt x="37" y="548"/>
                  </a:lnTo>
                  <a:cubicBezTo>
                    <a:pt x="79" y="604"/>
                    <a:pt x="152" y="622"/>
                    <a:pt x="250" y="622"/>
                  </a:cubicBezTo>
                  <a:cubicBezTo>
                    <a:pt x="365" y="604"/>
                    <a:pt x="481" y="585"/>
                    <a:pt x="559" y="530"/>
                  </a:cubicBezTo>
                  <a:cubicBezTo>
                    <a:pt x="596" y="507"/>
                    <a:pt x="615" y="470"/>
                    <a:pt x="656" y="433"/>
                  </a:cubicBezTo>
                  <a:cubicBezTo>
                    <a:pt x="712" y="336"/>
                    <a:pt x="712" y="220"/>
                    <a:pt x="656" y="123"/>
                  </a:cubicBezTo>
                  <a:cubicBezTo>
                    <a:pt x="638" y="86"/>
                    <a:pt x="615" y="45"/>
                    <a:pt x="578" y="26"/>
                  </a:cubicBezTo>
                  <a:cubicBezTo>
                    <a:pt x="542" y="10"/>
                    <a:pt x="499" y="1"/>
                    <a:pt x="455"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60"/>
            <p:cNvSpPr/>
            <p:nvPr/>
          </p:nvSpPr>
          <p:spPr>
            <a:xfrm>
              <a:off x="6437458" y="2933967"/>
              <a:ext cx="40099" cy="54798"/>
            </a:xfrm>
            <a:custGeom>
              <a:avLst/>
              <a:gdLst/>
              <a:ahLst/>
              <a:cxnLst/>
              <a:rect l="l" t="t" r="r" b="b"/>
              <a:pathLst>
                <a:path w="311" h="452" extrusionOk="0">
                  <a:moveTo>
                    <a:pt x="33" y="0"/>
                  </a:moveTo>
                  <a:cubicBezTo>
                    <a:pt x="27" y="0"/>
                    <a:pt x="19" y="8"/>
                    <a:pt x="19" y="8"/>
                  </a:cubicBezTo>
                  <a:lnTo>
                    <a:pt x="1" y="27"/>
                  </a:lnTo>
                  <a:lnTo>
                    <a:pt x="1" y="45"/>
                  </a:lnTo>
                  <a:lnTo>
                    <a:pt x="1" y="64"/>
                  </a:lnTo>
                  <a:lnTo>
                    <a:pt x="1" y="82"/>
                  </a:lnTo>
                  <a:lnTo>
                    <a:pt x="19" y="105"/>
                  </a:lnTo>
                  <a:cubicBezTo>
                    <a:pt x="19" y="105"/>
                    <a:pt x="38" y="105"/>
                    <a:pt x="56" y="124"/>
                  </a:cubicBezTo>
                  <a:lnTo>
                    <a:pt x="79" y="124"/>
                  </a:lnTo>
                  <a:cubicBezTo>
                    <a:pt x="98" y="142"/>
                    <a:pt x="116" y="161"/>
                    <a:pt x="135" y="161"/>
                  </a:cubicBezTo>
                  <a:cubicBezTo>
                    <a:pt x="153" y="179"/>
                    <a:pt x="172" y="198"/>
                    <a:pt x="195" y="221"/>
                  </a:cubicBezTo>
                  <a:cubicBezTo>
                    <a:pt x="213" y="239"/>
                    <a:pt x="232" y="239"/>
                    <a:pt x="250" y="258"/>
                  </a:cubicBezTo>
                  <a:cubicBezTo>
                    <a:pt x="250" y="276"/>
                    <a:pt x="269" y="295"/>
                    <a:pt x="269" y="295"/>
                  </a:cubicBezTo>
                  <a:cubicBezTo>
                    <a:pt x="269" y="313"/>
                    <a:pt x="269" y="336"/>
                    <a:pt x="287" y="355"/>
                  </a:cubicBezTo>
                  <a:lnTo>
                    <a:pt x="287" y="295"/>
                  </a:lnTo>
                  <a:cubicBezTo>
                    <a:pt x="269" y="276"/>
                    <a:pt x="269" y="276"/>
                    <a:pt x="269" y="258"/>
                  </a:cubicBezTo>
                  <a:cubicBezTo>
                    <a:pt x="250" y="239"/>
                    <a:pt x="232" y="221"/>
                    <a:pt x="213" y="198"/>
                  </a:cubicBezTo>
                  <a:cubicBezTo>
                    <a:pt x="195" y="179"/>
                    <a:pt x="172" y="161"/>
                    <a:pt x="153" y="142"/>
                  </a:cubicBezTo>
                  <a:cubicBezTo>
                    <a:pt x="135" y="124"/>
                    <a:pt x="116" y="124"/>
                    <a:pt x="98" y="105"/>
                  </a:cubicBezTo>
                  <a:lnTo>
                    <a:pt x="79" y="82"/>
                  </a:lnTo>
                  <a:cubicBezTo>
                    <a:pt x="56" y="82"/>
                    <a:pt x="56" y="64"/>
                    <a:pt x="38" y="64"/>
                  </a:cubicBezTo>
                  <a:lnTo>
                    <a:pt x="38" y="45"/>
                  </a:lnTo>
                  <a:lnTo>
                    <a:pt x="56" y="45"/>
                  </a:lnTo>
                  <a:lnTo>
                    <a:pt x="56" y="27"/>
                  </a:lnTo>
                  <a:cubicBezTo>
                    <a:pt x="56" y="27"/>
                    <a:pt x="56" y="8"/>
                    <a:pt x="38" y="8"/>
                  </a:cubicBezTo>
                  <a:cubicBezTo>
                    <a:pt x="38" y="2"/>
                    <a:pt x="35" y="0"/>
                    <a:pt x="33" y="0"/>
                  </a:cubicBezTo>
                  <a:close/>
                  <a:moveTo>
                    <a:pt x="287" y="392"/>
                  </a:moveTo>
                  <a:lnTo>
                    <a:pt x="287" y="429"/>
                  </a:lnTo>
                  <a:lnTo>
                    <a:pt x="287" y="452"/>
                  </a:lnTo>
                  <a:lnTo>
                    <a:pt x="310" y="429"/>
                  </a:lnTo>
                  <a:cubicBezTo>
                    <a:pt x="310" y="429"/>
                    <a:pt x="287" y="410"/>
                    <a:pt x="287" y="392"/>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60"/>
            <p:cNvSpPr/>
            <p:nvPr/>
          </p:nvSpPr>
          <p:spPr>
            <a:xfrm>
              <a:off x="6534030" y="3137641"/>
              <a:ext cx="10186" cy="11881"/>
            </a:xfrm>
            <a:custGeom>
              <a:avLst/>
              <a:gdLst/>
              <a:ahLst/>
              <a:cxnLst/>
              <a:rect l="l" t="t" r="r" b="b"/>
              <a:pathLst>
                <a:path w="79" h="98" extrusionOk="0">
                  <a:moveTo>
                    <a:pt x="23" y="61"/>
                  </a:moveTo>
                  <a:cubicBezTo>
                    <a:pt x="23" y="61"/>
                    <a:pt x="0" y="61"/>
                    <a:pt x="0" y="79"/>
                  </a:cubicBezTo>
                  <a:cubicBezTo>
                    <a:pt x="23" y="79"/>
                    <a:pt x="23" y="61"/>
                    <a:pt x="23" y="61"/>
                  </a:cubicBezTo>
                  <a:close/>
                  <a:moveTo>
                    <a:pt x="60" y="1"/>
                  </a:moveTo>
                  <a:cubicBezTo>
                    <a:pt x="42" y="1"/>
                    <a:pt x="42" y="19"/>
                    <a:pt x="42" y="19"/>
                  </a:cubicBezTo>
                  <a:cubicBezTo>
                    <a:pt x="23" y="43"/>
                    <a:pt x="23" y="43"/>
                    <a:pt x="23" y="61"/>
                  </a:cubicBezTo>
                  <a:cubicBezTo>
                    <a:pt x="42" y="61"/>
                    <a:pt x="42" y="43"/>
                    <a:pt x="42" y="43"/>
                  </a:cubicBezTo>
                  <a:lnTo>
                    <a:pt x="60" y="19"/>
                  </a:lnTo>
                  <a:lnTo>
                    <a:pt x="60" y="43"/>
                  </a:lnTo>
                  <a:lnTo>
                    <a:pt x="60" y="61"/>
                  </a:lnTo>
                  <a:cubicBezTo>
                    <a:pt x="79" y="79"/>
                    <a:pt x="79" y="98"/>
                    <a:pt x="79" y="98"/>
                  </a:cubicBezTo>
                  <a:lnTo>
                    <a:pt x="79" y="61"/>
                  </a:lnTo>
                  <a:lnTo>
                    <a:pt x="79" y="43"/>
                  </a:lnTo>
                  <a:cubicBezTo>
                    <a:pt x="79" y="19"/>
                    <a:pt x="60" y="19"/>
                    <a:pt x="6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60"/>
            <p:cNvSpPr/>
            <p:nvPr/>
          </p:nvSpPr>
          <p:spPr>
            <a:xfrm>
              <a:off x="6534030" y="3091208"/>
              <a:ext cx="14956" cy="50919"/>
            </a:xfrm>
            <a:custGeom>
              <a:avLst/>
              <a:gdLst/>
              <a:ahLst/>
              <a:cxnLst/>
              <a:rect l="l" t="t" r="r" b="b"/>
              <a:pathLst>
                <a:path w="116" h="420" extrusionOk="0">
                  <a:moveTo>
                    <a:pt x="23" y="0"/>
                  </a:moveTo>
                  <a:cubicBezTo>
                    <a:pt x="0" y="0"/>
                    <a:pt x="0" y="19"/>
                    <a:pt x="0" y="19"/>
                  </a:cubicBezTo>
                  <a:lnTo>
                    <a:pt x="0" y="37"/>
                  </a:lnTo>
                  <a:lnTo>
                    <a:pt x="0" y="56"/>
                  </a:lnTo>
                  <a:lnTo>
                    <a:pt x="0" y="79"/>
                  </a:lnTo>
                  <a:lnTo>
                    <a:pt x="0" y="116"/>
                  </a:lnTo>
                  <a:cubicBezTo>
                    <a:pt x="23" y="153"/>
                    <a:pt x="23" y="171"/>
                    <a:pt x="23" y="213"/>
                  </a:cubicBezTo>
                  <a:lnTo>
                    <a:pt x="23" y="231"/>
                  </a:lnTo>
                  <a:lnTo>
                    <a:pt x="23" y="250"/>
                  </a:lnTo>
                  <a:lnTo>
                    <a:pt x="23" y="287"/>
                  </a:lnTo>
                  <a:lnTo>
                    <a:pt x="23" y="384"/>
                  </a:lnTo>
                  <a:cubicBezTo>
                    <a:pt x="23" y="402"/>
                    <a:pt x="42" y="402"/>
                    <a:pt x="42" y="402"/>
                  </a:cubicBezTo>
                  <a:cubicBezTo>
                    <a:pt x="51" y="414"/>
                    <a:pt x="60" y="420"/>
                    <a:pt x="69" y="420"/>
                  </a:cubicBezTo>
                  <a:cubicBezTo>
                    <a:pt x="79" y="420"/>
                    <a:pt x="88" y="414"/>
                    <a:pt x="97" y="402"/>
                  </a:cubicBezTo>
                  <a:cubicBezTo>
                    <a:pt x="97" y="365"/>
                    <a:pt x="116" y="328"/>
                    <a:pt x="116" y="310"/>
                  </a:cubicBezTo>
                  <a:lnTo>
                    <a:pt x="116" y="250"/>
                  </a:lnTo>
                  <a:lnTo>
                    <a:pt x="116" y="231"/>
                  </a:lnTo>
                  <a:lnTo>
                    <a:pt x="116" y="195"/>
                  </a:lnTo>
                  <a:cubicBezTo>
                    <a:pt x="116" y="153"/>
                    <a:pt x="97" y="134"/>
                    <a:pt x="97" y="97"/>
                  </a:cubicBezTo>
                  <a:lnTo>
                    <a:pt x="60" y="56"/>
                  </a:lnTo>
                  <a:lnTo>
                    <a:pt x="60" y="37"/>
                  </a:lnTo>
                  <a:lnTo>
                    <a:pt x="42" y="19"/>
                  </a:lnTo>
                  <a:lnTo>
                    <a:pt x="23" y="0"/>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60"/>
            <p:cNvSpPr/>
            <p:nvPr/>
          </p:nvSpPr>
          <p:spPr>
            <a:xfrm>
              <a:off x="6497025" y="3035804"/>
              <a:ext cx="15085" cy="51040"/>
            </a:xfrm>
            <a:custGeom>
              <a:avLst/>
              <a:gdLst/>
              <a:ahLst/>
              <a:cxnLst/>
              <a:rect l="l" t="t" r="r" b="b"/>
              <a:pathLst>
                <a:path w="117" h="421" extrusionOk="0">
                  <a:moveTo>
                    <a:pt x="47" y="0"/>
                  </a:moveTo>
                  <a:cubicBezTo>
                    <a:pt x="38" y="0"/>
                    <a:pt x="28" y="5"/>
                    <a:pt x="19" y="14"/>
                  </a:cubicBezTo>
                  <a:cubicBezTo>
                    <a:pt x="1" y="14"/>
                    <a:pt x="1" y="32"/>
                    <a:pt x="1" y="51"/>
                  </a:cubicBezTo>
                  <a:lnTo>
                    <a:pt x="19" y="74"/>
                  </a:lnTo>
                  <a:lnTo>
                    <a:pt x="19" y="92"/>
                  </a:lnTo>
                  <a:cubicBezTo>
                    <a:pt x="38" y="111"/>
                    <a:pt x="38" y="129"/>
                    <a:pt x="38" y="129"/>
                  </a:cubicBezTo>
                  <a:cubicBezTo>
                    <a:pt x="56" y="166"/>
                    <a:pt x="56" y="189"/>
                    <a:pt x="56" y="226"/>
                  </a:cubicBezTo>
                  <a:lnTo>
                    <a:pt x="56" y="305"/>
                  </a:lnTo>
                  <a:cubicBezTo>
                    <a:pt x="56" y="342"/>
                    <a:pt x="38" y="360"/>
                    <a:pt x="19" y="397"/>
                  </a:cubicBezTo>
                  <a:cubicBezTo>
                    <a:pt x="19" y="397"/>
                    <a:pt x="19" y="420"/>
                    <a:pt x="38" y="420"/>
                  </a:cubicBezTo>
                  <a:lnTo>
                    <a:pt x="56" y="420"/>
                  </a:lnTo>
                  <a:cubicBezTo>
                    <a:pt x="79" y="379"/>
                    <a:pt x="98" y="360"/>
                    <a:pt x="98" y="323"/>
                  </a:cubicBezTo>
                  <a:cubicBezTo>
                    <a:pt x="116" y="282"/>
                    <a:pt x="116" y="263"/>
                    <a:pt x="116" y="226"/>
                  </a:cubicBezTo>
                  <a:cubicBezTo>
                    <a:pt x="116" y="189"/>
                    <a:pt x="116" y="148"/>
                    <a:pt x="98" y="129"/>
                  </a:cubicBezTo>
                  <a:lnTo>
                    <a:pt x="98" y="74"/>
                  </a:lnTo>
                  <a:cubicBezTo>
                    <a:pt x="79" y="74"/>
                    <a:pt x="79" y="51"/>
                    <a:pt x="79" y="51"/>
                  </a:cubicBezTo>
                  <a:lnTo>
                    <a:pt x="79" y="32"/>
                  </a:lnTo>
                  <a:lnTo>
                    <a:pt x="79" y="14"/>
                  </a:lnTo>
                  <a:cubicBezTo>
                    <a:pt x="68" y="5"/>
                    <a:pt x="57" y="0"/>
                    <a:pt x="4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60"/>
            <p:cNvSpPr/>
            <p:nvPr/>
          </p:nvSpPr>
          <p:spPr>
            <a:xfrm>
              <a:off x="6497025" y="3035804"/>
              <a:ext cx="51961" cy="72620"/>
            </a:xfrm>
            <a:custGeom>
              <a:avLst/>
              <a:gdLst/>
              <a:ahLst/>
              <a:cxnLst/>
              <a:rect l="l" t="t" r="r" b="b"/>
              <a:pathLst>
                <a:path w="403" h="599" extrusionOk="0">
                  <a:moveTo>
                    <a:pt x="45" y="0"/>
                  </a:moveTo>
                  <a:cubicBezTo>
                    <a:pt x="38" y="0"/>
                    <a:pt x="28" y="5"/>
                    <a:pt x="19" y="14"/>
                  </a:cubicBezTo>
                  <a:cubicBezTo>
                    <a:pt x="1" y="32"/>
                    <a:pt x="1" y="51"/>
                    <a:pt x="19" y="74"/>
                  </a:cubicBezTo>
                  <a:lnTo>
                    <a:pt x="38" y="92"/>
                  </a:lnTo>
                  <a:cubicBezTo>
                    <a:pt x="38" y="92"/>
                    <a:pt x="38" y="111"/>
                    <a:pt x="56" y="111"/>
                  </a:cubicBezTo>
                  <a:cubicBezTo>
                    <a:pt x="56" y="129"/>
                    <a:pt x="79" y="148"/>
                    <a:pt x="98" y="166"/>
                  </a:cubicBezTo>
                  <a:cubicBezTo>
                    <a:pt x="116" y="208"/>
                    <a:pt x="135" y="245"/>
                    <a:pt x="153" y="282"/>
                  </a:cubicBezTo>
                  <a:cubicBezTo>
                    <a:pt x="172" y="323"/>
                    <a:pt x="195" y="360"/>
                    <a:pt x="213" y="420"/>
                  </a:cubicBezTo>
                  <a:cubicBezTo>
                    <a:pt x="213" y="439"/>
                    <a:pt x="213" y="457"/>
                    <a:pt x="232" y="476"/>
                  </a:cubicBezTo>
                  <a:cubicBezTo>
                    <a:pt x="232" y="494"/>
                    <a:pt x="232" y="513"/>
                    <a:pt x="250" y="536"/>
                  </a:cubicBezTo>
                  <a:lnTo>
                    <a:pt x="250" y="554"/>
                  </a:lnTo>
                  <a:cubicBezTo>
                    <a:pt x="264" y="582"/>
                    <a:pt x="299" y="599"/>
                    <a:pt x="332" y="599"/>
                  </a:cubicBezTo>
                  <a:cubicBezTo>
                    <a:pt x="344" y="599"/>
                    <a:pt x="356" y="596"/>
                    <a:pt x="366" y="591"/>
                  </a:cubicBezTo>
                  <a:cubicBezTo>
                    <a:pt x="403" y="573"/>
                    <a:pt x="403" y="513"/>
                    <a:pt x="384" y="476"/>
                  </a:cubicBezTo>
                  <a:cubicBezTo>
                    <a:pt x="384" y="457"/>
                    <a:pt x="366" y="439"/>
                    <a:pt x="366" y="420"/>
                  </a:cubicBezTo>
                  <a:cubicBezTo>
                    <a:pt x="347" y="397"/>
                    <a:pt x="347" y="379"/>
                    <a:pt x="329" y="360"/>
                  </a:cubicBezTo>
                  <a:cubicBezTo>
                    <a:pt x="310" y="305"/>
                    <a:pt x="269" y="263"/>
                    <a:pt x="250" y="226"/>
                  </a:cubicBezTo>
                  <a:cubicBezTo>
                    <a:pt x="232" y="189"/>
                    <a:pt x="195" y="148"/>
                    <a:pt x="172" y="111"/>
                  </a:cubicBezTo>
                  <a:cubicBezTo>
                    <a:pt x="153" y="111"/>
                    <a:pt x="135" y="92"/>
                    <a:pt x="116" y="74"/>
                  </a:cubicBezTo>
                  <a:cubicBezTo>
                    <a:pt x="116" y="51"/>
                    <a:pt x="98" y="51"/>
                    <a:pt x="98" y="32"/>
                  </a:cubicBezTo>
                  <a:lnTo>
                    <a:pt x="79" y="32"/>
                  </a:lnTo>
                  <a:lnTo>
                    <a:pt x="56" y="14"/>
                  </a:lnTo>
                  <a:cubicBezTo>
                    <a:pt x="56" y="5"/>
                    <a:pt x="51" y="0"/>
                    <a:pt x="4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60"/>
            <p:cNvSpPr/>
            <p:nvPr/>
          </p:nvSpPr>
          <p:spPr>
            <a:xfrm>
              <a:off x="6554272" y="3161282"/>
              <a:ext cx="12636" cy="11881"/>
            </a:xfrm>
            <a:custGeom>
              <a:avLst/>
              <a:gdLst/>
              <a:ahLst/>
              <a:cxnLst/>
              <a:rect l="l" t="t" r="r" b="b"/>
              <a:pathLst>
                <a:path w="98" h="98" extrusionOk="0">
                  <a:moveTo>
                    <a:pt x="74" y="0"/>
                  </a:moveTo>
                  <a:cubicBezTo>
                    <a:pt x="56" y="0"/>
                    <a:pt x="56" y="18"/>
                    <a:pt x="37" y="18"/>
                  </a:cubicBezTo>
                  <a:cubicBezTo>
                    <a:pt x="37" y="37"/>
                    <a:pt x="19" y="37"/>
                    <a:pt x="0" y="55"/>
                  </a:cubicBezTo>
                  <a:cubicBezTo>
                    <a:pt x="19" y="37"/>
                    <a:pt x="37" y="37"/>
                    <a:pt x="56" y="37"/>
                  </a:cubicBezTo>
                  <a:cubicBezTo>
                    <a:pt x="56" y="37"/>
                    <a:pt x="56" y="18"/>
                    <a:pt x="74" y="18"/>
                  </a:cubicBezTo>
                  <a:cubicBezTo>
                    <a:pt x="74" y="37"/>
                    <a:pt x="74" y="37"/>
                    <a:pt x="56" y="55"/>
                  </a:cubicBezTo>
                  <a:lnTo>
                    <a:pt x="56" y="79"/>
                  </a:lnTo>
                  <a:lnTo>
                    <a:pt x="56" y="97"/>
                  </a:lnTo>
                  <a:lnTo>
                    <a:pt x="74" y="79"/>
                  </a:lnTo>
                  <a:lnTo>
                    <a:pt x="74" y="55"/>
                  </a:lnTo>
                  <a:lnTo>
                    <a:pt x="74" y="37"/>
                  </a:lnTo>
                  <a:cubicBezTo>
                    <a:pt x="74" y="18"/>
                    <a:pt x="97" y="18"/>
                    <a:pt x="9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60"/>
            <p:cNvSpPr/>
            <p:nvPr/>
          </p:nvSpPr>
          <p:spPr>
            <a:xfrm>
              <a:off x="6561364" y="3109636"/>
              <a:ext cx="20372" cy="53950"/>
            </a:xfrm>
            <a:custGeom>
              <a:avLst/>
              <a:gdLst/>
              <a:ahLst/>
              <a:cxnLst/>
              <a:rect l="l" t="t" r="r" b="b"/>
              <a:pathLst>
                <a:path w="158" h="445" extrusionOk="0">
                  <a:moveTo>
                    <a:pt x="98" y="1"/>
                  </a:moveTo>
                  <a:cubicBezTo>
                    <a:pt x="79" y="1"/>
                    <a:pt x="61" y="1"/>
                    <a:pt x="61" y="19"/>
                  </a:cubicBezTo>
                  <a:lnTo>
                    <a:pt x="61" y="43"/>
                  </a:lnTo>
                  <a:lnTo>
                    <a:pt x="61" y="61"/>
                  </a:lnTo>
                  <a:lnTo>
                    <a:pt x="61" y="79"/>
                  </a:lnTo>
                  <a:lnTo>
                    <a:pt x="61" y="135"/>
                  </a:lnTo>
                  <a:cubicBezTo>
                    <a:pt x="61" y="158"/>
                    <a:pt x="42" y="195"/>
                    <a:pt x="42" y="232"/>
                  </a:cubicBezTo>
                  <a:lnTo>
                    <a:pt x="42" y="250"/>
                  </a:lnTo>
                  <a:lnTo>
                    <a:pt x="42" y="274"/>
                  </a:lnTo>
                  <a:cubicBezTo>
                    <a:pt x="42" y="292"/>
                    <a:pt x="42" y="310"/>
                    <a:pt x="19" y="329"/>
                  </a:cubicBezTo>
                  <a:cubicBezTo>
                    <a:pt x="19" y="347"/>
                    <a:pt x="19" y="389"/>
                    <a:pt x="1" y="426"/>
                  </a:cubicBezTo>
                  <a:cubicBezTo>
                    <a:pt x="1" y="426"/>
                    <a:pt x="1" y="444"/>
                    <a:pt x="19" y="444"/>
                  </a:cubicBezTo>
                  <a:lnTo>
                    <a:pt x="42" y="444"/>
                  </a:lnTo>
                  <a:cubicBezTo>
                    <a:pt x="79" y="426"/>
                    <a:pt x="98" y="389"/>
                    <a:pt x="116" y="347"/>
                  </a:cubicBezTo>
                  <a:cubicBezTo>
                    <a:pt x="116" y="329"/>
                    <a:pt x="116" y="310"/>
                    <a:pt x="135" y="292"/>
                  </a:cubicBezTo>
                  <a:lnTo>
                    <a:pt x="135" y="232"/>
                  </a:lnTo>
                  <a:cubicBezTo>
                    <a:pt x="158" y="195"/>
                    <a:pt x="158" y="158"/>
                    <a:pt x="158" y="135"/>
                  </a:cubicBezTo>
                  <a:cubicBezTo>
                    <a:pt x="135" y="116"/>
                    <a:pt x="135" y="98"/>
                    <a:pt x="135" y="79"/>
                  </a:cubicBezTo>
                  <a:lnTo>
                    <a:pt x="135" y="43"/>
                  </a:lnTo>
                  <a:lnTo>
                    <a:pt x="135" y="19"/>
                  </a:lnTo>
                  <a:lnTo>
                    <a:pt x="116" y="19"/>
                  </a:lnTo>
                  <a:cubicBezTo>
                    <a:pt x="116" y="1"/>
                    <a:pt x="116" y="1"/>
                    <a:pt x="98"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60"/>
            <p:cNvSpPr/>
            <p:nvPr/>
          </p:nvSpPr>
          <p:spPr>
            <a:xfrm>
              <a:off x="6536995" y="3041017"/>
              <a:ext cx="22177" cy="54192"/>
            </a:xfrm>
            <a:custGeom>
              <a:avLst/>
              <a:gdLst/>
              <a:ahLst/>
              <a:cxnLst/>
              <a:rect l="l" t="t" r="r" b="b"/>
              <a:pathLst>
                <a:path w="172" h="447" extrusionOk="0">
                  <a:moveTo>
                    <a:pt x="131" y="0"/>
                  </a:moveTo>
                  <a:cubicBezTo>
                    <a:pt x="126" y="0"/>
                    <a:pt x="121" y="3"/>
                    <a:pt x="116" y="8"/>
                  </a:cubicBezTo>
                  <a:cubicBezTo>
                    <a:pt x="93" y="8"/>
                    <a:pt x="93" y="31"/>
                    <a:pt x="93" y="49"/>
                  </a:cubicBezTo>
                  <a:lnTo>
                    <a:pt x="93" y="68"/>
                  </a:lnTo>
                  <a:lnTo>
                    <a:pt x="93" y="86"/>
                  </a:lnTo>
                  <a:cubicBezTo>
                    <a:pt x="93" y="105"/>
                    <a:pt x="116" y="123"/>
                    <a:pt x="116" y="146"/>
                  </a:cubicBezTo>
                  <a:cubicBezTo>
                    <a:pt x="116" y="183"/>
                    <a:pt x="93" y="202"/>
                    <a:pt x="93" y="239"/>
                  </a:cubicBezTo>
                  <a:cubicBezTo>
                    <a:pt x="93" y="280"/>
                    <a:pt x="74" y="299"/>
                    <a:pt x="74" y="336"/>
                  </a:cubicBezTo>
                  <a:cubicBezTo>
                    <a:pt x="56" y="377"/>
                    <a:pt x="37" y="396"/>
                    <a:pt x="0" y="414"/>
                  </a:cubicBezTo>
                  <a:lnTo>
                    <a:pt x="0" y="433"/>
                  </a:lnTo>
                  <a:cubicBezTo>
                    <a:pt x="9" y="442"/>
                    <a:pt x="14" y="447"/>
                    <a:pt x="19" y="447"/>
                  </a:cubicBezTo>
                  <a:cubicBezTo>
                    <a:pt x="23" y="447"/>
                    <a:pt x="28" y="442"/>
                    <a:pt x="37" y="433"/>
                  </a:cubicBezTo>
                  <a:cubicBezTo>
                    <a:pt x="56" y="414"/>
                    <a:pt x="74" y="396"/>
                    <a:pt x="93" y="354"/>
                  </a:cubicBezTo>
                  <a:cubicBezTo>
                    <a:pt x="116" y="317"/>
                    <a:pt x="134" y="299"/>
                    <a:pt x="153" y="262"/>
                  </a:cubicBezTo>
                  <a:cubicBezTo>
                    <a:pt x="153" y="220"/>
                    <a:pt x="171" y="183"/>
                    <a:pt x="171" y="146"/>
                  </a:cubicBezTo>
                  <a:lnTo>
                    <a:pt x="171" y="86"/>
                  </a:lnTo>
                  <a:lnTo>
                    <a:pt x="171" y="68"/>
                  </a:lnTo>
                  <a:lnTo>
                    <a:pt x="171" y="49"/>
                  </a:lnTo>
                  <a:lnTo>
                    <a:pt x="153" y="31"/>
                  </a:lnTo>
                  <a:cubicBezTo>
                    <a:pt x="153" y="14"/>
                    <a:pt x="143" y="0"/>
                    <a:pt x="13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60"/>
            <p:cNvSpPr/>
            <p:nvPr/>
          </p:nvSpPr>
          <p:spPr>
            <a:xfrm>
              <a:off x="6548857" y="3041866"/>
              <a:ext cx="37649" cy="84986"/>
            </a:xfrm>
            <a:custGeom>
              <a:avLst/>
              <a:gdLst/>
              <a:ahLst/>
              <a:cxnLst/>
              <a:rect l="l" t="t" r="r" b="b"/>
              <a:pathLst>
                <a:path w="292" h="701" extrusionOk="0">
                  <a:moveTo>
                    <a:pt x="24" y="1"/>
                  </a:moveTo>
                  <a:cubicBezTo>
                    <a:pt x="1" y="1"/>
                    <a:pt x="1" y="24"/>
                    <a:pt x="1" y="42"/>
                  </a:cubicBezTo>
                  <a:lnTo>
                    <a:pt x="1" y="61"/>
                  </a:lnTo>
                  <a:lnTo>
                    <a:pt x="24" y="79"/>
                  </a:lnTo>
                  <a:lnTo>
                    <a:pt x="24" y="116"/>
                  </a:lnTo>
                  <a:cubicBezTo>
                    <a:pt x="42" y="139"/>
                    <a:pt x="42" y="158"/>
                    <a:pt x="61" y="195"/>
                  </a:cubicBezTo>
                  <a:cubicBezTo>
                    <a:pt x="61" y="232"/>
                    <a:pt x="79" y="292"/>
                    <a:pt x="79" y="329"/>
                  </a:cubicBezTo>
                  <a:cubicBezTo>
                    <a:pt x="98" y="389"/>
                    <a:pt x="98" y="426"/>
                    <a:pt x="116" y="486"/>
                  </a:cubicBezTo>
                  <a:lnTo>
                    <a:pt x="116" y="541"/>
                  </a:lnTo>
                  <a:lnTo>
                    <a:pt x="116" y="620"/>
                  </a:lnTo>
                  <a:lnTo>
                    <a:pt x="116" y="638"/>
                  </a:lnTo>
                  <a:cubicBezTo>
                    <a:pt x="135" y="668"/>
                    <a:pt x="162" y="701"/>
                    <a:pt x="191" y="701"/>
                  </a:cubicBezTo>
                  <a:cubicBezTo>
                    <a:pt x="198" y="701"/>
                    <a:pt x="206" y="699"/>
                    <a:pt x="213" y="694"/>
                  </a:cubicBezTo>
                  <a:cubicBezTo>
                    <a:pt x="255" y="694"/>
                    <a:pt x="292" y="657"/>
                    <a:pt x="273" y="620"/>
                  </a:cubicBezTo>
                  <a:cubicBezTo>
                    <a:pt x="273" y="578"/>
                    <a:pt x="273" y="560"/>
                    <a:pt x="255" y="523"/>
                  </a:cubicBezTo>
                  <a:lnTo>
                    <a:pt x="255" y="444"/>
                  </a:lnTo>
                  <a:cubicBezTo>
                    <a:pt x="232" y="407"/>
                    <a:pt x="213" y="347"/>
                    <a:pt x="195" y="310"/>
                  </a:cubicBezTo>
                  <a:cubicBezTo>
                    <a:pt x="176" y="255"/>
                    <a:pt x="158" y="195"/>
                    <a:pt x="139" y="158"/>
                  </a:cubicBezTo>
                  <a:cubicBezTo>
                    <a:pt x="139" y="139"/>
                    <a:pt x="116" y="98"/>
                    <a:pt x="98" y="79"/>
                  </a:cubicBezTo>
                  <a:cubicBezTo>
                    <a:pt x="98" y="79"/>
                    <a:pt x="98" y="61"/>
                    <a:pt x="79" y="42"/>
                  </a:cubicBezTo>
                  <a:lnTo>
                    <a:pt x="61" y="24"/>
                  </a:lnTo>
                  <a:cubicBezTo>
                    <a:pt x="61" y="1"/>
                    <a:pt x="42" y="1"/>
                    <a:pt x="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60"/>
            <p:cNvSpPr/>
            <p:nvPr/>
          </p:nvSpPr>
          <p:spPr>
            <a:xfrm>
              <a:off x="6449964" y="2999676"/>
              <a:ext cx="29913" cy="24126"/>
            </a:xfrm>
            <a:custGeom>
              <a:avLst/>
              <a:gdLst/>
              <a:ahLst/>
              <a:cxnLst/>
              <a:rect l="l" t="t" r="r" b="b"/>
              <a:pathLst>
                <a:path w="232" h="199" extrusionOk="0">
                  <a:moveTo>
                    <a:pt x="152" y="1"/>
                  </a:moveTo>
                  <a:cubicBezTo>
                    <a:pt x="133" y="1"/>
                    <a:pt x="114" y="7"/>
                    <a:pt x="98" y="25"/>
                  </a:cubicBezTo>
                  <a:cubicBezTo>
                    <a:pt x="56" y="62"/>
                    <a:pt x="1" y="159"/>
                    <a:pt x="19" y="178"/>
                  </a:cubicBezTo>
                  <a:cubicBezTo>
                    <a:pt x="26" y="192"/>
                    <a:pt x="45" y="198"/>
                    <a:pt x="67" y="198"/>
                  </a:cubicBezTo>
                  <a:cubicBezTo>
                    <a:pt x="103" y="198"/>
                    <a:pt x="149" y="182"/>
                    <a:pt x="172" y="159"/>
                  </a:cubicBezTo>
                  <a:cubicBezTo>
                    <a:pt x="232" y="118"/>
                    <a:pt x="232" y="62"/>
                    <a:pt x="213" y="25"/>
                  </a:cubicBezTo>
                  <a:cubicBezTo>
                    <a:pt x="200" y="12"/>
                    <a:pt x="176" y="1"/>
                    <a:pt x="15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4" name="Google Shape;4724;p60"/>
          <p:cNvGrpSpPr/>
          <p:nvPr/>
        </p:nvGrpSpPr>
        <p:grpSpPr>
          <a:xfrm flipH="1">
            <a:off x="6350725" y="3304690"/>
            <a:ext cx="548859" cy="561688"/>
            <a:chOff x="6405353" y="2836979"/>
            <a:chExt cx="396861" cy="406137"/>
          </a:xfrm>
        </p:grpSpPr>
        <p:sp>
          <p:nvSpPr>
            <p:cNvPr id="4725" name="Google Shape;4725;p60"/>
            <p:cNvSpPr/>
            <p:nvPr/>
          </p:nvSpPr>
          <p:spPr>
            <a:xfrm>
              <a:off x="6561364" y="3023438"/>
              <a:ext cx="154464" cy="219678"/>
            </a:xfrm>
            <a:custGeom>
              <a:avLst/>
              <a:gdLst/>
              <a:ahLst/>
              <a:cxnLst/>
              <a:rect l="l" t="t" r="r" b="b"/>
              <a:pathLst>
                <a:path w="1198" h="1812" extrusionOk="0">
                  <a:moveTo>
                    <a:pt x="250" y="0"/>
                  </a:moveTo>
                  <a:lnTo>
                    <a:pt x="232" y="19"/>
                  </a:lnTo>
                  <a:lnTo>
                    <a:pt x="1" y="268"/>
                  </a:lnTo>
                  <a:lnTo>
                    <a:pt x="19" y="384"/>
                  </a:lnTo>
                  <a:cubicBezTo>
                    <a:pt x="42" y="444"/>
                    <a:pt x="61" y="499"/>
                    <a:pt x="61" y="559"/>
                  </a:cubicBezTo>
                  <a:cubicBezTo>
                    <a:pt x="61" y="578"/>
                    <a:pt x="79" y="615"/>
                    <a:pt x="79" y="638"/>
                  </a:cubicBezTo>
                  <a:lnTo>
                    <a:pt x="79" y="730"/>
                  </a:lnTo>
                  <a:cubicBezTo>
                    <a:pt x="98" y="809"/>
                    <a:pt x="98" y="887"/>
                    <a:pt x="116" y="943"/>
                  </a:cubicBezTo>
                  <a:cubicBezTo>
                    <a:pt x="135" y="985"/>
                    <a:pt x="135" y="1021"/>
                    <a:pt x="135" y="1058"/>
                  </a:cubicBezTo>
                  <a:cubicBezTo>
                    <a:pt x="158" y="1077"/>
                    <a:pt x="158" y="1077"/>
                    <a:pt x="158" y="1100"/>
                  </a:cubicBezTo>
                  <a:cubicBezTo>
                    <a:pt x="176" y="1155"/>
                    <a:pt x="195" y="1216"/>
                    <a:pt x="232" y="1253"/>
                  </a:cubicBezTo>
                  <a:cubicBezTo>
                    <a:pt x="232" y="1271"/>
                    <a:pt x="250" y="1289"/>
                    <a:pt x="250" y="1289"/>
                  </a:cubicBezTo>
                  <a:cubicBezTo>
                    <a:pt x="292" y="1350"/>
                    <a:pt x="329" y="1387"/>
                    <a:pt x="366" y="1447"/>
                  </a:cubicBezTo>
                  <a:cubicBezTo>
                    <a:pt x="407" y="1484"/>
                    <a:pt x="444" y="1521"/>
                    <a:pt x="504" y="1562"/>
                  </a:cubicBezTo>
                  <a:cubicBezTo>
                    <a:pt x="620" y="1655"/>
                    <a:pt x="735" y="1733"/>
                    <a:pt x="906" y="1812"/>
                  </a:cubicBezTo>
                  <a:cubicBezTo>
                    <a:pt x="966" y="1715"/>
                    <a:pt x="1003" y="1636"/>
                    <a:pt x="1059" y="1539"/>
                  </a:cubicBezTo>
                  <a:cubicBezTo>
                    <a:pt x="1082" y="1502"/>
                    <a:pt x="1082" y="1465"/>
                    <a:pt x="1100" y="1423"/>
                  </a:cubicBezTo>
                  <a:cubicBezTo>
                    <a:pt x="1119" y="1387"/>
                    <a:pt x="1137" y="1350"/>
                    <a:pt x="1137" y="1308"/>
                  </a:cubicBezTo>
                  <a:cubicBezTo>
                    <a:pt x="1174" y="1216"/>
                    <a:pt x="1197" y="1100"/>
                    <a:pt x="1197" y="1003"/>
                  </a:cubicBezTo>
                  <a:cubicBezTo>
                    <a:pt x="1197" y="943"/>
                    <a:pt x="1174" y="869"/>
                    <a:pt x="1174" y="809"/>
                  </a:cubicBezTo>
                  <a:cubicBezTo>
                    <a:pt x="1156" y="754"/>
                    <a:pt x="1137" y="693"/>
                    <a:pt x="1100" y="638"/>
                  </a:cubicBezTo>
                  <a:cubicBezTo>
                    <a:pt x="1100" y="596"/>
                    <a:pt x="1082" y="578"/>
                    <a:pt x="1059" y="541"/>
                  </a:cubicBezTo>
                  <a:cubicBezTo>
                    <a:pt x="1022" y="481"/>
                    <a:pt x="985" y="444"/>
                    <a:pt x="925" y="384"/>
                  </a:cubicBezTo>
                  <a:cubicBezTo>
                    <a:pt x="888" y="347"/>
                    <a:pt x="851" y="310"/>
                    <a:pt x="809" y="291"/>
                  </a:cubicBezTo>
                  <a:cubicBezTo>
                    <a:pt x="772" y="268"/>
                    <a:pt x="754" y="250"/>
                    <a:pt x="735" y="231"/>
                  </a:cubicBezTo>
                  <a:cubicBezTo>
                    <a:pt x="675" y="194"/>
                    <a:pt x="620" y="153"/>
                    <a:pt x="541" y="116"/>
                  </a:cubicBezTo>
                  <a:cubicBezTo>
                    <a:pt x="481" y="97"/>
                    <a:pt x="407" y="60"/>
                    <a:pt x="347" y="37"/>
                  </a:cubicBezTo>
                  <a:lnTo>
                    <a:pt x="329" y="19"/>
                  </a:lnTo>
                  <a:cubicBezTo>
                    <a:pt x="292" y="19"/>
                    <a:pt x="273" y="0"/>
                    <a:pt x="25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60"/>
            <p:cNvSpPr/>
            <p:nvPr/>
          </p:nvSpPr>
          <p:spPr>
            <a:xfrm>
              <a:off x="6571549" y="3051443"/>
              <a:ext cx="126356" cy="86319"/>
            </a:xfrm>
            <a:custGeom>
              <a:avLst/>
              <a:gdLst/>
              <a:ahLst/>
              <a:cxnLst/>
              <a:rect l="l" t="t" r="r" b="b"/>
              <a:pathLst>
                <a:path w="980" h="712" extrusionOk="0">
                  <a:moveTo>
                    <a:pt x="656" y="0"/>
                  </a:moveTo>
                  <a:cubicBezTo>
                    <a:pt x="633" y="37"/>
                    <a:pt x="596" y="97"/>
                    <a:pt x="578" y="134"/>
                  </a:cubicBezTo>
                  <a:cubicBezTo>
                    <a:pt x="541" y="176"/>
                    <a:pt x="499" y="213"/>
                    <a:pt x="462" y="250"/>
                  </a:cubicBezTo>
                  <a:cubicBezTo>
                    <a:pt x="425" y="291"/>
                    <a:pt x="365" y="328"/>
                    <a:pt x="328" y="365"/>
                  </a:cubicBezTo>
                  <a:lnTo>
                    <a:pt x="310" y="384"/>
                  </a:lnTo>
                  <a:lnTo>
                    <a:pt x="287" y="384"/>
                  </a:lnTo>
                  <a:lnTo>
                    <a:pt x="250" y="407"/>
                  </a:lnTo>
                  <a:cubicBezTo>
                    <a:pt x="231" y="425"/>
                    <a:pt x="231" y="425"/>
                    <a:pt x="213" y="425"/>
                  </a:cubicBezTo>
                  <a:cubicBezTo>
                    <a:pt x="194" y="444"/>
                    <a:pt x="194" y="444"/>
                    <a:pt x="171" y="444"/>
                  </a:cubicBezTo>
                  <a:lnTo>
                    <a:pt x="153" y="462"/>
                  </a:lnTo>
                  <a:lnTo>
                    <a:pt x="134" y="462"/>
                  </a:lnTo>
                  <a:lnTo>
                    <a:pt x="97" y="481"/>
                  </a:lnTo>
                  <a:cubicBezTo>
                    <a:pt x="79" y="481"/>
                    <a:pt x="79" y="481"/>
                    <a:pt x="79" y="499"/>
                  </a:cubicBezTo>
                  <a:lnTo>
                    <a:pt x="0" y="499"/>
                  </a:lnTo>
                  <a:cubicBezTo>
                    <a:pt x="19" y="578"/>
                    <a:pt x="19" y="656"/>
                    <a:pt x="37" y="712"/>
                  </a:cubicBezTo>
                  <a:lnTo>
                    <a:pt x="250" y="712"/>
                  </a:lnTo>
                  <a:cubicBezTo>
                    <a:pt x="268" y="693"/>
                    <a:pt x="287" y="693"/>
                    <a:pt x="310" y="693"/>
                  </a:cubicBezTo>
                  <a:cubicBezTo>
                    <a:pt x="328" y="693"/>
                    <a:pt x="328" y="693"/>
                    <a:pt x="347" y="675"/>
                  </a:cubicBezTo>
                  <a:lnTo>
                    <a:pt x="402" y="675"/>
                  </a:lnTo>
                  <a:lnTo>
                    <a:pt x="425" y="656"/>
                  </a:lnTo>
                  <a:lnTo>
                    <a:pt x="462" y="656"/>
                  </a:lnTo>
                  <a:cubicBezTo>
                    <a:pt x="541" y="615"/>
                    <a:pt x="596" y="596"/>
                    <a:pt x="675" y="559"/>
                  </a:cubicBezTo>
                  <a:cubicBezTo>
                    <a:pt x="730" y="523"/>
                    <a:pt x="809" y="462"/>
                    <a:pt x="864" y="425"/>
                  </a:cubicBezTo>
                  <a:cubicBezTo>
                    <a:pt x="906" y="384"/>
                    <a:pt x="943" y="347"/>
                    <a:pt x="980" y="310"/>
                  </a:cubicBezTo>
                  <a:cubicBezTo>
                    <a:pt x="943" y="250"/>
                    <a:pt x="906" y="213"/>
                    <a:pt x="846" y="153"/>
                  </a:cubicBezTo>
                  <a:cubicBezTo>
                    <a:pt x="809" y="116"/>
                    <a:pt x="772" y="79"/>
                    <a:pt x="730" y="60"/>
                  </a:cubicBezTo>
                  <a:cubicBezTo>
                    <a:pt x="693" y="37"/>
                    <a:pt x="675" y="19"/>
                    <a:pt x="65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60"/>
            <p:cNvSpPr/>
            <p:nvPr/>
          </p:nvSpPr>
          <p:spPr>
            <a:xfrm>
              <a:off x="6581606" y="3121396"/>
              <a:ext cx="134221" cy="70195"/>
            </a:xfrm>
            <a:custGeom>
              <a:avLst/>
              <a:gdLst/>
              <a:ahLst/>
              <a:cxnLst/>
              <a:rect l="l" t="t" r="r" b="b"/>
              <a:pathLst>
                <a:path w="1041" h="579" extrusionOk="0">
                  <a:moveTo>
                    <a:pt x="1017" y="1"/>
                  </a:moveTo>
                  <a:cubicBezTo>
                    <a:pt x="980" y="19"/>
                    <a:pt x="962" y="38"/>
                    <a:pt x="943" y="61"/>
                  </a:cubicBezTo>
                  <a:cubicBezTo>
                    <a:pt x="883" y="98"/>
                    <a:pt x="828" y="135"/>
                    <a:pt x="786" y="177"/>
                  </a:cubicBezTo>
                  <a:cubicBezTo>
                    <a:pt x="731" y="195"/>
                    <a:pt x="671" y="232"/>
                    <a:pt x="634" y="250"/>
                  </a:cubicBezTo>
                  <a:lnTo>
                    <a:pt x="597" y="250"/>
                  </a:lnTo>
                  <a:cubicBezTo>
                    <a:pt x="597" y="269"/>
                    <a:pt x="597" y="269"/>
                    <a:pt x="578" y="269"/>
                  </a:cubicBezTo>
                  <a:lnTo>
                    <a:pt x="537" y="292"/>
                  </a:lnTo>
                  <a:cubicBezTo>
                    <a:pt x="518" y="292"/>
                    <a:pt x="481" y="311"/>
                    <a:pt x="463" y="311"/>
                  </a:cubicBezTo>
                  <a:lnTo>
                    <a:pt x="403" y="311"/>
                  </a:lnTo>
                  <a:cubicBezTo>
                    <a:pt x="403" y="311"/>
                    <a:pt x="384" y="329"/>
                    <a:pt x="366" y="329"/>
                  </a:cubicBezTo>
                  <a:lnTo>
                    <a:pt x="116" y="329"/>
                  </a:lnTo>
                  <a:lnTo>
                    <a:pt x="93" y="311"/>
                  </a:lnTo>
                  <a:lnTo>
                    <a:pt x="38" y="311"/>
                  </a:lnTo>
                  <a:lnTo>
                    <a:pt x="1" y="292"/>
                  </a:lnTo>
                  <a:lnTo>
                    <a:pt x="1" y="292"/>
                  </a:lnTo>
                  <a:cubicBezTo>
                    <a:pt x="19" y="347"/>
                    <a:pt x="38" y="408"/>
                    <a:pt x="75" y="445"/>
                  </a:cubicBezTo>
                  <a:cubicBezTo>
                    <a:pt x="75" y="463"/>
                    <a:pt x="93" y="481"/>
                    <a:pt x="93" y="481"/>
                  </a:cubicBezTo>
                  <a:lnTo>
                    <a:pt x="135" y="500"/>
                  </a:lnTo>
                  <a:lnTo>
                    <a:pt x="190" y="523"/>
                  </a:lnTo>
                  <a:cubicBezTo>
                    <a:pt x="209" y="523"/>
                    <a:pt x="209" y="523"/>
                    <a:pt x="209" y="542"/>
                  </a:cubicBezTo>
                  <a:lnTo>
                    <a:pt x="287" y="542"/>
                  </a:lnTo>
                  <a:lnTo>
                    <a:pt x="306" y="560"/>
                  </a:lnTo>
                  <a:lnTo>
                    <a:pt x="421" y="560"/>
                  </a:lnTo>
                  <a:cubicBezTo>
                    <a:pt x="440" y="579"/>
                    <a:pt x="463" y="579"/>
                    <a:pt x="481" y="579"/>
                  </a:cubicBezTo>
                  <a:lnTo>
                    <a:pt x="652" y="579"/>
                  </a:lnTo>
                  <a:cubicBezTo>
                    <a:pt x="652" y="579"/>
                    <a:pt x="671" y="579"/>
                    <a:pt x="671" y="560"/>
                  </a:cubicBezTo>
                  <a:lnTo>
                    <a:pt x="694" y="560"/>
                  </a:lnTo>
                  <a:cubicBezTo>
                    <a:pt x="768" y="560"/>
                    <a:pt x="846" y="542"/>
                    <a:pt x="925" y="523"/>
                  </a:cubicBezTo>
                  <a:cubicBezTo>
                    <a:pt x="943" y="523"/>
                    <a:pt x="962" y="500"/>
                    <a:pt x="980" y="500"/>
                  </a:cubicBezTo>
                  <a:cubicBezTo>
                    <a:pt x="1017" y="408"/>
                    <a:pt x="1040" y="292"/>
                    <a:pt x="1040" y="195"/>
                  </a:cubicBezTo>
                  <a:cubicBezTo>
                    <a:pt x="1040" y="135"/>
                    <a:pt x="1017" y="61"/>
                    <a:pt x="1017"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60"/>
            <p:cNvSpPr/>
            <p:nvPr/>
          </p:nvSpPr>
          <p:spPr>
            <a:xfrm>
              <a:off x="6608425" y="3198744"/>
              <a:ext cx="89481" cy="44372"/>
            </a:xfrm>
            <a:custGeom>
              <a:avLst/>
              <a:gdLst/>
              <a:ahLst/>
              <a:cxnLst/>
              <a:rect l="l" t="t" r="r" b="b"/>
              <a:pathLst>
                <a:path w="694" h="366" extrusionOk="0">
                  <a:moveTo>
                    <a:pt x="1" y="1"/>
                  </a:moveTo>
                  <a:lnTo>
                    <a:pt x="1" y="1"/>
                  </a:lnTo>
                  <a:cubicBezTo>
                    <a:pt x="42" y="38"/>
                    <a:pt x="79" y="75"/>
                    <a:pt x="139" y="116"/>
                  </a:cubicBezTo>
                  <a:cubicBezTo>
                    <a:pt x="255" y="209"/>
                    <a:pt x="370" y="287"/>
                    <a:pt x="541" y="366"/>
                  </a:cubicBezTo>
                  <a:cubicBezTo>
                    <a:pt x="601" y="269"/>
                    <a:pt x="638" y="190"/>
                    <a:pt x="694" y="93"/>
                  </a:cubicBezTo>
                  <a:lnTo>
                    <a:pt x="694" y="93"/>
                  </a:lnTo>
                  <a:cubicBezTo>
                    <a:pt x="635" y="120"/>
                    <a:pt x="556" y="142"/>
                    <a:pt x="459" y="142"/>
                  </a:cubicBezTo>
                  <a:cubicBezTo>
                    <a:pt x="337" y="142"/>
                    <a:pt x="184" y="106"/>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60"/>
            <p:cNvSpPr/>
            <p:nvPr/>
          </p:nvSpPr>
          <p:spPr>
            <a:xfrm>
              <a:off x="6536995" y="2836979"/>
              <a:ext cx="210938" cy="191066"/>
            </a:xfrm>
            <a:custGeom>
              <a:avLst/>
              <a:gdLst/>
              <a:ahLst/>
              <a:cxnLst/>
              <a:rect l="l" t="t" r="r" b="b"/>
              <a:pathLst>
                <a:path w="1636" h="1576" extrusionOk="0">
                  <a:moveTo>
                    <a:pt x="1323" y="1"/>
                  </a:moveTo>
                  <a:cubicBezTo>
                    <a:pt x="1242" y="1"/>
                    <a:pt x="1128" y="31"/>
                    <a:pt x="961" y="115"/>
                  </a:cubicBezTo>
                  <a:cubicBezTo>
                    <a:pt x="190" y="517"/>
                    <a:pt x="0" y="1344"/>
                    <a:pt x="0" y="1344"/>
                  </a:cubicBezTo>
                  <a:cubicBezTo>
                    <a:pt x="56" y="1344"/>
                    <a:pt x="93" y="1386"/>
                    <a:pt x="116" y="1423"/>
                  </a:cubicBezTo>
                  <a:cubicBezTo>
                    <a:pt x="153" y="1483"/>
                    <a:pt x="153" y="1575"/>
                    <a:pt x="153" y="1575"/>
                  </a:cubicBezTo>
                  <a:cubicBezTo>
                    <a:pt x="153" y="1575"/>
                    <a:pt x="980" y="1289"/>
                    <a:pt x="1229" y="1095"/>
                  </a:cubicBezTo>
                  <a:cubicBezTo>
                    <a:pt x="1405" y="961"/>
                    <a:pt x="1636" y="651"/>
                    <a:pt x="1479" y="443"/>
                  </a:cubicBezTo>
                  <a:cubicBezTo>
                    <a:pt x="1594" y="305"/>
                    <a:pt x="1576" y="152"/>
                    <a:pt x="1502" y="74"/>
                  </a:cubicBezTo>
                  <a:cubicBezTo>
                    <a:pt x="1461" y="35"/>
                    <a:pt x="1411" y="1"/>
                    <a:pt x="1323"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60"/>
            <p:cNvSpPr/>
            <p:nvPr/>
          </p:nvSpPr>
          <p:spPr>
            <a:xfrm>
              <a:off x="6536995" y="2836979"/>
              <a:ext cx="205651" cy="172517"/>
            </a:xfrm>
            <a:custGeom>
              <a:avLst/>
              <a:gdLst/>
              <a:ahLst/>
              <a:cxnLst/>
              <a:rect l="l" t="t" r="r" b="b"/>
              <a:pathLst>
                <a:path w="1595" h="1423" extrusionOk="0">
                  <a:moveTo>
                    <a:pt x="1323" y="1"/>
                  </a:moveTo>
                  <a:cubicBezTo>
                    <a:pt x="1242" y="1"/>
                    <a:pt x="1128" y="31"/>
                    <a:pt x="961" y="115"/>
                  </a:cubicBezTo>
                  <a:cubicBezTo>
                    <a:pt x="809" y="189"/>
                    <a:pt x="670" y="305"/>
                    <a:pt x="555" y="402"/>
                  </a:cubicBezTo>
                  <a:lnTo>
                    <a:pt x="536" y="420"/>
                  </a:lnTo>
                  <a:cubicBezTo>
                    <a:pt x="116" y="827"/>
                    <a:pt x="0" y="1344"/>
                    <a:pt x="0" y="1344"/>
                  </a:cubicBezTo>
                  <a:cubicBezTo>
                    <a:pt x="56" y="1344"/>
                    <a:pt x="93" y="1386"/>
                    <a:pt x="116" y="1423"/>
                  </a:cubicBezTo>
                  <a:cubicBezTo>
                    <a:pt x="980" y="1076"/>
                    <a:pt x="1479" y="443"/>
                    <a:pt x="1479" y="443"/>
                  </a:cubicBezTo>
                  <a:cubicBezTo>
                    <a:pt x="1594" y="305"/>
                    <a:pt x="1576" y="152"/>
                    <a:pt x="1502" y="74"/>
                  </a:cubicBezTo>
                  <a:cubicBezTo>
                    <a:pt x="1461" y="35"/>
                    <a:pt x="1411" y="1"/>
                    <a:pt x="1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60"/>
            <p:cNvSpPr/>
            <p:nvPr/>
          </p:nvSpPr>
          <p:spPr>
            <a:xfrm>
              <a:off x="6648394" y="3189287"/>
              <a:ext cx="7865" cy="6789"/>
            </a:xfrm>
            <a:custGeom>
              <a:avLst/>
              <a:gdLst/>
              <a:ahLst/>
              <a:cxnLst/>
              <a:rect l="l" t="t" r="r" b="b"/>
              <a:pathLst>
                <a:path w="61" h="56" extrusionOk="0">
                  <a:moveTo>
                    <a:pt x="0" y="0"/>
                  </a:moveTo>
                  <a:lnTo>
                    <a:pt x="0" y="19"/>
                  </a:lnTo>
                  <a:lnTo>
                    <a:pt x="19" y="19"/>
                  </a:lnTo>
                  <a:cubicBezTo>
                    <a:pt x="37" y="37"/>
                    <a:pt x="37" y="37"/>
                    <a:pt x="60" y="55"/>
                  </a:cubicBezTo>
                  <a:cubicBezTo>
                    <a:pt x="37" y="37"/>
                    <a:pt x="37" y="37"/>
                    <a:pt x="37" y="19"/>
                  </a:cubicBezTo>
                  <a:cubicBezTo>
                    <a:pt x="19" y="19"/>
                    <a:pt x="19" y="0"/>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60"/>
            <p:cNvSpPr/>
            <p:nvPr/>
          </p:nvSpPr>
          <p:spPr>
            <a:xfrm>
              <a:off x="6641174" y="3145037"/>
              <a:ext cx="12120" cy="46554"/>
            </a:xfrm>
            <a:custGeom>
              <a:avLst/>
              <a:gdLst/>
              <a:ahLst/>
              <a:cxnLst/>
              <a:rect l="l" t="t" r="r" b="b"/>
              <a:pathLst>
                <a:path w="94" h="384" extrusionOk="0">
                  <a:moveTo>
                    <a:pt x="38" y="0"/>
                  </a:moveTo>
                  <a:cubicBezTo>
                    <a:pt x="19" y="0"/>
                    <a:pt x="19" y="18"/>
                    <a:pt x="1" y="37"/>
                  </a:cubicBezTo>
                  <a:lnTo>
                    <a:pt x="1" y="116"/>
                  </a:lnTo>
                  <a:lnTo>
                    <a:pt x="1" y="189"/>
                  </a:lnTo>
                  <a:cubicBezTo>
                    <a:pt x="1" y="231"/>
                    <a:pt x="1" y="250"/>
                    <a:pt x="19" y="286"/>
                  </a:cubicBezTo>
                  <a:lnTo>
                    <a:pt x="19" y="328"/>
                  </a:lnTo>
                  <a:cubicBezTo>
                    <a:pt x="19" y="347"/>
                    <a:pt x="19" y="347"/>
                    <a:pt x="38" y="365"/>
                  </a:cubicBezTo>
                  <a:cubicBezTo>
                    <a:pt x="38" y="365"/>
                    <a:pt x="38" y="384"/>
                    <a:pt x="56" y="384"/>
                  </a:cubicBezTo>
                  <a:cubicBezTo>
                    <a:pt x="75" y="384"/>
                    <a:pt x="75" y="384"/>
                    <a:pt x="75" y="365"/>
                  </a:cubicBezTo>
                  <a:lnTo>
                    <a:pt x="93" y="365"/>
                  </a:lnTo>
                  <a:lnTo>
                    <a:pt x="93" y="328"/>
                  </a:lnTo>
                  <a:lnTo>
                    <a:pt x="93" y="268"/>
                  </a:lnTo>
                  <a:lnTo>
                    <a:pt x="93" y="189"/>
                  </a:lnTo>
                  <a:cubicBezTo>
                    <a:pt x="75" y="171"/>
                    <a:pt x="75" y="134"/>
                    <a:pt x="75" y="116"/>
                  </a:cubicBezTo>
                  <a:cubicBezTo>
                    <a:pt x="75" y="74"/>
                    <a:pt x="56" y="55"/>
                    <a:pt x="56" y="18"/>
                  </a:cubicBezTo>
                  <a:lnTo>
                    <a:pt x="38" y="0"/>
                  </a:ln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60"/>
            <p:cNvSpPr/>
            <p:nvPr/>
          </p:nvSpPr>
          <p:spPr>
            <a:xfrm>
              <a:off x="6569100" y="3074963"/>
              <a:ext cx="89481" cy="86925"/>
            </a:xfrm>
            <a:custGeom>
              <a:avLst/>
              <a:gdLst/>
              <a:ahLst/>
              <a:cxnLst/>
              <a:rect l="l" t="t" r="r" b="b"/>
              <a:pathLst>
                <a:path w="694" h="717" extrusionOk="0">
                  <a:moveTo>
                    <a:pt x="19" y="0"/>
                  </a:moveTo>
                  <a:cubicBezTo>
                    <a:pt x="19" y="19"/>
                    <a:pt x="1" y="37"/>
                    <a:pt x="19" y="37"/>
                  </a:cubicBezTo>
                  <a:lnTo>
                    <a:pt x="19" y="56"/>
                  </a:lnTo>
                  <a:lnTo>
                    <a:pt x="38" y="56"/>
                  </a:lnTo>
                  <a:lnTo>
                    <a:pt x="38" y="74"/>
                  </a:lnTo>
                  <a:cubicBezTo>
                    <a:pt x="56" y="74"/>
                    <a:pt x="56" y="74"/>
                    <a:pt x="56" y="97"/>
                  </a:cubicBezTo>
                  <a:cubicBezTo>
                    <a:pt x="75" y="97"/>
                    <a:pt x="98" y="116"/>
                    <a:pt x="116" y="134"/>
                  </a:cubicBezTo>
                  <a:cubicBezTo>
                    <a:pt x="153" y="153"/>
                    <a:pt x="190" y="171"/>
                    <a:pt x="232" y="171"/>
                  </a:cubicBezTo>
                  <a:cubicBezTo>
                    <a:pt x="287" y="213"/>
                    <a:pt x="366" y="213"/>
                    <a:pt x="421" y="231"/>
                  </a:cubicBezTo>
                  <a:lnTo>
                    <a:pt x="444" y="250"/>
                  </a:lnTo>
                  <a:cubicBezTo>
                    <a:pt x="444" y="268"/>
                    <a:pt x="444" y="287"/>
                    <a:pt x="463" y="305"/>
                  </a:cubicBezTo>
                  <a:cubicBezTo>
                    <a:pt x="463" y="347"/>
                    <a:pt x="481" y="384"/>
                    <a:pt x="481" y="421"/>
                  </a:cubicBezTo>
                  <a:cubicBezTo>
                    <a:pt x="500" y="444"/>
                    <a:pt x="500" y="481"/>
                    <a:pt x="500" y="518"/>
                  </a:cubicBezTo>
                  <a:lnTo>
                    <a:pt x="500" y="633"/>
                  </a:lnTo>
                  <a:lnTo>
                    <a:pt x="518" y="633"/>
                  </a:lnTo>
                  <a:lnTo>
                    <a:pt x="518" y="652"/>
                  </a:lnTo>
                  <a:cubicBezTo>
                    <a:pt x="518" y="686"/>
                    <a:pt x="546" y="717"/>
                    <a:pt x="587" y="717"/>
                  </a:cubicBezTo>
                  <a:cubicBezTo>
                    <a:pt x="596" y="717"/>
                    <a:pt x="605" y="715"/>
                    <a:pt x="615" y="712"/>
                  </a:cubicBezTo>
                  <a:cubicBezTo>
                    <a:pt x="652" y="712"/>
                    <a:pt x="694" y="675"/>
                    <a:pt x="675" y="615"/>
                  </a:cubicBezTo>
                  <a:cubicBezTo>
                    <a:pt x="675" y="578"/>
                    <a:pt x="675" y="536"/>
                    <a:pt x="652" y="499"/>
                  </a:cubicBezTo>
                  <a:cubicBezTo>
                    <a:pt x="634" y="462"/>
                    <a:pt x="634" y="421"/>
                    <a:pt x="615" y="384"/>
                  </a:cubicBezTo>
                  <a:cubicBezTo>
                    <a:pt x="597" y="347"/>
                    <a:pt x="597" y="305"/>
                    <a:pt x="578" y="268"/>
                  </a:cubicBezTo>
                  <a:cubicBezTo>
                    <a:pt x="560" y="250"/>
                    <a:pt x="560" y="231"/>
                    <a:pt x="537" y="213"/>
                  </a:cubicBezTo>
                  <a:lnTo>
                    <a:pt x="537" y="171"/>
                  </a:lnTo>
                  <a:lnTo>
                    <a:pt x="518" y="153"/>
                  </a:lnTo>
                  <a:lnTo>
                    <a:pt x="518" y="134"/>
                  </a:lnTo>
                  <a:cubicBezTo>
                    <a:pt x="500" y="134"/>
                    <a:pt x="481" y="116"/>
                    <a:pt x="463" y="116"/>
                  </a:cubicBezTo>
                  <a:cubicBezTo>
                    <a:pt x="403" y="116"/>
                    <a:pt x="329" y="116"/>
                    <a:pt x="250" y="97"/>
                  </a:cubicBezTo>
                  <a:cubicBezTo>
                    <a:pt x="213" y="97"/>
                    <a:pt x="172" y="74"/>
                    <a:pt x="153" y="56"/>
                  </a:cubicBezTo>
                  <a:cubicBezTo>
                    <a:pt x="135" y="56"/>
                    <a:pt x="116" y="56"/>
                    <a:pt x="98" y="37"/>
                  </a:cubicBezTo>
                  <a:lnTo>
                    <a:pt x="75" y="19"/>
                  </a:lnTo>
                  <a:lnTo>
                    <a:pt x="56" y="19"/>
                  </a:lnTo>
                  <a:lnTo>
                    <a:pt x="5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60"/>
            <p:cNvSpPr/>
            <p:nvPr/>
          </p:nvSpPr>
          <p:spPr>
            <a:xfrm>
              <a:off x="6462471" y="2976884"/>
              <a:ext cx="143763" cy="118932"/>
            </a:xfrm>
            <a:custGeom>
              <a:avLst/>
              <a:gdLst/>
              <a:ahLst/>
              <a:cxnLst/>
              <a:rect l="l" t="t" r="r" b="b"/>
              <a:pathLst>
                <a:path w="1115" h="981" extrusionOk="0">
                  <a:moveTo>
                    <a:pt x="481" y="1"/>
                  </a:moveTo>
                  <a:cubicBezTo>
                    <a:pt x="463" y="1"/>
                    <a:pt x="440" y="1"/>
                    <a:pt x="421" y="19"/>
                  </a:cubicBezTo>
                  <a:lnTo>
                    <a:pt x="366" y="19"/>
                  </a:lnTo>
                  <a:cubicBezTo>
                    <a:pt x="347" y="38"/>
                    <a:pt x="324" y="38"/>
                    <a:pt x="306" y="38"/>
                  </a:cubicBezTo>
                  <a:cubicBezTo>
                    <a:pt x="287" y="38"/>
                    <a:pt x="269" y="56"/>
                    <a:pt x="250" y="56"/>
                  </a:cubicBezTo>
                  <a:cubicBezTo>
                    <a:pt x="232" y="75"/>
                    <a:pt x="232" y="75"/>
                    <a:pt x="209" y="98"/>
                  </a:cubicBezTo>
                  <a:cubicBezTo>
                    <a:pt x="190" y="116"/>
                    <a:pt x="172" y="116"/>
                    <a:pt x="153" y="135"/>
                  </a:cubicBezTo>
                  <a:cubicBezTo>
                    <a:pt x="135" y="135"/>
                    <a:pt x="135" y="153"/>
                    <a:pt x="116" y="172"/>
                  </a:cubicBezTo>
                  <a:cubicBezTo>
                    <a:pt x="93" y="190"/>
                    <a:pt x="75" y="190"/>
                    <a:pt x="75" y="213"/>
                  </a:cubicBezTo>
                  <a:cubicBezTo>
                    <a:pt x="56" y="232"/>
                    <a:pt x="56" y="250"/>
                    <a:pt x="38" y="269"/>
                  </a:cubicBezTo>
                  <a:cubicBezTo>
                    <a:pt x="38" y="287"/>
                    <a:pt x="19" y="306"/>
                    <a:pt x="19" y="329"/>
                  </a:cubicBezTo>
                  <a:cubicBezTo>
                    <a:pt x="1" y="329"/>
                    <a:pt x="1" y="366"/>
                    <a:pt x="1" y="384"/>
                  </a:cubicBezTo>
                  <a:lnTo>
                    <a:pt x="1" y="444"/>
                  </a:lnTo>
                  <a:lnTo>
                    <a:pt x="1" y="500"/>
                  </a:lnTo>
                  <a:lnTo>
                    <a:pt x="1" y="560"/>
                  </a:lnTo>
                  <a:cubicBezTo>
                    <a:pt x="1" y="578"/>
                    <a:pt x="19" y="597"/>
                    <a:pt x="19" y="615"/>
                  </a:cubicBezTo>
                  <a:cubicBezTo>
                    <a:pt x="38" y="634"/>
                    <a:pt x="38" y="652"/>
                    <a:pt x="56" y="675"/>
                  </a:cubicBezTo>
                  <a:cubicBezTo>
                    <a:pt x="56" y="694"/>
                    <a:pt x="75" y="694"/>
                    <a:pt x="75" y="712"/>
                  </a:cubicBezTo>
                  <a:cubicBezTo>
                    <a:pt x="93" y="731"/>
                    <a:pt x="93" y="749"/>
                    <a:pt x="116" y="768"/>
                  </a:cubicBezTo>
                  <a:cubicBezTo>
                    <a:pt x="135" y="791"/>
                    <a:pt x="135" y="791"/>
                    <a:pt x="153" y="809"/>
                  </a:cubicBezTo>
                  <a:cubicBezTo>
                    <a:pt x="172" y="828"/>
                    <a:pt x="190" y="828"/>
                    <a:pt x="209" y="846"/>
                  </a:cubicBezTo>
                  <a:cubicBezTo>
                    <a:pt x="232" y="865"/>
                    <a:pt x="232" y="865"/>
                    <a:pt x="250" y="883"/>
                  </a:cubicBezTo>
                  <a:cubicBezTo>
                    <a:pt x="269" y="883"/>
                    <a:pt x="287" y="906"/>
                    <a:pt x="306" y="906"/>
                  </a:cubicBezTo>
                  <a:cubicBezTo>
                    <a:pt x="324" y="925"/>
                    <a:pt x="347" y="925"/>
                    <a:pt x="366" y="943"/>
                  </a:cubicBezTo>
                  <a:cubicBezTo>
                    <a:pt x="384" y="943"/>
                    <a:pt x="403" y="943"/>
                    <a:pt x="421" y="962"/>
                  </a:cubicBezTo>
                  <a:cubicBezTo>
                    <a:pt x="440" y="962"/>
                    <a:pt x="463" y="962"/>
                    <a:pt x="481" y="980"/>
                  </a:cubicBezTo>
                  <a:lnTo>
                    <a:pt x="731" y="980"/>
                  </a:lnTo>
                  <a:cubicBezTo>
                    <a:pt x="749" y="962"/>
                    <a:pt x="768" y="962"/>
                    <a:pt x="786" y="943"/>
                  </a:cubicBezTo>
                  <a:lnTo>
                    <a:pt x="828" y="943"/>
                  </a:lnTo>
                  <a:lnTo>
                    <a:pt x="846" y="925"/>
                  </a:lnTo>
                  <a:cubicBezTo>
                    <a:pt x="865" y="925"/>
                    <a:pt x="883" y="906"/>
                    <a:pt x="902" y="906"/>
                  </a:cubicBezTo>
                  <a:cubicBezTo>
                    <a:pt x="902" y="883"/>
                    <a:pt x="925" y="865"/>
                    <a:pt x="943" y="846"/>
                  </a:cubicBezTo>
                  <a:cubicBezTo>
                    <a:pt x="962" y="846"/>
                    <a:pt x="962" y="828"/>
                    <a:pt x="980" y="828"/>
                  </a:cubicBezTo>
                  <a:lnTo>
                    <a:pt x="999" y="809"/>
                  </a:lnTo>
                  <a:cubicBezTo>
                    <a:pt x="999" y="809"/>
                    <a:pt x="1017" y="791"/>
                    <a:pt x="1040" y="768"/>
                  </a:cubicBezTo>
                  <a:lnTo>
                    <a:pt x="1040" y="749"/>
                  </a:lnTo>
                  <a:cubicBezTo>
                    <a:pt x="1059" y="731"/>
                    <a:pt x="1059" y="731"/>
                    <a:pt x="1059" y="712"/>
                  </a:cubicBezTo>
                  <a:cubicBezTo>
                    <a:pt x="1077" y="694"/>
                    <a:pt x="1077" y="675"/>
                    <a:pt x="1077" y="652"/>
                  </a:cubicBezTo>
                  <a:cubicBezTo>
                    <a:pt x="1096" y="634"/>
                    <a:pt x="1096" y="615"/>
                    <a:pt x="1114" y="597"/>
                  </a:cubicBezTo>
                  <a:cubicBezTo>
                    <a:pt x="1114" y="578"/>
                    <a:pt x="1096" y="560"/>
                    <a:pt x="1096" y="537"/>
                  </a:cubicBezTo>
                  <a:cubicBezTo>
                    <a:pt x="1114" y="518"/>
                    <a:pt x="1114" y="500"/>
                    <a:pt x="1096" y="481"/>
                  </a:cubicBezTo>
                  <a:cubicBezTo>
                    <a:pt x="1096" y="463"/>
                    <a:pt x="1114" y="421"/>
                    <a:pt x="1096" y="403"/>
                  </a:cubicBezTo>
                  <a:cubicBezTo>
                    <a:pt x="1096" y="384"/>
                    <a:pt x="1077" y="366"/>
                    <a:pt x="1077" y="347"/>
                  </a:cubicBezTo>
                  <a:lnTo>
                    <a:pt x="1077" y="329"/>
                  </a:lnTo>
                  <a:cubicBezTo>
                    <a:pt x="1077" y="306"/>
                    <a:pt x="1059" y="306"/>
                    <a:pt x="1059" y="287"/>
                  </a:cubicBezTo>
                  <a:cubicBezTo>
                    <a:pt x="1059" y="269"/>
                    <a:pt x="1040" y="250"/>
                    <a:pt x="1040" y="232"/>
                  </a:cubicBezTo>
                  <a:cubicBezTo>
                    <a:pt x="1017" y="213"/>
                    <a:pt x="999" y="213"/>
                    <a:pt x="980" y="190"/>
                  </a:cubicBezTo>
                  <a:cubicBezTo>
                    <a:pt x="980" y="172"/>
                    <a:pt x="962" y="172"/>
                    <a:pt x="943" y="153"/>
                  </a:cubicBezTo>
                  <a:cubicBezTo>
                    <a:pt x="925" y="135"/>
                    <a:pt x="902" y="116"/>
                    <a:pt x="902" y="116"/>
                  </a:cubicBezTo>
                  <a:cubicBezTo>
                    <a:pt x="883" y="98"/>
                    <a:pt x="865" y="98"/>
                    <a:pt x="846" y="75"/>
                  </a:cubicBezTo>
                  <a:cubicBezTo>
                    <a:pt x="828" y="75"/>
                    <a:pt x="809" y="56"/>
                    <a:pt x="786" y="38"/>
                  </a:cubicBezTo>
                  <a:cubicBezTo>
                    <a:pt x="768" y="38"/>
                    <a:pt x="749" y="19"/>
                    <a:pt x="731" y="19"/>
                  </a:cubicBezTo>
                  <a:cubicBezTo>
                    <a:pt x="712" y="19"/>
                    <a:pt x="694" y="19"/>
                    <a:pt x="67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60"/>
            <p:cNvSpPr/>
            <p:nvPr/>
          </p:nvSpPr>
          <p:spPr>
            <a:xfrm>
              <a:off x="6524488" y="2999919"/>
              <a:ext cx="12636" cy="9578"/>
            </a:xfrm>
            <a:custGeom>
              <a:avLst/>
              <a:gdLst/>
              <a:ahLst/>
              <a:cxnLst/>
              <a:rect l="l" t="t" r="r" b="b"/>
              <a:pathLst>
                <a:path w="98" h="79" extrusionOk="0">
                  <a:moveTo>
                    <a:pt x="97" y="23"/>
                  </a:moveTo>
                  <a:cubicBezTo>
                    <a:pt x="56" y="23"/>
                    <a:pt x="37" y="42"/>
                    <a:pt x="19" y="60"/>
                  </a:cubicBezTo>
                  <a:cubicBezTo>
                    <a:pt x="37" y="42"/>
                    <a:pt x="56" y="42"/>
                    <a:pt x="97" y="23"/>
                  </a:cubicBezTo>
                  <a:close/>
                  <a:moveTo>
                    <a:pt x="0" y="0"/>
                  </a:moveTo>
                  <a:lnTo>
                    <a:pt x="0" y="60"/>
                  </a:lnTo>
                  <a:lnTo>
                    <a:pt x="19" y="79"/>
                  </a:lnTo>
                  <a:lnTo>
                    <a:pt x="19" y="60"/>
                  </a:lnTo>
                  <a:cubicBezTo>
                    <a:pt x="19" y="42"/>
                    <a:pt x="0" y="23"/>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60"/>
            <p:cNvSpPr/>
            <p:nvPr/>
          </p:nvSpPr>
          <p:spPr>
            <a:xfrm>
              <a:off x="6559043" y="3030712"/>
              <a:ext cx="7865" cy="11275"/>
            </a:xfrm>
            <a:custGeom>
              <a:avLst/>
              <a:gdLst/>
              <a:ahLst/>
              <a:cxnLst/>
              <a:rect l="l" t="t" r="r" b="b"/>
              <a:pathLst>
                <a:path w="61" h="93" extrusionOk="0">
                  <a:moveTo>
                    <a:pt x="0" y="0"/>
                  </a:moveTo>
                  <a:lnTo>
                    <a:pt x="0" y="37"/>
                  </a:lnTo>
                  <a:cubicBezTo>
                    <a:pt x="19" y="19"/>
                    <a:pt x="19" y="0"/>
                    <a:pt x="0" y="0"/>
                  </a:cubicBezTo>
                  <a:close/>
                  <a:moveTo>
                    <a:pt x="37" y="37"/>
                  </a:moveTo>
                  <a:lnTo>
                    <a:pt x="37" y="56"/>
                  </a:lnTo>
                  <a:lnTo>
                    <a:pt x="37" y="93"/>
                  </a:lnTo>
                  <a:cubicBezTo>
                    <a:pt x="37" y="74"/>
                    <a:pt x="37" y="74"/>
                    <a:pt x="60" y="56"/>
                  </a:cubicBezTo>
                  <a:lnTo>
                    <a:pt x="60" y="37"/>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60"/>
            <p:cNvSpPr/>
            <p:nvPr/>
          </p:nvSpPr>
          <p:spPr>
            <a:xfrm>
              <a:off x="6581606" y="3044654"/>
              <a:ext cx="2579" cy="6910"/>
            </a:xfrm>
            <a:custGeom>
              <a:avLst/>
              <a:gdLst/>
              <a:ahLst/>
              <a:cxnLst/>
              <a:rect l="l" t="t" r="r" b="b"/>
              <a:pathLst>
                <a:path w="20" h="57" extrusionOk="0">
                  <a:moveTo>
                    <a:pt x="1" y="1"/>
                  </a:moveTo>
                  <a:lnTo>
                    <a:pt x="1" y="19"/>
                  </a:lnTo>
                  <a:cubicBezTo>
                    <a:pt x="1" y="19"/>
                    <a:pt x="19" y="38"/>
                    <a:pt x="19" y="56"/>
                  </a:cubicBezTo>
                  <a:cubicBezTo>
                    <a:pt x="19" y="38"/>
                    <a:pt x="19" y="19"/>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60"/>
            <p:cNvSpPr/>
            <p:nvPr/>
          </p:nvSpPr>
          <p:spPr>
            <a:xfrm>
              <a:off x="6514303" y="3030712"/>
              <a:ext cx="10315" cy="2303"/>
            </a:xfrm>
            <a:custGeom>
              <a:avLst/>
              <a:gdLst/>
              <a:ahLst/>
              <a:cxnLst/>
              <a:rect l="l" t="t" r="r" b="b"/>
              <a:pathLst>
                <a:path w="80" h="19" extrusionOk="0">
                  <a:moveTo>
                    <a:pt x="38" y="19"/>
                  </a:moveTo>
                  <a:lnTo>
                    <a:pt x="19" y="19"/>
                  </a:lnTo>
                  <a:lnTo>
                    <a:pt x="1" y="0"/>
                  </a:lnTo>
                  <a:lnTo>
                    <a:pt x="19" y="19"/>
                  </a:lnTo>
                  <a:lnTo>
                    <a:pt x="19" y="19"/>
                  </a:lnTo>
                  <a:lnTo>
                    <a:pt x="38" y="19"/>
                  </a:lnTo>
                  <a:lnTo>
                    <a:pt x="79" y="19"/>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60"/>
            <p:cNvSpPr/>
            <p:nvPr/>
          </p:nvSpPr>
          <p:spPr>
            <a:xfrm>
              <a:off x="6534030" y="3055929"/>
              <a:ext cx="3094" cy="2910"/>
            </a:xfrm>
            <a:custGeom>
              <a:avLst/>
              <a:gdLst/>
              <a:ahLst/>
              <a:cxnLst/>
              <a:rect l="l" t="t" r="r" b="b"/>
              <a:pathLst>
                <a:path w="24" h="24" extrusionOk="0">
                  <a:moveTo>
                    <a:pt x="0" y="0"/>
                  </a:moveTo>
                  <a:lnTo>
                    <a:pt x="0" y="23"/>
                  </a:lnTo>
                  <a:cubicBezTo>
                    <a:pt x="23" y="23"/>
                    <a:pt x="23" y="23"/>
                    <a:pt x="2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60"/>
            <p:cNvSpPr/>
            <p:nvPr/>
          </p:nvSpPr>
          <p:spPr>
            <a:xfrm>
              <a:off x="6504246" y="2988644"/>
              <a:ext cx="5415" cy="6910"/>
            </a:xfrm>
            <a:custGeom>
              <a:avLst/>
              <a:gdLst/>
              <a:ahLst/>
              <a:cxnLst/>
              <a:rect l="l" t="t" r="r" b="b"/>
              <a:pathLst>
                <a:path w="42" h="57" extrusionOk="0">
                  <a:moveTo>
                    <a:pt x="42" y="1"/>
                  </a:moveTo>
                  <a:cubicBezTo>
                    <a:pt x="23" y="1"/>
                    <a:pt x="23" y="1"/>
                    <a:pt x="0" y="19"/>
                  </a:cubicBezTo>
                  <a:lnTo>
                    <a:pt x="23" y="19"/>
                  </a:lnTo>
                  <a:lnTo>
                    <a:pt x="23" y="38"/>
                  </a:lnTo>
                  <a:cubicBezTo>
                    <a:pt x="42" y="38"/>
                    <a:pt x="42" y="56"/>
                    <a:pt x="42" y="56"/>
                  </a:cubicBezTo>
                  <a:lnTo>
                    <a:pt x="42" y="38"/>
                  </a:lnTo>
                  <a:lnTo>
                    <a:pt x="42" y="19"/>
                  </a:lnTo>
                  <a:lnTo>
                    <a:pt x="42"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60"/>
            <p:cNvSpPr/>
            <p:nvPr/>
          </p:nvSpPr>
          <p:spPr>
            <a:xfrm>
              <a:off x="6541766" y="2990947"/>
              <a:ext cx="4900" cy="6789"/>
            </a:xfrm>
            <a:custGeom>
              <a:avLst/>
              <a:gdLst/>
              <a:ahLst/>
              <a:cxnLst/>
              <a:rect l="l" t="t" r="r" b="b"/>
              <a:pathLst>
                <a:path w="38" h="56" extrusionOk="0">
                  <a:moveTo>
                    <a:pt x="0" y="0"/>
                  </a:moveTo>
                  <a:lnTo>
                    <a:pt x="0" y="19"/>
                  </a:lnTo>
                  <a:lnTo>
                    <a:pt x="19" y="37"/>
                  </a:lnTo>
                  <a:lnTo>
                    <a:pt x="37" y="56"/>
                  </a:lnTo>
                  <a:cubicBezTo>
                    <a:pt x="37" y="37"/>
                    <a:pt x="19" y="37"/>
                    <a:pt x="19" y="19"/>
                  </a:cubicBezTo>
                  <a:lnTo>
                    <a:pt x="0"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60"/>
            <p:cNvSpPr/>
            <p:nvPr/>
          </p:nvSpPr>
          <p:spPr>
            <a:xfrm>
              <a:off x="6484519" y="3053626"/>
              <a:ext cx="4900" cy="5213"/>
            </a:xfrm>
            <a:custGeom>
              <a:avLst/>
              <a:gdLst/>
              <a:ahLst/>
              <a:cxnLst/>
              <a:rect l="l" t="t" r="r" b="b"/>
              <a:pathLst>
                <a:path w="38" h="43" extrusionOk="0">
                  <a:moveTo>
                    <a:pt x="1" y="1"/>
                  </a:moveTo>
                  <a:lnTo>
                    <a:pt x="1" y="19"/>
                  </a:lnTo>
                  <a:lnTo>
                    <a:pt x="1" y="42"/>
                  </a:lnTo>
                  <a:lnTo>
                    <a:pt x="19" y="42"/>
                  </a:lnTo>
                  <a:cubicBezTo>
                    <a:pt x="38" y="42"/>
                    <a:pt x="38" y="19"/>
                    <a:pt x="38" y="19"/>
                  </a:cubicBezTo>
                  <a:lnTo>
                    <a:pt x="19" y="19"/>
                  </a:lnTo>
                  <a:cubicBezTo>
                    <a:pt x="1" y="19"/>
                    <a:pt x="1" y="1"/>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60"/>
            <p:cNvSpPr/>
            <p:nvPr/>
          </p:nvSpPr>
          <p:spPr>
            <a:xfrm>
              <a:off x="6519073" y="3083934"/>
              <a:ext cx="15085" cy="5092"/>
            </a:xfrm>
            <a:custGeom>
              <a:avLst/>
              <a:gdLst/>
              <a:ahLst/>
              <a:cxnLst/>
              <a:rect l="l" t="t" r="r" b="b"/>
              <a:pathLst>
                <a:path w="117" h="42" extrusionOk="0">
                  <a:moveTo>
                    <a:pt x="1" y="0"/>
                  </a:moveTo>
                  <a:cubicBezTo>
                    <a:pt x="8" y="8"/>
                    <a:pt x="13" y="11"/>
                    <a:pt x="18" y="11"/>
                  </a:cubicBezTo>
                  <a:cubicBezTo>
                    <a:pt x="26" y="11"/>
                    <a:pt x="30" y="0"/>
                    <a:pt x="42" y="0"/>
                  </a:cubicBezTo>
                  <a:close/>
                  <a:moveTo>
                    <a:pt x="42" y="0"/>
                  </a:moveTo>
                  <a:lnTo>
                    <a:pt x="42" y="23"/>
                  </a:lnTo>
                  <a:lnTo>
                    <a:pt x="61" y="23"/>
                  </a:lnTo>
                  <a:lnTo>
                    <a:pt x="42" y="0"/>
                  </a:lnTo>
                  <a:close/>
                  <a:moveTo>
                    <a:pt x="116" y="0"/>
                  </a:moveTo>
                  <a:cubicBezTo>
                    <a:pt x="98" y="0"/>
                    <a:pt x="98" y="23"/>
                    <a:pt x="79" y="23"/>
                  </a:cubicBezTo>
                  <a:cubicBezTo>
                    <a:pt x="98" y="23"/>
                    <a:pt x="98" y="23"/>
                    <a:pt x="116" y="0"/>
                  </a:cubicBezTo>
                  <a:close/>
                  <a:moveTo>
                    <a:pt x="79" y="23"/>
                  </a:moveTo>
                  <a:lnTo>
                    <a:pt x="61" y="42"/>
                  </a:lnTo>
                  <a:lnTo>
                    <a:pt x="79" y="42"/>
                  </a:lnTo>
                  <a:lnTo>
                    <a:pt x="79" y="23"/>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60"/>
            <p:cNvSpPr/>
            <p:nvPr/>
          </p:nvSpPr>
          <p:spPr>
            <a:xfrm>
              <a:off x="6576320" y="3069871"/>
              <a:ext cx="10186" cy="7395"/>
            </a:xfrm>
            <a:custGeom>
              <a:avLst/>
              <a:gdLst/>
              <a:ahLst/>
              <a:cxnLst/>
              <a:rect l="l" t="t" r="r" b="b"/>
              <a:pathLst>
                <a:path w="79" h="61" extrusionOk="0">
                  <a:moveTo>
                    <a:pt x="60" y="1"/>
                  </a:moveTo>
                  <a:lnTo>
                    <a:pt x="60" y="24"/>
                  </a:lnTo>
                  <a:lnTo>
                    <a:pt x="79" y="24"/>
                  </a:lnTo>
                  <a:lnTo>
                    <a:pt x="79" y="1"/>
                  </a:lnTo>
                  <a:close/>
                  <a:moveTo>
                    <a:pt x="0" y="42"/>
                  </a:moveTo>
                  <a:cubicBezTo>
                    <a:pt x="19" y="42"/>
                    <a:pt x="19" y="61"/>
                    <a:pt x="42" y="61"/>
                  </a:cubicBezTo>
                  <a:cubicBezTo>
                    <a:pt x="42" y="42"/>
                    <a:pt x="19" y="42"/>
                    <a:pt x="0" y="42"/>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60"/>
            <p:cNvSpPr/>
            <p:nvPr/>
          </p:nvSpPr>
          <p:spPr>
            <a:xfrm>
              <a:off x="6556593" y="2889474"/>
              <a:ext cx="245621" cy="130449"/>
            </a:xfrm>
            <a:custGeom>
              <a:avLst/>
              <a:gdLst/>
              <a:ahLst/>
              <a:cxnLst/>
              <a:rect l="l" t="t" r="r" b="b"/>
              <a:pathLst>
                <a:path w="1905" h="1076" extrusionOk="0">
                  <a:moveTo>
                    <a:pt x="1515" y="0"/>
                  </a:moveTo>
                  <a:cubicBezTo>
                    <a:pt x="1467" y="0"/>
                    <a:pt x="1413" y="3"/>
                    <a:pt x="1350" y="10"/>
                  </a:cubicBezTo>
                  <a:cubicBezTo>
                    <a:pt x="481" y="103"/>
                    <a:pt x="1" y="819"/>
                    <a:pt x="1" y="819"/>
                  </a:cubicBezTo>
                  <a:cubicBezTo>
                    <a:pt x="38" y="819"/>
                    <a:pt x="56" y="837"/>
                    <a:pt x="79" y="856"/>
                  </a:cubicBezTo>
                  <a:lnTo>
                    <a:pt x="79" y="893"/>
                  </a:lnTo>
                  <a:lnTo>
                    <a:pt x="98" y="911"/>
                  </a:lnTo>
                  <a:cubicBezTo>
                    <a:pt x="98" y="990"/>
                    <a:pt x="56" y="1068"/>
                    <a:pt x="56" y="1068"/>
                  </a:cubicBezTo>
                  <a:cubicBezTo>
                    <a:pt x="56" y="1068"/>
                    <a:pt x="222" y="1075"/>
                    <a:pt x="434" y="1075"/>
                  </a:cubicBezTo>
                  <a:cubicBezTo>
                    <a:pt x="712" y="1075"/>
                    <a:pt x="1069" y="1063"/>
                    <a:pt x="1234" y="1008"/>
                  </a:cubicBezTo>
                  <a:cubicBezTo>
                    <a:pt x="1405" y="971"/>
                    <a:pt x="1636" y="819"/>
                    <a:pt x="1715" y="643"/>
                  </a:cubicBezTo>
                  <a:cubicBezTo>
                    <a:pt x="1733" y="606"/>
                    <a:pt x="1733" y="546"/>
                    <a:pt x="1715" y="491"/>
                  </a:cubicBezTo>
                  <a:lnTo>
                    <a:pt x="1733" y="491"/>
                  </a:lnTo>
                  <a:cubicBezTo>
                    <a:pt x="1733" y="491"/>
                    <a:pt x="1752" y="491"/>
                    <a:pt x="1752" y="472"/>
                  </a:cubicBezTo>
                  <a:lnTo>
                    <a:pt x="1770" y="449"/>
                  </a:lnTo>
                  <a:cubicBezTo>
                    <a:pt x="1789" y="449"/>
                    <a:pt x="1789" y="449"/>
                    <a:pt x="1812" y="431"/>
                  </a:cubicBezTo>
                  <a:cubicBezTo>
                    <a:pt x="1886" y="357"/>
                    <a:pt x="1904" y="241"/>
                    <a:pt x="1867" y="163"/>
                  </a:cubicBezTo>
                  <a:cubicBezTo>
                    <a:pt x="1821" y="82"/>
                    <a:pt x="1758" y="0"/>
                    <a:pt x="151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60"/>
            <p:cNvSpPr/>
            <p:nvPr/>
          </p:nvSpPr>
          <p:spPr>
            <a:xfrm>
              <a:off x="6556593" y="2889474"/>
              <a:ext cx="245621" cy="110566"/>
            </a:xfrm>
            <a:custGeom>
              <a:avLst/>
              <a:gdLst/>
              <a:ahLst/>
              <a:cxnLst/>
              <a:rect l="l" t="t" r="r" b="b"/>
              <a:pathLst>
                <a:path w="1905" h="912" extrusionOk="0">
                  <a:moveTo>
                    <a:pt x="1515" y="0"/>
                  </a:moveTo>
                  <a:cubicBezTo>
                    <a:pt x="1467" y="0"/>
                    <a:pt x="1413" y="3"/>
                    <a:pt x="1350" y="10"/>
                  </a:cubicBezTo>
                  <a:cubicBezTo>
                    <a:pt x="481" y="103"/>
                    <a:pt x="1" y="819"/>
                    <a:pt x="1" y="819"/>
                  </a:cubicBezTo>
                  <a:cubicBezTo>
                    <a:pt x="38" y="819"/>
                    <a:pt x="56" y="837"/>
                    <a:pt x="79" y="856"/>
                  </a:cubicBezTo>
                  <a:cubicBezTo>
                    <a:pt x="79" y="874"/>
                    <a:pt x="79" y="893"/>
                    <a:pt x="98" y="911"/>
                  </a:cubicBezTo>
                  <a:cubicBezTo>
                    <a:pt x="1022" y="911"/>
                    <a:pt x="1715" y="491"/>
                    <a:pt x="1715" y="491"/>
                  </a:cubicBezTo>
                  <a:lnTo>
                    <a:pt x="1733" y="491"/>
                  </a:lnTo>
                  <a:cubicBezTo>
                    <a:pt x="1752" y="472"/>
                    <a:pt x="1789" y="449"/>
                    <a:pt x="1812" y="431"/>
                  </a:cubicBezTo>
                  <a:cubicBezTo>
                    <a:pt x="1886" y="357"/>
                    <a:pt x="1904" y="241"/>
                    <a:pt x="1867" y="163"/>
                  </a:cubicBezTo>
                  <a:cubicBezTo>
                    <a:pt x="1821" y="82"/>
                    <a:pt x="1758" y="0"/>
                    <a:pt x="15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60"/>
            <p:cNvSpPr/>
            <p:nvPr/>
          </p:nvSpPr>
          <p:spPr>
            <a:xfrm>
              <a:off x="6405353" y="2967428"/>
              <a:ext cx="49511" cy="23641"/>
            </a:xfrm>
            <a:custGeom>
              <a:avLst/>
              <a:gdLst/>
              <a:ahLst/>
              <a:cxnLst/>
              <a:rect l="l" t="t" r="r" b="b"/>
              <a:pathLst>
                <a:path w="384" h="195" extrusionOk="0">
                  <a:moveTo>
                    <a:pt x="0" y="0"/>
                  </a:moveTo>
                  <a:lnTo>
                    <a:pt x="0" y="19"/>
                  </a:lnTo>
                  <a:lnTo>
                    <a:pt x="0" y="37"/>
                  </a:lnTo>
                  <a:lnTo>
                    <a:pt x="19" y="60"/>
                  </a:lnTo>
                  <a:lnTo>
                    <a:pt x="37" y="79"/>
                  </a:lnTo>
                  <a:cubicBezTo>
                    <a:pt x="74" y="60"/>
                    <a:pt x="116" y="60"/>
                    <a:pt x="153" y="60"/>
                  </a:cubicBezTo>
                  <a:lnTo>
                    <a:pt x="189" y="60"/>
                  </a:lnTo>
                  <a:cubicBezTo>
                    <a:pt x="213" y="60"/>
                    <a:pt x="231" y="79"/>
                    <a:pt x="250" y="79"/>
                  </a:cubicBezTo>
                  <a:cubicBezTo>
                    <a:pt x="268" y="79"/>
                    <a:pt x="268" y="97"/>
                    <a:pt x="287" y="97"/>
                  </a:cubicBezTo>
                  <a:cubicBezTo>
                    <a:pt x="287" y="116"/>
                    <a:pt x="305" y="116"/>
                    <a:pt x="305" y="134"/>
                  </a:cubicBezTo>
                  <a:cubicBezTo>
                    <a:pt x="328" y="134"/>
                    <a:pt x="328" y="153"/>
                    <a:pt x="347" y="153"/>
                  </a:cubicBezTo>
                  <a:cubicBezTo>
                    <a:pt x="347" y="134"/>
                    <a:pt x="328" y="116"/>
                    <a:pt x="328" y="116"/>
                  </a:cubicBezTo>
                  <a:cubicBezTo>
                    <a:pt x="305" y="97"/>
                    <a:pt x="287" y="79"/>
                    <a:pt x="268" y="60"/>
                  </a:cubicBezTo>
                  <a:lnTo>
                    <a:pt x="250" y="60"/>
                  </a:lnTo>
                  <a:cubicBezTo>
                    <a:pt x="250" y="60"/>
                    <a:pt x="231" y="60"/>
                    <a:pt x="213" y="37"/>
                  </a:cubicBezTo>
                  <a:lnTo>
                    <a:pt x="97" y="37"/>
                  </a:lnTo>
                  <a:cubicBezTo>
                    <a:pt x="74" y="37"/>
                    <a:pt x="55" y="37"/>
                    <a:pt x="37" y="60"/>
                  </a:cubicBezTo>
                  <a:lnTo>
                    <a:pt x="37" y="37"/>
                  </a:lnTo>
                  <a:lnTo>
                    <a:pt x="19" y="37"/>
                  </a:lnTo>
                  <a:lnTo>
                    <a:pt x="19" y="19"/>
                  </a:lnTo>
                  <a:lnTo>
                    <a:pt x="19" y="0"/>
                  </a:lnTo>
                  <a:close/>
                  <a:moveTo>
                    <a:pt x="347" y="153"/>
                  </a:moveTo>
                  <a:cubicBezTo>
                    <a:pt x="347" y="176"/>
                    <a:pt x="347" y="176"/>
                    <a:pt x="365" y="194"/>
                  </a:cubicBezTo>
                  <a:lnTo>
                    <a:pt x="384" y="194"/>
                  </a:lnTo>
                  <a:lnTo>
                    <a:pt x="384" y="176"/>
                  </a:lnTo>
                  <a:cubicBezTo>
                    <a:pt x="365" y="176"/>
                    <a:pt x="365" y="153"/>
                    <a:pt x="347" y="153"/>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60"/>
            <p:cNvSpPr/>
            <p:nvPr/>
          </p:nvSpPr>
          <p:spPr>
            <a:xfrm>
              <a:off x="6410124" y="2980521"/>
              <a:ext cx="91802" cy="75529"/>
            </a:xfrm>
            <a:custGeom>
              <a:avLst/>
              <a:gdLst/>
              <a:ahLst/>
              <a:cxnLst/>
              <a:rect l="l" t="t" r="r" b="b"/>
              <a:pathLst>
                <a:path w="712" h="623" extrusionOk="0">
                  <a:moveTo>
                    <a:pt x="455" y="1"/>
                  </a:moveTo>
                  <a:cubicBezTo>
                    <a:pt x="400" y="1"/>
                    <a:pt x="342" y="14"/>
                    <a:pt x="291" y="45"/>
                  </a:cubicBezTo>
                  <a:cubicBezTo>
                    <a:pt x="152" y="142"/>
                    <a:pt x="0" y="414"/>
                    <a:pt x="37" y="530"/>
                  </a:cubicBezTo>
                  <a:lnTo>
                    <a:pt x="37" y="548"/>
                  </a:lnTo>
                  <a:cubicBezTo>
                    <a:pt x="79" y="604"/>
                    <a:pt x="152" y="622"/>
                    <a:pt x="250" y="622"/>
                  </a:cubicBezTo>
                  <a:cubicBezTo>
                    <a:pt x="365" y="604"/>
                    <a:pt x="481" y="585"/>
                    <a:pt x="559" y="530"/>
                  </a:cubicBezTo>
                  <a:cubicBezTo>
                    <a:pt x="596" y="507"/>
                    <a:pt x="615" y="470"/>
                    <a:pt x="656" y="433"/>
                  </a:cubicBezTo>
                  <a:cubicBezTo>
                    <a:pt x="712" y="336"/>
                    <a:pt x="712" y="220"/>
                    <a:pt x="656" y="123"/>
                  </a:cubicBezTo>
                  <a:cubicBezTo>
                    <a:pt x="638" y="86"/>
                    <a:pt x="615" y="45"/>
                    <a:pt x="578" y="26"/>
                  </a:cubicBezTo>
                  <a:cubicBezTo>
                    <a:pt x="542" y="10"/>
                    <a:pt x="499" y="1"/>
                    <a:pt x="455"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60"/>
            <p:cNvSpPr/>
            <p:nvPr/>
          </p:nvSpPr>
          <p:spPr>
            <a:xfrm>
              <a:off x="6437458" y="2933967"/>
              <a:ext cx="40099" cy="54798"/>
            </a:xfrm>
            <a:custGeom>
              <a:avLst/>
              <a:gdLst/>
              <a:ahLst/>
              <a:cxnLst/>
              <a:rect l="l" t="t" r="r" b="b"/>
              <a:pathLst>
                <a:path w="311" h="452" extrusionOk="0">
                  <a:moveTo>
                    <a:pt x="33" y="0"/>
                  </a:moveTo>
                  <a:cubicBezTo>
                    <a:pt x="27" y="0"/>
                    <a:pt x="19" y="8"/>
                    <a:pt x="19" y="8"/>
                  </a:cubicBezTo>
                  <a:lnTo>
                    <a:pt x="1" y="27"/>
                  </a:lnTo>
                  <a:lnTo>
                    <a:pt x="1" y="45"/>
                  </a:lnTo>
                  <a:lnTo>
                    <a:pt x="1" y="64"/>
                  </a:lnTo>
                  <a:lnTo>
                    <a:pt x="1" y="82"/>
                  </a:lnTo>
                  <a:lnTo>
                    <a:pt x="19" y="105"/>
                  </a:lnTo>
                  <a:cubicBezTo>
                    <a:pt x="19" y="105"/>
                    <a:pt x="38" y="105"/>
                    <a:pt x="56" y="124"/>
                  </a:cubicBezTo>
                  <a:lnTo>
                    <a:pt x="79" y="124"/>
                  </a:lnTo>
                  <a:cubicBezTo>
                    <a:pt x="98" y="142"/>
                    <a:pt x="116" y="161"/>
                    <a:pt x="135" y="161"/>
                  </a:cubicBezTo>
                  <a:cubicBezTo>
                    <a:pt x="153" y="179"/>
                    <a:pt x="172" y="198"/>
                    <a:pt x="195" y="221"/>
                  </a:cubicBezTo>
                  <a:cubicBezTo>
                    <a:pt x="213" y="239"/>
                    <a:pt x="232" y="239"/>
                    <a:pt x="250" y="258"/>
                  </a:cubicBezTo>
                  <a:cubicBezTo>
                    <a:pt x="250" y="276"/>
                    <a:pt x="269" y="295"/>
                    <a:pt x="269" y="295"/>
                  </a:cubicBezTo>
                  <a:cubicBezTo>
                    <a:pt x="269" y="313"/>
                    <a:pt x="269" y="336"/>
                    <a:pt x="287" y="355"/>
                  </a:cubicBezTo>
                  <a:lnTo>
                    <a:pt x="287" y="295"/>
                  </a:lnTo>
                  <a:cubicBezTo>
                    <a:pt x="269" y="276"/>
                    <a:pt x="269" y="276"/>
                    <a:pt x="269" y="258"/>
                  </a:cubicBezTo>
                  <a:cubicBezTo>
                    <a:pt x="250" y="239"/>
                    <a:pt x="232" y="221"/>
                    <a:pt x="213" y="198"/>
                  </a:cubicBezTo>
                  <a:cubicBezTo>
                    <a:pt x="195" y="179"/>
                    <a:pt x="172" y="161"/>
                    <a:pt x="153" y="142"/>
                  </a:cubicBezTo>
                  <a:cubicBezTo>
                    <a:pt x="135" y="124"/>
                    <a:pt x="116" y="124"/>
                    <a:pt x="98" y="105"/>
                  </a:cubicBezTo>
                  <a:lnTo>
                    <a:pt x="79" y="82"/>
                  </a:lnTo>
                  <a:cubicBezTo>
                    <a:pt x="56" y="82"/>
                    <a:pt x="56" y="64"/>
                    <a:pt x="38" y="64"/>
                  </a:cubicBezTo>
                  <a:lnTo>
                    <a:pt x="38" y="45"/>
                  </a:lnTo>
                  <a:lnTo>
                    <a:pt x="56" y="45"/>
                  </a:lnTo>
                  <a:lnTo>
                    <a:pt x="56" y="27"/>
                  </a:lnTo>
                  <a:cubicBezTo>
                    <a:pt x="56" y="27"/>
                    <a:pt x="56" y="8"/>
                    <a:pt x="38" y="8"/>
                  </a:cubicBezTo>
                  <a:cubicBezTo>
                    <a:pt x="38" y="2"/>
                    <a:pt x="35" y="0"/>
                    <a:pt x="33" y="0"/>
                  </a:cubicBezTo>
                  <a:close/>
                  <a:moveTo>
                    <a:pt x="287" y="392"/>
                  </a:moveTo>
                  <a:lnTo>
                    <a:pt x="287" y="429"/>
                  </a:lnTo>
                  <a:lnTo>
                    <a:pt x="287" y="452"/>
                  </a:lnTo>
                  <a:lnTo>
                    <a:pt x="310" y="429"/>
                  </a:lnTo>
                  <a:cubicBezTo>
                    <a:pt x="310" y="429"/>
                    <a:pt x="287" y="410"/>
                    <a:pt x="287" y="392"/>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60"/>
            <p:cNvSpPr/>
            <p:nvPr/>
          </p:nvSpPr>
          <p:spPr>
            <a:xfrm>
              <a:off x="6534030" y="3137641"/>
              <a:ext cx="10186" cy="11881"/>
            </a:xfrm>
            <a:custGeom>
              <a:avLst/>
              <a:gdLst/>
              <a:ahLst/>
              <a:cxnLst/>
              <a:rect l="l" t="t" r="r" b="b"/>
              <a:pathLst>
                <a:path w="79" h="98" extrusionOk="0">
                  <a:moveTo>
                    <a:pt x="23" y="61"/>
                  </a:moveTo>
                  <a:cubicBezTo>
                    <a:pt x="23" y="61"/>
                    <a:pt x="0" y="61"/>
                    <a:pt x="0" y="79"/>
                  </a:cubicBezTo>
                  <a:cubicBezTo>
                    <a:pt x="23" y="79"/>
                    <a:pt x="23" y="61"/>
                    <a:pt x="23" y="61"/>
                  </a:cubicBezTo>
                  <a:close/>
                  <a:moveTo>
                    <a:pt x="60" y="1"/>
                  </a:moveTo>
                  <a:cubicBezTo>
                    <a:pt x="42" y="1"/>
                    <a:pt x="42" y="19"/>
                    <a:pt x="42" y="19"/>
                  </a:cubicBezTo>
                  <a:cubicBezTo>
                    <a:pt x="23" y="43"/>
                    <a:pt x="23" y="43"/>
                    <a:pt x="23" y="61"/>
                  </a:cubicBezTo>
                  <a:cubicBezTo>
                    <a:pt x="42" y="61"/>
                    <a:pt x="42" y="43"/>
                    <a:pt x="42" y="43"/>
                  </a:cubicBezTo>
                  <a:lnTo>
                    <a:pt x="60" y="19"/>
                  </a:lnTo>
                  <a:lnTo>
                    <a:pt x="60" y="43"/>
                  </a:lnTo>
                  <a:lnTo>
                    <a:pt x="60" y="61"/>
                  </a:lnTo>
                  <a:cubicBezTo>
                    <a:pt x="79" y="79"/>
                    <a:pt x="79" y="98"/>
                    <a:pt x="79" y="98"/>
                  </a:cubicBezTo>
                  <a:lnTo>
                    <a:pt x="79" y="61"/>
                  </a:lnTo>
                  <a:lnTo>
                    <a:pt x="79" y="43"/>
                  </a:lnTo>
                  <a:cubicBezTo>
                    <a:pt x="79" y="19"/>
                    <a:pt x="60" y="19"/>
                    <a:pt x="6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60"/>
            <p:cNvSpPr/>
            <p:nvPr/>
          </p:nvSpPr>
          <p:spPr>
            <a:xfrm>
              <a:off x="6534030" y="3091208"/>
              <a:ext cx="14956" cy="50919"/>
            </a:xfrm>
            <a:custGeom>
              <a:avLst/>
              <a:gdLst/>
              <a:ahLst/>
              <a:cxnLst/>
              <a:rect l="l" t="t" r="r" b="b"/>
              <a:pathLst>
                <a:path w="116" h="420" extrusionOk="0">
                  <a:moveTo>
                    <a:pt x="23" y="0"/>
                  </a:moveTo>
                  <a:cubicBezTo>
                    <a:pt x="0" y="0"/>
                    <a:pt x="0" y="19"/>
                    <a:pt x="0" y="19"/>
                  </a:cubicBezTo>
                  <a:lnTo>
                    <a:pt x="0" y="37"/>
                  </a:lnTo>
                  <a:lnTo>
                    <a:pt x="0" y="56"/>
                  </a:lnTo>
                  <a:lnTo>
                    <a:pt x="0" y="79"/>
                  </a:lnTo>
                  <a:lnTo>
                    <a:pt x="0" y="116"/>
                  </a:lnTo>
                  <a:cubicBezTo>
                    <a:pt x="23" y="153"/>
                    <a:pt x="23" y="171"/>
                    <a:pt x="23" y="213"/>
                  </a:cubicBezTo>
                  <a:lnTo>
                    <a:pt x="23" y="231"/>
                  </a:lnTo>
                  <a:lnTo>
                    <a:pt x="23" y="250"/>
                  </a:lnTo>
                  <a:lnTo>
                    <a:pt x="23" y="287"/>
                  </a:lnTo>
                  <a:lnTo>
                    <a:pt x="23" y="384"/>
                  </a:lnTo>
                  <a:cubicBezTo>
                    <a:pt x="23" y="402"/>
                    <a:pt x="42" y="402"/>
                    <a:pt x="42" y="402"/>
                  </a:cubicBezTo>
                  <a:cubicBezTo>
                    <a:pt x="51" y="414"/>
                    <a:pt x="60" y="420"/>
                    <a:pt x="69" y="420"/>
                  </a:cubicBezTo>
                  <a:cubicBezTo>
                    <a:pt x="79" y="420"/>
                    <a:pt x="88" y="414"/>
                    <a:pt x="97" y="402"/>
                  </a:cubicBezTo>
                  <a:cubicBezTo>
                    <a:pt x="97" y="365"/>
                    <a:pt x="116" y="328"/>
                    <a:pt x="116" y="310"/>
                  </a:cubicBezTo>
                  <a:lnTo>
                    <a:pt x="116" y="250"/>
                  </a:lnTo>
                  <a:lnTo>
                    <a:pt x="116" y="231"/>
                  </a:lnTo>
                  <a:lnTo>
                    <a:pt x="116" y="195"/>
                  </a:lnTo>
                  <a:cubicBezTo>
                    <a:pt x="116" y="153"/>
                    <a:pt x="97" y="134"/>
                    <a:pt x="97" y="97"/>
                  </a:cubicBezTo>
                  <a:lnTo>
                    <a:pt x="60" y="56"/>
                  </a:lnTo>
                  <a:lnTo>
                    <a:pt x="60" y="37"/>
                  </a:lnTo>
                  <a:lnTo>
                    <a:pt x="42" y="19"/>
                  </a:lnTo>
                  <a:lnTo>
                    <a:pt x="23" y="0"/>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60"/>
            <p:cNvSpPr/>
            <p:nvPr/>
          </p:nvSpPr>
          <p:spPr>
            <a:xfrm>
              <a:off x="6497025" y="3035804"/>
              <a:ext cx="15085" cy="51040"/>
            </a:xfrm>
            <a:custGeom>
              <a:avLst/>
              <a:gdLst/>
              <a:ahLst/>
              <a:cxnLst/>
              <a:rect l="l" t="t" r="r" b="b"/>
              <a:pathLst>
                <a:path w="117" h="421" extrusionOk="0">
                  <a:moveTo>
                    <a:pt x="47" y="0"/>
                  </a:moveTo>
                  <a:cubicBezTo>
                    <a:pt x="38" y="0"/>
                    <a:pt x="28" y="5"/>
                    <a:pt x="19" y="14"/>
                  </a:cubicBezTo>
                  <a:cubicBezTo>
                    <a:pt x="1" y="14"/>
                    <a:pt x="1" y="32"/>
                    <a:pt x="1" y="51"/>
                  </a:cubicBezTo>
                  <a:lnTo>
                    <a:pt x="19" y="74"/>
                  </a:lnTo>
                  <a:lnTo>
                    <a:pt x="19" y="92"/>
                  </a:lnTo>
                  <a:cubicBezTo>
                    <a:pt x="38" y="111"/>
                    <a:pt x="38" y="129"/>
                    <a:pt x="38" y="129"/>
                  </a:cubicBezTo>
                  <a:cubicBezTo>
                    <a:pt x="56" y="166"/>
                    <a:pt x="56" y="189"/>
                    <a:pt x="56" y="226"/>
                  </a:cubicBezTo>
                  <a:lnTo>
                    <a:pt x="56" y="305"/>
                  </a:lnTo>
                  <a:cubicBezTo>
                    <a:pt x="56" y="342"/>
                    <a:pt x="38" y="360"/>
                    <a:pt x="19" y="397"/>
                  </a:cubicBezTo>
                  <a:cubicBezTo>
                    <a:pt x="19" y="397"/>
                    <a:pt x="19" y="420"/>
                    <a:pt x="38" y="420"/>
                  </a:cubicBezTo>
                  <a:lnTo>
                    <a:pt x="56" y="420"/>
                  </a:lnTo>
                  <a:cubicBezTo>
                    <a:pt x="79" y="379"/>
                    <a:pt x="98" y="360"/>
                    <a:pt x="98" y="323"/>
                  </a:cubicBezTo>
                  <a:cubicBezTo>
                    <a:pt x="116" y="282"/>
                    <a:pt x="116" y="263"/>
                    <a:pt x="116" y="226"/>
                  </a:cubicBezTo>
                  <a:cubicBezTo>
                    <a:pt x="116" y="189"/>
                    <a:pt x="116" y="148"/>
                    <a:pt x="98" y="129"/>
                  </a:cubicBezTo>
                  <a:lnTo>
                    <a:pt x="98" y="74"/>
                  </a:lnTo>
                  <a:cubicBezTo>
                    <a:pt x="79" y="74"/>
                    <a:pt x="79" y="51"/>
                    <a:pt x="79" y="51"/>
                  </a:cubicBezTo>
                  <a:lnTo>
                    <a:pt x="79" y="32"/>
                  </a:lnTo>
                  <a:lnTo>
                    <a:pt x="79" y="14"/>
                  </a:lnTo>
                  <a:cubicBezTo>
                    <a:pt x="68" y="5"/>
                    <a:pt x="57" y="0"/>
                    <a:pt x="4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60"/>
            <p:cNvSpPr/>
            <p:nvPr/>
          </p:nvSpPr>
          <p:spPr>
            <a:xfrm>
              <a:off x="6497025" y="3035804"/>
              <a:ext cx="51961" cy="72620"/>
            </a:xfrm>
            <a:custGeom>
              <a:avLst/>
              <a:gdLst/>
              <a:ahLst/>
              <a:cxnLst/>
              <a:rect l="l" t="t" r="r" b="b"/>
              <a:pathLst>
                <a:path w="403" h="599" extrusionOk="0">
                  <a:moveTo>
                    <a:pt x="45" y="0"/>
                  </a:moveTo>
                  <a:cubicBezTo>
                    <a:pt x="38" y="0"/>
                    <a:pt x="28" y="5"/>
                    <a:pt x="19" y="14"/>
                  </a:cubicBezTo>
                  <a:cubicBezTo>
                    <a:pt x="1" y="32"/>
                    <a:pt x="1" y="51"/>
                    <a:pt x="19" y="74"/>
                  </a:cubicBezTo>
                  <a:lnTo>
                    <a:pt x="38" y="92"/>
                  </a:lnTo>
                  <a:cubicBezTo>
                    <a:pt x="38" y="92"/>
                    <a:pt x="38" y="111"/>
                    <a:pt x="56" y="111"/>
                  </a:cubicBezTo>
                  <a:cubicBezTo>
                    <a:pt x="56" y="129"/>
                    <a:pt x="79" y="148"/>
                    <a:pt x="98" y="166"/>
                  </a:cubicBezTo>
                  <a:cubicBezTo>
                    <a:pt x="116" y="208"/>
                    <a:pt x="135" y="245"/>
                    <a:pt x="153" y="282"/>
                  </a:cubicBezTo>
                  <a:cubicBezTo>
                    <a:pt x="172" y="323"/>
                    <a:pt x="195" y="360"/>
                    <a:pt x="213" y="420"/>
                  </a:cubicBezTo>
                  <a:cubicBezTo>
                    <a:pt x="213" y="439"/>
                    <a:pt x="213" y="457"/>
                    <a:pt x="232" y="476"/>
                  </a:cubicBezTo>
                  <a:cubicBezTo>
                    <a:pt x="232" y="494"/>
                    <a:pt x="232" y="513"/>
                    <a:pt x="250" y="536"/>
                  </a:cubicBezTo>
                  <a:lnTo>
                    <a:pt x="250" y="554"/>
                  </a:lnTo>
                  <a:cubicBezTo>
                    <a:pt x="264" y="582"/>
                    <a:pt x="299" y="599"/>
                    <a:pt x="332" y="599"/>
                  </a:cubicBezTo>
                  <a:cubicBezTo>
                    <a:pt x="344" y="599"/>
                    <a:pt x="356" y="596"/>
                    <a:pt x="366" y="591"/>
                  </a:cubicBezTo>
                  <a:cubicBezTo>
                    <a:pt x="403" y="573"/>
                    <a:pt x="403" y="513"/>
                    <a:pt x="384" y="476"/>
                  </a:cubicBezTo>
                  <a:cubicBezTo>
                    <a:pt x="384" y="457"/>
                    <a:pt x="366" y="439"/>
                    <a:pt x="366" y="420"/>
                  </a:cubicBezTo>
                  <a:cubicBezTo>
                    <a:pt x="347" y="397"/>
                    <a:pt x="347" y="379"/>
                    <a:pt x="329" y="360"/>
                  </a:cubicBezTo>
                  <a:cubicBezTo>
                    <a:pt x="310" y="305"/>
                    <a:pt x="269" y="263"/>
                    <a:pt x="250" y="226"/>
                  </a:cubicBezTo>
                  <a:cubicBezTo>
                    <a:pt x="232" y="189"/>
                    <a:pt x="195" y="148"/>
                    <a:pt x="172" y="111"/>
                  </a:cubicBezTo>
                  <a:cubicBezTo>
                    <a:pt x="153" y="111"/>
                    <a:pt x="135" y="92"/>
                    <a:pt x="116" y="74"/>
                  </a:cubicBezTo>
                  <a:cubicBezTo>
                    <a:pt x="116" y="51"/>
                    <a:pt x="98" y="51"/>
                    <a:pt x="98" y="32"/>
                  </a:cubicBezTo>
                  <a:lnTo>
                    <a:pt x="79" y="32"/>
                  </a:lnTo>
                  <a:lnTo>
                    <a:pt x="56" y="14"/>
                  </a:lnTo>
                  <a:cubicBezTo>
                    <a:pt x="56" y="5"/>
                    <a:pt x="51" y="0"/>
                    <a:pt x="4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60"/>
            <p:cNvSpPr/>
            <p:nvPr/>
          </p:nvSpPr>
          <p:spPr>
            <a:xfrm>
              <a:off x="6554272" y="3161282"/>
              <a:ext cx="12636" cy="11881"/>
            </a:xfrm>
            <a:custGeom>
              <a:avLst/>
              <a:gdLst/>
              <a:ahLst/>
              <a:cxnLst/>
              <a:rect l="l" t="t" r="r" b="b"/>
              <a:pathLst>
                <a:path w="98" h="98" extrusionOk="0">
                  <a:moveTo>
                    <a:pt x="74" y="0"/>
                  </a:moveTo>
                  <a:cubicBezTo>
                    <a:pt x="56" y="0"/>
                    <a:pt x="56" y="18"/>
                    <a:pt x="37" y="18"/>
                  </a:cubicBezTo>
                  <a:cubicBezTo>
                    <a:pt x="37" y="37"/>
                    <a:pt x="19" y="37"/>
                    <a:pt x="0" y="55"/>
                  </a:cubicBezTo>
                  <a:cubicBezTo>
                    <a:pt x="19" y="37"/>
                    <a:pt x="37" y="37"/>
                    <a:pt x="56" y="37"/>
                  </a:cubicBezTo>
                  <a:cubicBezTo>
                    <a:pt x="56" y="37"/>
                    <a:pt x="56" y="18"/>
                    <a:pt x="74" y="18"/>
                  </a:cubicBezTo>
                  <a:cubicBezTo>
                    <a:pt x="74" y="37"/>
                    <a:pt x="74" y="37"/>
                    <a:pt x="56" y="55"/>
                  </a:cubicBezTo>
                  <a:lnTo>
                    <a:pt x="56" y="79"/>
                  </a:lnTo>
                  <a:lnTo>
                    <a:pt x="56" y="97"/>
                  </a:lnTo>
                  <a:lnTo>
                    <a:pt x="74" y="79"/>
                  </a:lnTo>
                  <a:lnTo>
                    <a:pt x="74" y="55"/>
                  </a:lnTo>
                  <a:lnTo>
                    <a:pt x="74" y="37"/>
                  </a:lnTo>
                  <a:cubicBezTo>
                    <a:pt x="74" y="18"/>
                    <a:pt x="97" y="18"/>
                    <a:pt x="9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60"/>
            <p:cNvSpPr/>
            <p:nvPr/>
          </p:nvSpPr>
          <p:spPr>
            <a:xfrm>
              <a:off x="6561364" y="3109636"/>
              <a:ext cx="20372" cy="53950"/>
            </a:xfrm>
            <a:custGeom>
              <a:avLst/>
              <a:gdLst/>
              <a:ahLst/>
              <a:cxnLst/>
              <a:rect l="l" t="t" r="r" b="b"/>
              <a:pathLst>
                <a:path w="158" h="445" extrusionOk="0">
                  <a:moveTo>
                    <a:pt x="98" y="1"/>
                  </a:moveTo>
                  <a:cubicBezTo>
                    <a:pt x="79" y="1"/>
                    <a:pt x="61" y="1"/>
                    <a:pt x="61" y="19"/>
                  </a:cubicBezTo>
                  <a:lnTo>
                    <a:pt x="61" y="43"/>
                  </a:lnTo>
                  <a:lnTo>
                    <a:pt x="61" y="61"/>
                  </a:lnTo>
                  <a:lnTo>
                    <a:pt x="61" y="79"/>
                  </a:lnTo>
                  <a:lnTo>
                    <a:pt x="61" y="135"/>
                  </a:lnTo>
                  <a:cubicBezTo>
                    <a:pt x="61" y="158"/>
                    <a:pt x="42" y="195"/>
                    <a:pt x="42" y="232"/>
                  </a:cubicBezTo>
                  <a:lnTo>
                    <a:pt x="42" y="250"/>
                  </a:lnTo>
                  <a:lnTo>
                    <a:pt x="42" y="274"/>
                  </a:lnTo>
                  <a:cubicBezTo>
                    <a:pt x="42" y="292"/>
                    <a:pt x="42" y="310"/>
                    <a:pt x="19" y="329"/>
                  </a:cubicBezTo>
                  <a:cubicBezTo>
                    <a:pt x="19" y="347"/>
                    <a:pt x="19" y="389"/>
                    <a:pt x="1" y="426"/>
                  </a:cubicBezTo>
                  <a:cubicBezTo>
                    <a:pt x="1" y="426"/>
                    <a:pt x="1" y="444"/>
                    <a:pt x="19" y="444"/>
                  </a:cubicBezTo>
                  <a:lnTo>
                    <a:pt x="42" y="444"/>
                  </a:lnTo>
                  <a:cubicBezTo>
                    <a:pt x="79" y="426"/>
                    <a:pt x="98" y="389"/>
                    <a:pt x="116" y="347"/>
                  </a:cubicBezTo>
                  <a:cubicBezTo>
                    <a:pt x="116" y="329"/>
                    <a:pt x="116" y="310"/>
                    <a:pt x="135" y="292"/>
                  </a:cubicBezTo>
                  <a:lnTo>
                    <a:pt x="135" y="232"/>
                  </a:lnTo>
                  <a:cubicBezTo>
                    <a:pt x="158" y="195"/>
                    <a:pt x="158" y="158"/>
                    <a:pt x="158" y="135"/>
                  </a:cubicBezTo>
                  <a:cubicBezTo>
                    <a:pt x="135" y="116"/>
                    <a:pt x="135" y="98"/>
                    <a:pt x="135" y="79"/>
                  </a:cubicBezTo>
                  <a:lnTo>
                    <a:pt x="135" y="43"/>
                  </a:lnTo>
                  <a:lnTo>
                    <a:pt x="135" y="19"/>
                  </a:lnTo>
                  <a:lnTo>
                    <a:pt x="116" y="19"/>
                  </a:lnTo>
                  <a:cubicBezTo>
                    <a:pt x="116" y="1"/>
                    <a:pt x="116" y="1"/>
                    <a:pt x="98"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60"/>
            <p:cNvSpPr/>
            <p:nvPr/>
          </p:nvSpPr>
          <p:spPr>
            <a:xfrm>
              <a:off x="6536995" y="3041017"/>
              <a:ext cx="22177" cy="54192"/>
            </a:xfrm>
            <a:custGeom>
              <a:avLst/>
              <a:gdLst/>
              <a:ahLst/>
              <a:cxnLst/>
              <a:rect l="l" t="t" r="r" b="b"/>
              <a:pathLst>
                <a:path w="172" h="447" extrusionOk="0">
                  <a:moveTo>
                    <a:pt x="131" y="0"/>
                  </a:moveTo>
                  <a:cubicBezTo>
                    <a:pt x="126" y="0"/>
                    <a:pt x="121" y="3"/>
                    <a:pt x="116" y="8"/>
                  </a:cubicBezTo>
                  <a:cubicBezTo>
                    <a:pt x="93" y="8"/>
                    <a:pt x="93" y="31"/>
                    <a:pt x="93" y="49"/>
                  </a:cubicBezTo>
                  <a:lnTo>
                    <a:pt x="93" y="68"/>
                  </a:lnTo>
                  <a:lnTo>
                    <a:pt x="93" y="86"/>
                  </a:lnTo>
                  <a:cubicBezTo>
                    <a:pt x="93" y="105"/>
                    <a:pt x="116" y="123"/>
                    <a:pt x="116" y="146"/>
                  </a:cubicBezTo>
                  <a:cubicBezTo>
                    <a:pt x="116" y="183"/>
                    <a:pt x="93" y="202"/>
                    <a:pt x="93" y="239"/>
                  </a:cubicBezTo>
                  <a:cubicBezTo>
                    <a:pt x="93" y="280"/>
                    <a:pt x="74" y="299"/>
                    <a:pt x="74" y="336"/>
                  </a:cubicBezTo>
                  <a:cubicBezTo>
                    <a:pt x="56" y="377"/>
                    <a:pt x="37" y="396"/>
                    <a:pt x="0" y="414"/>
                  </a:cubicBezTo>
                  <a:lnTo>
                    <a:pt x="0" y="433"/>
                  </a:lnTo>
                  <a:cubicBezTo>
                    <a:pt x="9" y="442"/>
                    <a:pt x="14" y="447"/>
                    <a:pt x="19" y="447"/>
                  </a:cubicBezTo>
                  <a:cubicBezTo>
                    <a:pt x="23" y="447"/>
                    <a:pt x="28" y="442"/>
                    <a:pt x="37" y="433"/>
                  </a:cubicBezTo>
                  <a:cubicBezTo>
                    <a:pt x="56" y="414"/>
                    <a:pt x="74" y="396"/>
                    <a:pt x="93" y="354"/>
                  </a:cubicBezTo>
                  <a:cubicBezTo>
                    <a:pt x="116" y="317"/>
                    <a:pt x="134" y="299"/>
                    <a:pt x="153" y="262"/>
                  </a:cubicBezTo>
                  <a:cubicBezTo>
                    <a:pt x="153" y="220"/>
                    <a:pt x="171" y="183"/>
                    <a:pt x="171" y="146"/>
                  </a:cubicBezTo>
                  <a:lnTo>
                    <a:pt x="171" y="86"/>
                  </a:lnTo>
                  <a:lnTo>
                    <a:pt x="171" y="68"/>
                  </a:lnTo>
                  <a:lnTo>
                    <a:pt x="171" y="49"/>
                  </a:lnTo>
                  <a:lnTo>
                    <a:pt x="153" y="31"/>
                  </a:lnTo>
                  <a:cubicBezTo>
                    <a:pt x="153" y="14"/>
                    <a:pt x="143" y="0"/>
                    <a:pt x="13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60"/>
            <p:cNvSpPr/>
            <p:nvPr/>
          </p:nvSpPr>
          <p:spPr>
            <a:xfrm>
              <a:off x="6548857" y="3041866"/>
              <a:ext cx="37649" cy="84986"/>
            </a:xfrm>
            <a:custGeom>
              <a:avLst/>
              <a:gdLst/>
              <a:ahLst/>
              <a:cxnLst/>
              <a:rect l="l" t="t" r="r" b="b"/>
              <a:pathLst>
                <a:path w="292" h="701" extrusionOk="0">
                  <a:moveTo>
                    <a:pt x="24" y="1"/>
                  </a:moveTo>
                  <a:cubicBezTo>
                    <a:pt x="1" y="1"/>
                    <a:pt x="1" y="24"/>
                    <a:pt x="1" y="42"/>
                  </a:cubicBezTo>
                  <a:lnTo>
                    <a:pt x="1" y="61"/>
                  </a:lnTo>
                  <a:lnTo>
                    <a:pt x="24" y="79"/>
                  </a:lnTo>
                  <a:lnTo>
                    <a:pt x="24" y="116"/>
                  </a:lnTo>
                  <a:cubicBezTo>
                    <a:pt x="42" y="139"/>
                    <a:pt x="42" y="158"/>
                    <a:pt x="61" y="195"/>
                  </a:cubicBezTo>
                  <a:cubicBezTo>
                    <a:pt x="61" y="232"/>
                    <a:pt x="79" y="292"/>
                    <a:pt x="79" y="329"/>
                  </a:cubicBezTo>
                  <a:cubicBezTo>
                    <a:pt x="98" y="389"/>
                    <a:pt x="98" y="426"/>
                    <a:pt x="116" y="486"/>
                  </a:cubicBezTo>
                  <a:lnTo>
                    <a:pt x="116" y="541"/>
                  </a:lnTo>
                  <a:lnTo>
                    <a:pt x="116" y="620"/>
                  </a:lnTo>
                  <a:lnTo>
                    <a:pt x="116" y="638"/>
                  </a:lnTo>
                  <a:cubicBezTo>
                    <a:pt x="135" y="668"/>
                    <a:pt x="162" y="701"/>
                    <a:pt x="191" y="701"/>
                  </a:cubicBezTo>
                  <a:cubicBezTo>
                    <a:pt x="198" y="701"/>
                    <a:pt x="206" y="699"/>
                    <a:pt x="213" y="694"/>
                  </a:cubicBezTo>
                  <a:cubicBezTo>
                    <a:pt x="255" y="694"/>
                    <a:pt x="292" y="657"/>
                    <a:pt x="273" y="620"/>
                  </a:cubicBezTo>
                  <a:cubicBezTo>
                    <a:pt x="273" y="578"/>
                    <a:pt x="273" y="560"/>
                    <a:pt x="255" y="523"/>
                  </a:cubicBezTo>
                  <a:lnTo>
                    <a:pt x="255" y="444"/>
                  </a:lnTo>
                  <a:cubicBezTo>
                    <a:pt x="232" y="407"/>
                    <a:pt x="213" y="347"/>
                    <a:pt x="195" y="310"/>
                  </a:cubicBezTo>
                  <a:cubicBezTo>
                    <a:pt x="176" y="255"/>
                    <a:pt x="158" y="195"/>
                    <a:pt x="139" y="158"/>
                  </a:cubicBezTo>
                  <a:cubicBezTo>
                    <a:pt x="139" y="139"/>
                    <a:pt x="116" y="98"/>
                    <a:pt x="98" y="79"/>
                  </a:cubicBezTo>
                  <a:cubicBezTo>
                    <a:pt x="98" y="79"/>
                    <a:pt x="98" y="61"/>
                    <a:pt x="79" y="42"/>
                  </a:cubicBezTo>
                  <a:lnTo>
                    <a:pt x="61" y="24"/>
                  </a:lnTo>
                  <a:cubicBezTo>
                    <a:pt x="61" y="1"/>
                    <a:pt x="42" y="1"/>
                    <a:pt x="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60"/>
            <p:cNvSpPr/>
            <p:nvPr/>
          </p:nvSpPr>
          <p:spPr>
            <a:xfrm>
              <a:off x="6449964" y="2999676"/>
              <a:ext cx="29913" cy="24126"/>
            </a:xfrm>
            <a:custGeom>
              <a:avLst/>
              <a:gdLst/>
              <a:ahLst/>
              <a:cxnLst/>
              <a:rect l="l" t="t" r="r" b="b"/>
              <a:pathLst>
                <a:path w="232" h="199" extrusionOk="0">
                  <a:moveTo>
                    <a:pt x="152" y="1"/>
                  </a:moveTo>
                  <a:cubicBezTo>
                    <a:pt x="133" y="1"/>
                    <a:pt x="114" y="7"/>
                    <a:pt x="98" y="25"/>
                  </a:cubicBezTo>
                  <a:cubicBezTo>
                    <a:pt x="56" y="62"/>
                    <a:pt x="1" y="159"/>
                    <a:pt x="19" y="178"/>
                  </a:cubicBezTo>
                  <a:cubicBezTo>
                    <a:pt x="26" y="192"/>
                    <a:pt x="45" y="198"/>
                    <a:pt x="67" y="198"/>
                  </a:cubicBezTo>
                  <a:cubicBezTo>
                    <a:pt x="103" y="198"/>
                    <a:pt x="149" y="182"/>
                    <a:pt x="172" y="159"/>
                  </a:cubicBezTo>
                  <a:cubicBezTo>
                    <a:pt x="232" y="118"/>
                    <a:pt x="232" y="62"/>
                    <a:pt x="213" y="25"/>
                  </a:cubicBezTo>
                  <a:cubicBezTo>
                    <a:pt x="200" y="12"/>
                    <a:pt x="176" y="1"/>
                    <a:pt x="15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9" name="Google Shape;4759;p60"/>
          <p:cNvGrpSpPr/>
          <p:nvPr/>
        </p:nvGrpSpPr>
        <p:grpSpPr>
          <a:xfrm flipH="1">
            <a:off x="225038" y="647675"/>
            <a:ext cx="625929" cy="640560"/>
            <a:chOff x="6405353" y="2836979"/>
            <a:chExt cx="396861" cy="406137"/>
          </a:xfrm>
        </p:grpSpPr>
        <p:sp>
          <p:nvSpPr>
            <p:cNvPr id="4760" name="Google Shape;4760;p60"/>
            <p:cNvSpPr/>
            <p:nvPr/>
          </p:nvSpPr>
          <p:spPr>
            <a:xfrm>
              <a:off x="6561364" y="3023438"/>
              <a:ext cx="154464" cy="219678"/>
            </a:xfrm>
            <a:custGeom>
              <a:avLst/>
              <a:gdLst/>
              <a:ahLst/>
              <a:cxnLst/>
              <a:rect l="l" t="t" r="r" b="b"/>
              <a:pathLst>
                <a:path w="1198" h="1812" extrusionOk="0">
                  <a:moveTo>
                    <a:pt x="250" y="0"/>
                  </a:moveTo>
                  <a:lnTo>
                    <a:pt x="232" y="19"/>
                  </a:lnTo>
                  <a:lnTo>
                    <a:pt x="1" y="268"/>
                  </a:lnTo>
                  <a:lnTo>
                    <a:pt x="19" y="384"/>
                  </a:lnTo>
                  <a:cubicBezTo>
                    <a:pt x="42" y="444"/>
                    <a:pt x="61" y="499"/>
                    <a:pt x="61" y="559"/>
                  </a:cubicBezTo>
                  <a:cubicBezTo>
                    <a:pt x="61" y="578"/>
                    <a:pt x="79" y="615"/>
                    <a:pt x="79" y="638"/>
                  </a:cubicBezTo>
                  <a:lnTo>
                    <a:pt x="79" y="730"/>
                  </a:lnTo>
                  <a:cubicBezTo>
                    <a:pt x="98" y="809"/>
                    <a:pt x="98" y="887"/>
                    <a:pt x="116" y="943"/>
                  </a:cubicBezTo>
                  <a:cubicBezTo>
                    <a:pt x="135" y="985"/>
                    <a:pt x="135" y="1021"/>
                    <a:pt x="135" y="1058"/>
                  </a:cubicBezTo>
                  <a:cubicBezTo>
                    <a:pt x="158" y="1077"/>
                    <a:pt x="158" y="1077"/>
                    <a:pt x="158" y="1100"/>
                  </a:cubicBezTo>
                  <a:cubicBezTo>
                    <a:pt x="176" y="1155"/>
                    <a:pt x="195" y="1216"/>
                    <a:pt x="232" y="1253"/>
                  </a:cubicBezTo>
                  <a:cubicBezTo>
                    <a:pt x="232" y="1271"/>
                    <a:pt x="250" y="1289"/>
                    <a:pt x="250" y="1289"/>
                  </a:cubicBezTo>
                  <a:cubicBezTo>
                    <a:pt x="292" y="1350"/>
                    <a:pt x="329" y="1387"/>
                    <a:pt x="366" y="1447"/>
                  </a:cubicBezTo>
                  <a:cubicBezTo>
                    <a:pt x="407" y="1484"/>
                    <a:pt x="444" y="1521"/>
                    <a:pt x="504" y="1562"/>
                  </a:cubicBezTo>
                  <a:cubicBezTo>
                    <a:pt x="620" y="1655"/>
                    <a:pt x="735" y="1733"/>
                    <a:pt x="906" y="1812"/>
                  </a:cubicBezTo>
                  <a:cubicBezTo>
                    <a:pt x="966" y="1715"/>
                    <a:pt x="1003" y="1636"/>
                    <a:pt x="1059" y="1539"/>
                  </a:cubicBezTo>
                  <a:cubicBezTo>
                    <a:pt x="1082" y="1502"/>
                    <a:pt x="1082" y="1465"/>
                    <a:pt x="1100" y="1423"/>
                  </a:cubicBezTo>
                  <a:cubicBezTo>
                    <a:pt x="1119" y="1387"/>
                    <a:pt x="1137" y="1350"/>
                    <a:pt x="1137" y="1308"/>
                  </a:cubicBezTo>
                  <a:cubicBezTo>
                    <a:pt x="1174" y="1216"/>
                    <a:pt x="1197" y="1100"/>
                    <a:pt x="1197" y="1003"/>
                  </a:cubicBezTo>
                  <a:cubicBezTo>
                    <a:pt x="1197" y="943"/>
                    <a:pt x="1174" y="869"/>
                    <a:pt x="1174" y="809"/>
                  </a:cubicBezTo>
                  <a:cubicBezTo>
                    <a:pt x="1156" y="754"/>
                    <a:pt x="1137" y="693"/>
                    <a:pt x="1100" y="638"/>
                  </a:cubicBezTo>
                  <a:cubicBezTo>
                    <a:pt x="1100" y="596"/>
                    <a:pt x="1082" y="578"/>
                    <a:pt x="1059" y="541"/>
                  </a:cubicBezTo>
                  <a:cubicBezTo>
                    <a:pt x="1022" y="481"/>
                    <a:pt x="985" y="444"/>
                    <a:pt x="925" y="384"/>
                  </a:cubicBezTo>
                  <a:cubicBezTo>
                    <a:pt x="888" y="347"/>
                    <a:pt x="851" y="310"/>
                    <a:pt x="809" y="291"/>
                  </a:cubicBezTo>
                  <a:cubicBezTo>
                    <a:pt x="772" y="268"/>
                    <a:pt x="754" y="250"/>
                    <a:pt x="735" y="231"/>
                  </a:cubicBezTo>
                  <a:cubicBezTo>
                    <a:pt x="675" y="194"/>
                    <a:pt x="620" y="153"/>
                    <a:pt x="541" y="116"/>
                  </a:cubicBezTo>
                  <a:cubicBezTo>
                    <a:pt x="481" y="97"/>
                    <a:pt x="407" y="60"/>
                    <a:pt x="347" y="37"/>
                  </a:cubicBezTo>
                  <a:lnTo>
                    <a:pt x="329" y="19"/>
                  </a:lnTo>
                  <a:cubicBezTo>
                    <a:pt x="292" y="19"/>
                    <a:pt x="273" y="0"/>
                    <a:pt x="25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60"/>
            <p:cNvSpPr/>
            <p:nvPr/>
          </p:nvSpPr>
          <p:spPr>
            <a:xfrm>
              <a:off x="6571549" y="3051443"/>
              <a:ext cx="126356" cy="86319"/>
            </a:xfrm>
            <a:custGeom>
              <a:avLst/>
              <a:gdLst/>
              <a:ahLst/>
              <a:cxnLst/>
              <a:rect l="l" t="t" r="r" b="b"/>
              <a:pathLst>
                <a:path w="980" h="712" extrusionOk="0">
                  <a:moveTo>
                    <a:pt x="656" y="0"/>
                  </a:moveTo>
                  <a:cubicBezTo>
                    <a:pt x="633" y="37"/>
                    <a:pt x="596" y="97"/>
                    <a:pt x="578" y="134"/>
                  </a:cubicBezTo>
                  <a:cubicBezTo>
                    <a:pt x="541" y="176"/>
                    <a:pt x="499" y="213"/>
                    <a:pt x="462" y="250"/>
                  </a:cubicBezTo>
                  <a:cubicBezTo>
                    <a:pt x="425" y="291"/>
                    <a:pt x="365" y="328"/>
                    <a:pt x="328" y="365"/>
                  </a:cubicBezTo>
                  <a:lnTo>
                    <a:pt x="310" y="384"/>
                  </a:lnTo>
                  <a:lnTo>
                    <a:pt x="287" y="384"/>
                  </a:lnTo>
                  <a:lnTo>
                    <a:pt x="250" y="407"/>
                  </a:lnTo>
                  <a:cubicBezTo>
                    <a:pt x="231" y="425"/>
                    <a:pt x="231" y="425"/>
                    <a:pt x="213" y="425"/>
                  </a:cubicBezTo>
                  <a:cubicBezTo>
                    <a:pt x="194" y="444"/>
                    <a:pt x="194" y="444"/>
                    <a:pt x="171" y="444"/>
                  </a:cubicBezTo>
                  <a:lnTo>
                    <a:pt x="153" y="462"/>
                  </a:lnTo>
                  <a:lnTo>
                    <a:pt x="134" y="462"/>
                  </a:lnTo>
                  <a:lnTo>
                    <a:pt x="97" y="481"/>
                  </a:lnTo>
                  <a:cubicBezTo>
                    <a:pt x="79" y="481"/>
                    <a:pt x="79" y="481"/>
                    <a:pt x="79" y="499"/>
                  </a:cubicBezTo>
                  <a:lnTo>
                    <a:pt x="0" y="499"/>
                  </a:lnTo>
                  <a:cubicBezTo>
                    <a:pt x="19" y="578"/>
                    <a:pt x="19" y="656"/>
                    <a:pt x="37" y="712"/>
                  </a:cubicBezTo>
                  <a:lnTo>
                    <a:pt x="250" y="712"/>
                  </a:lnTo>
                  <a:cubicBezTo>
                    <a:pt x="268" y="693"/>
                    <a:pt x="287" y="693"/>
                    <a:pt x="310" y="693"/>
                  </a:cubicBezTo>
                  <a:cubicBezTo>
                    <a:pt x="328" y="693"/>
                    <a:pt x="328" y="693"/>
                    <a:pt x="347" y="675"/>
                  </a:cubicBezTo>
                  <a:lnTo>
                    <a:pt x="402" y="675"/>
                  </a:lnTo>
                  <a:lnTo>
                    <a:pt x="425" y="656"/>
                  </a:lnTo>
                  <a:lnTo>
                    <a:pt x="462" y="656"/>
                  </a:lnTo>
                  <a:cubicBezTo>
                    <a:pt x="541" y="615"/>
                    <a:pt x="596" y="596"/>
                    <a:pt x="675" y="559"/>
                  </a:cubicBezTo>
                  <a:cubicBezTo>
                    <a:pt x="730" y="523"/>
                    <a:pt x="809" y="462"/>
                    <a:pt x="864" y="425"/>
                  </a:cubicBezTo>
                  <a:cubicBezTo>
                    <a:pt x="906" y="384"/>
                    <a:pt x="943" y="347"/>
                    <a:pt x="980" y="310"/>
                  </a:cubicBezTo>
                  <a:cubicBezTo>
                    <a:pt x="943" y="250"/>
                    <a:pt x="906" y="213"/>
                    <a:pt x="846" y="153"/>
                  </a:cubicBezTo>
                  <a:cubicBezTo>
                    <a:pt x="809" y="116"/>
                    <a:pt x="772" y="79"/>
                    <a:pt x="730" y="60"/>
                  </a:cubicBezTo>
                  <a:cubicBezTo>
                    <a:pt x="693" y="37"/>
                    <a:pt x="675" y="19"/>
                    <a:pt x="65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60"/>
            <p:cNvSpPr/>
            <p:nvPr/>
          </p:nvSpPr>
          <p:spPr>
            <a:xfrm>
              <a:off x="6581606" y="3121396"/>
              <a:ext cx="134221" cy="70195"/>
            </a:xfrm>
            <a:custGeom>
              <a:avLst/>
              <a:gdLst/>
              <a:ahLst/>
              <a:cxnLst/>
              <a:rect l="l" t="t" r="r" b="b"/>
              <a:pathLst>
                <a:path w="1041" h="579" extrusionOk="0">
                  <a:moveTo>
                    <a:pt x="1017" y="1"/>
                  </a:moveTo>
                  <a:cubicBezTo>
                    <a:pt x="980" y="19"/>
                    <a:pt x="962" y="38"/>
                    <a:pt x="943" y="61"/>
                  </a:cubicBezTo>
                  <a:cubicBezTo>
                    <a:pt x="883" y="98"/>
                    <a:pt x="828" y="135"/>
                    <a:pt x="786" y="177"/>
                  </a:cubicBezTo>
                  <a:cubicBezTo>
                    <a:pt x="731" y="195"/>
                    <a:pt x="671" y="232"/>
                    <a:pt x="634" y="250"/>
                  </a:cubicBezTo>
                  <a:lnTo>
                    <a:pt x="597" y="250"/>
                  </a:lnTo>
                  <a:cubicBezTo>
                    <a:pt x="597" y="269"/>
                    <a:pt x="597" y="269"/>
                    <a:pt x="578" y="269"/>
                  </a:cubicBezTo>
                  <a:lnTo>
                    <a:pt x="537" y="292"/>
                  </a:lnTo>
                  <a:cubicBezTo>
                    <a:pt x="518" y="292"/>
                    <a:pt x="481" y="311"/>
                    <a:pt x="463" y="311"/>
                  </a:cubicBezTo>
                  <a:lnTo>
                    <a:pt x="403" y="311"/>
                  </a:lnTo>
                  <a:cubicBezTo>
                    <a:pt x="403" y="311"/>
                    <a:pt x="384" y="329"/>
                    <a:pt x="366" y="329"/>
                  </a:cubicBezTo>
                  <a:lnTo>
                    <a:pt x="116" y="329"/>
                  </a:lnTo>
                  <a:lnTo>
                    <a:pt x="93" y="311"/>
                  </a:lnTo>
                  <a:lnTo>
                    <a:pt x="38" y="311"/>
                  </a:lnTo>
                  <a:lnTo>
                    <a:pt x="1" y="292"/>
                  </a:lnTo>
                  <a:lnTo>
                    <a:pt x="1" y="292"/>
                  </a:lnTo>
                  <a:cubicBezTo>
                    <a:pt x="19" y="347"/>
                    <a:pt x="38" y="408"/>
                    <a:pt x="75" y="445"/>
                  </a:cubicBezTo>
                  <a:cubicBezTo>
                    <a:pt x="75" y="463"/>
                    <a:pt x="93" y="481"/>
                    <a:pt x="93" y="481"/>
                  </a:cubicBezTo>
                  <a:lnTo>
                    <a:pt x="135" y="500"/>
                  </a:lnTo>
                  <a:lnTo>
                    <a:pt x="190" y="523"/>
                  </a:lnTo>
                  <a:cubicBezTo>
                    <a:pt x="209" y="523"/>
                    <a:pt x="209" y="523"/>
                    <a:pt x="209" y="542"/>
                  </a:cubicBezTo>
                  <a:lnTo>
                    <a:pt x="287" y="542"/>
                  </a:lnTo>
                  <a:lnTo>
                    <a:pt x="306" y="560"/>
                  </a:lnTo>
                  <a:lnTo>
                    <a:pt x="421" y="560"/>
                  </a:lnTo>
                  <a:cubicBezTo>
                    <a:pt x="440" y="579"/>
                    <a:pt x="463" y="579"/>
                    <a:pt x="481" y="579"/>
                  </a:cubicBezTo>
                  <a:lnTo>
                    <a:pt x="652" y="579"/>
                  </a:lnTo>
                  <a:cubicBezTo>
                    <a:pt x="652" y="579"/>
                    <a:pt x="671" y="579"/>
                    <a:pt x="671" y="560"/>
                  </a:cubicBezTo>
                  <a:lnTo>
                    <a:pt x="694" y="560"/>
                  </a:lnTo>
                  <a:cubicBezTo>
                    <a:pt x="768" y="560"/>
                    <a:pt x="846" y="542"/>
                    <a:pt x="925" y="523"/>
                  </a:cubicBezTo>
                  <a:cubicBezTo>
                    <a:pt x="943" y="523"/>
                    <a:pt x="962" y="500"/>
                    <a:pt x="980" y="500"/>
                  </a:cubicBezTo>
                  <a:cubicBezTo>
                    <a:pt x="1017" y="408"/>
                    <a:pt x="1040" y="292"/>
                    <a:pt x="1040" y="195"/>
                  </a:cubicBezTo>
                  <a:cubicBezTo>
                    <a:pt x="1040" y="135"/>
                    <a:pt x="1017" y="61"/>
                    <a:pt x="1017"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60"/>
            <p:cNvSpPr/>
            <p:nvPr/>
          </p:nvSpPr>
          <p:spPr>
            <a:xfrm>
              <a:off x="6608425" y="3198744"/>
              <a:ext cx="89481" cy="44372"/>
            </a:xfrm>
            <a:custGeom>
              <a:avLst/>
              <a:gdLst/>
              <a:ahLst/>
              <a:cxnLst/>
              <a:rect l="l" t="t" r="r" b="b"/>
              <a:pathLst>
                <a:path w="694" h="366" extrusionOk="0">
                  <a:moveTo>
                    <a:pt x="1" y="1"/>
                  </a:moveTo>
                  <a:lnTo>
                    <a:pt x="1" y="1"/>
                  </a:lnTo>
                  <a:cubicBezTo>
                    <a:pt x="42" y="38"/>
                    <a:pt x="79" y="75"/>
                    <a:pt x="139" y="116"/>
                  </a:cubicBezTo>
                  <a:cubicBezTo>
                    <a:pt x="255" y="209"/>
                    <a:pt x="370" y="287"/>
                    <a:pt x="541" y="366"/>
                  </a:cubicBezTo>
                  <a:cubicBezTo>
                    <a:pt x="601" y="269"/>
                    <a:pt x="638" y="190"/>
                    <a:pt x="694" y="93"/>
                  </a:cubicBezTo>
                  <a:lnTo>
                    <a:pt x="694" y="93"/>
                  </a:lnTo>
                  <a:cubicBezTo>
                    <a:pt x="635" y="120"/>
                    <a:pt x="556" y="142"/>
                    <a:pt x="459" y="142"/>
                  </a:cubicBezTo>
                  <a:cubicBezTo>
                    <a:pt x="337" y="142"/>
                    <a:pt x="184" y="106"/>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60"/>
            <p:cNvSpPr/>
            <p:nvPr/>
          </p:nvSpPr>
          <p:spPr>
            <a:xfrm>
              <a:off x="6536995" y="2836979"/>
              <a:ext cx="210938" cy="191066"/>
            </a:xfrm>
            <a:custGeom>
              <a:avLst/>
              <a:gdLst/>
              <a:ahLst/>
              <a:cxnLst/>
              <a:rect l="l" t="t" r="r" b="b"/>
              <a:pathLst>
                <a:path w="1636" h="1576" extrusionOk="0">
                  <a:moveTo>
                    <a:pt x="1323" y="1"/>
                  </a:moveTo>
                  <a:cubicBezTo>
                    <a:pt x="1242" y="1"/>
                    <a:pt x="1128" y="31"/>
                    <a:pt x="961" y="115"/>
                  </a:cubicBezTo>
                  <a:cubicBezTo>
                    <a:pt x="190" y="517"/>
                    <a:pt x="0" y="1344"/>
                    <a:pt x="0" y="1344"/>
                  </a:cubicBezTo>
                  <a:cubicBezTo>
                    <a:pt x="56" y="1344"/>
                    <a:pt x="93" y="1386"/>
                    <a:pt x="116" y="1423"/>
                  </a:cubicBezTo>
                  <a:cubicBezTo>
                    <a:pt x="153" y="1483"/>
                    <a:pt x="153" y="1575"/>
                    <a:pt x="153" y="1575"/>
                  </a:cubicBezTo>
                  <a:cubicBezTo>
                    <a:pt x="153" y="1575"/>
                    <a:pt x="980" y="1289"/>
                    <a:pt x="1229" y="1095"/>
                  </a:cubicBezTo>
                  <a:cubicBezTo>
                    <a:pt x="1405" y="961"/>
                    <a:pt x="1636" y="651"/>
                    <a:pt x="1479" y="443"/>
                  </a:cubicBezTo>
                  <a:cubicBezTo>
                    <a:pt x="1594" y="305"/>
                    <a:pt x="1576" y="152"/>
                    <a:pt x="1502" y="74"/>
                  </a:cubicBezTo>
                  <a:cubicBezTo>
                    <a:pt x="1461" y="35"/>
                    <a:pt x="1411" y="1"/>
                    <a:pt x="1323"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60"/>
            <p:cNvSpPr/>
            <p:nvPr/>
          </p:nvSpPr>
          <p:spPr>
            <a:xfrm>
              <a:off x="6536995" y="2836979"/>
              <a:ext cx="205651" cy="172517"/>
            </a:xfrm>
            <a:custGeom>
              <a:avLst/>
              <a:gdLst/>
              <a:ahLst/>
              <a:cxnLst/>
              <a:rect l="l" t="t" r="r" b="b"/>
              <a:pathLst>
                <a:path w="1595" h="1423" extrusionOk="0">
                  <a:moveTo>
                    <a:pt x="1323" y="1"/>
                  </a:moveTo>
                  <a:cubicBezTo>
                    <a:pt x="1242" y="1"/>
                    <a:pt x="1128" y="31"/>
                    <a:pt x="961" y="115"/>
                  </a:cubicBezTo>
                  <a:cubicBezTo>
                    <a:pt x="809" y="189"/>
                    <a:pt x="670" y="305"/>
                    <a:pt x="555" y="402"/>
                  </a:cubicBezTo>
                  <a:lnTo>
                    <a:pt x="536" y="420"/>
                  </a:lnTo>
                  <a:cubicBezTo>
                    <a:pt x="116" y="827"/>
                    <a:pt x="0" y="1344"/>
                    <a:pt x="0" y="1344"/>
                  </a:cubicBezTo>
                  <a:cubicBezTo>
                    <a:pt x="56" y="1344"/>
                    <a:pt x="93" y="1386"/>
                    <a:pt x="116" y="1423"/>
                  </a:cubicBezTo>
                  <a:cubicBezTo>
                    <a:pt x="980" y="1076"/>
                    <a:pt x="1479" y="443"/>
                    <a:pt x="1479" y="443"/>
                  </a:cubicBezTo>
                  <a:cubicBezTo>
                    <a:pt x="1594" y="305"/>
                    <a:pt x="1576" y="152"/>
                    <a:pt x="1502" y="74"/>
                  </a:cubicBezTo>
                  <a:cubicBezTo>
                    <a:pt x="1461" y="35"/>
                    <a:pt x="1411" y="1"/>
                    <a:pt x="1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60"/>
            <p:cNvSpPr/>
            <p:nvPr/>
          </p:nvSpPr>
          <p:spPr>
            <a:xfrm>
              <a:off x="6648394" y="3189287"/>
              <a:ext cx="7865" cy="6789"/>
            </a:xfrm>
            <a:custGeom>
              <a:avLst/>
              <a:gdLst/>
              <a:ahLst/>
              <a:cxnLst/>
              <a:rect l="l" t="t" r="r" b="b"/>
              <a:pathLst>
                <a:path w="61" h="56" extrusionOk="0">
                  <a:moveTo>
                    <a:pt x="0" y="0"/>
                  </a:moveTo>
                  <a:lnTo>
                    <a:pt x="0" y="19"/>
                  </a:lnTo>
                  <a:lnTo>
                    <a:pt x="19" y="19"/>
                  </a:lnTo>
                  <a:cubicBezTo>
                    <a:pt x="37" y="37"/>
                    <a:pt x="37" y="37"/>
                    <a:pt x="60" y="55"/>
                  </a:cubicBezTo>
                  <a:cubicBezTo>
                    <a:pt x="37" y="37"/>
                    <a:pt x="37" y="37"/>
                    <a:pt x="37" y="19"/>
                  </a:cubicBezTo>
                  <a:cubicBezTo>
                    <a:pt x="19" y="19"/>
                    <a:pt x="19" y="0"/>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60"/>
            <p:cNvSpPr/>
            <p:nvPr/>
          </p:nvSpPr>
          <p:spPr>
            <a:xfrm>
              <a:off x="6641174" y="3145037"/>
              <a:ext cx="12120" cy="46554"/>
            </a:xfrm>
            <a:custGeom>
              <a:avLst/>
              <a:gdLst/>
              <a:ahLst/>
              <a:cxnLst/>
              <a:rect l="l" t="t" r="r" b="b"/>
              <a:pathLst>
                <a:path w="94" h="384" extrusionOk="0">
                  <a:moveTo>
                    <a:pt x="38" y="0"/>
                  </a:moveTo>
                  <a:cubicBezTo>
                    <a:pt x="19" y="0"/>
                    <a:pt x="19" y="18"/>
                    <a:pt x="1" y="37"/>
                  </a:cubicBezTo>
                  <a:lnTo>
                    <a:pt x="1" y="116"/>
                  </a:lnTo>
                  <a:lnTo>
                    <a:pt x="1" y="189"/>
                  </a:lnTo>
                  <a:cubicBezTo>
                    <a:pt x="1" y="231"/>
                    <a:pt x="1" y="250"/>
                    <a:pt x="19" y="286"/>
                  </a:cubicBezTo>
                  <a:lnTo>
                    <a:pt x="19" y="328"/>
                  </a:lnTo>
                  <a:cubicBezTo>
                    <a:pt x="19" y="347"/>
                    <a:pt x="19" y="347"/>
                    <a:pt x="38" y="365"/>
                  </a:cubicBezTo>
                  <a:cubicBezTo>
                    <a:pt x="38" y="365"/>
                    <a:pt x="38" y="384"/>
                    <a:pt x="56" y="384"/>
                  </a:cubicBezTo>
                  <a:cubicBezTo>
                    <a:pt x="75" y="384"/>
                    <a:pt x="75" y="384"/>
                    <a:pt x="75" y="365"/>
                  </a:cubicBezTo>
                  <a:lnTo>
                    <a:pt x="93" y="365"/>
                  </a:lnTo>
                  <a:lnTo>
                    <a:pt x="93" y="328"/>
                  </a:lnTo>
                  <a:lnTo>
                    <a:pt x="93" y="268"/>
                  </a:lnTo>
                  <a:lnTo>
                    <a:pt x="93" y="189"/>
                  </a:lnTo>
                  <a:cubicBezTo>
                    <a:pt x="75" y="171"/>
                    <a:pt x="75" y="134"/>
                    <a:pt x="75" y="116"/>
                  </a:cubicBezTo>
                  <a:cubicBezTo>
                    <a:pt x="75" y="74"/>
                    <a:pt x="56" y="55"/>
                    <a:pt x="56" y="18"/>
                  </a:cubicBezTo>
                  <a:lnTo>
                    <a:pt x="38" y="0"/>
                  </a:ln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60"/>
            <p:cNvSpPr/>
            <p:nvPr/>
          </p:nvSpPr>
          <p:spPr>
            <a:xfrm>
              <a:off x="6569100" y="3074963"/>
              <a:ext cx="89481" cy="86925"/>
            </a:xfrm>
            <a:custGeom>
              <a:avLst/>
              <a:gdLst/>
              <a:ahLst/>
              <a:cxnLst/>
              <a:rect l="l" t="t" r="r" b="b"/>
              <a:pathLst>
                <a:path w="694" h="717" extrusionOk="0">
                  <a:moveTo>
                    <a:pt x="19" y="0"/>
                  </a:moveTo>
                  <a:cubicBezTo>
                    <a:pt x="19" y="19"/>
                    <a:pt x="1" y="37"/>
                    <a:pt x="19" y="37"/>
                  </a:cubicBezTo>
                  <a:lnTo>
                    <a:pt x="19" y="56"/>
                  </a:lnTo>
                  <a:lnTo>
                    <a:pt x="38" y="56"/>
                  </a:lnTo>
                  <a:lnTo>
                    <a:pt x="38" y="74"/>
                  </a:lnTo>
                  <a:cubicBezTo>
                    <a:pt x="56" y="74"/>
                    <a:pt x="56" y="74"/>
                    <a:pt x="56" y="97"/>
                  </a:cubicBezTo>
                  <a:cubicBezTo>
                    <a:pt x="75" y="97"/>
                    <a:pt x="98" y="116"/>
                    <a:pt x="116" y="134"/>
                  </a:cubicBezTo>
                  <a:cubicBezTo>
                    <a:pt x="153" y="153"/>
                    <a:pt x="190" y="171"/>
                    <a:pt x="232" y="171"/>
                  </a:cubicBezTo>
                  <a:cubicBezTo>
                    <a:pt x="287" y="213"/>
                    <a:pt x="366" y="213"/>
                    <a:pt x="421" y="231"/>
                  </a:cubicBezTo>
                  <a:lnTo>
                    <a:pt x="444" y="250"/>
                  </a:lnTo>
                  <a:cubicBezTo>
                    <a:pt x="444" y="268"/>
                    <a:pt x="444" y="287"/>
                    <a:pt x="463" y="305"/>
                  </a:cubicBezTo>
                  <a:cubicBezTo>
                    <a:pt x="463" y="347"/>
                    <a:pt x="481" y="384"/>
                    <a:pt x="481" y="421"/>
                  </a:cubicBezTo>
                  <a:cubicBezTo>
                    <a:pt x="500" y="444"/>
                    <a:pt x="500" y="481"/>
                    <a:pt x="500" y="518"/>
                  </a:cubicBezTo>
                  <a:lnTo>
                    <a:pt x="500" y="633"/>
                  </a:lnTo>
                  <a:lnTo>
                    <a:pt x="518" y="633"/>
                  </a:lnTo>
                  <a:lnTo>
                    <a:pt x="518" y="652"/>
                  </a:lnTo>
                  <a:cubicBezTo>
                    <a:pt x="518" y="686"/>
                    <a:pt x="546" y="717"/>
                    <a:pt x="587" y="717"/>
                  </a:cubicBezTo>
                  <a:cubicBezTo>
                    <a:pt x="596" y="717"/>
                    <a:pt x="605" y="715"/>
                    <a:pt x="615" y="712"/>
                  </a:cubicBezTo>
                  <a:cubicBezTo>
                    <a:pt x="652" y="712"/>
                    <a:pt x="694" y="675"/>
                    <a:pt x="675" y="615"/>
                  </a:cubicBezTo>
                  <a:cubicBezTo>
                    <a:pt x="675" y="578"/>
                    <a:pt x="675" y="536"/>
                    <a:pt x="652" y="499"/>
                  </a:cubicBezTo>
                  <a:cubicBezTo>
                    <a:pt x="634" y="462"/>
                    <a:pt x="634" y="421"/>
                    <a:pt x="615" y="384"/>
                  </a:cubicBezTo>
                  <a:cubicBezTo>
                    <a:pt x="597" y="347"/>
                    <a:pt x="597" y="305"/>
                    <a:pt x="578" y="268"/>
                  </a:cubicBezTo>
                  <a:cubicBezTo>
                    <a:pt x="560" y="250"/>
                    <a:pt x="560" y="231"/>
                    <a:pt x="537" y="213"/>
                  </a:cubicBezTo>
                  <a:lnTo>
                    <a:pt x="537" y="171"/>
                  </a:lnTo>
                  <a:lnTo>
                    <a:pt x="518" y="153"/>
                  </a:lnTo>
                  <a:lnTo>
                    <a:pt x="518" y="134"/>
                  </a:lnTo>
                  <a:cubicBezTo>
                    <a:pt x="500" y="134"/>
                    <a:pt x="481" y="116"/>
                    <a:pt x="463" y="116"/>
                  </a:cubicBezTo>
                  <a:cubicBezTo>
                    <a:pt x="403" y="116"/>
                    <a:pt x="329" y="116"/>
                    <a:pt x="250" y="97"/>
                  </a:cubicBezTo>
                  <a:cubicBezTo>
                    <a:pt x="213" y="97"/>
                    <a:pt x="172" y="74"/>
                    <a:pt x="153" y="56"/>
                  </a:cubicBezTo>
                  <a:cubicBezTo>
                    <a:pt x="135" y="56"/>
                    <a:pt x="116" y="56"/>
                    <a:pt x="98" y="37"/>
                  </a:cubicBezTo>
                  <a:lnTo>
                    <a:pt x="75" y="19"/>
                  </a:lnTo>
                  <a:lnTo>
                    <a:pt x="56" y="19"/>
                  </a:lnTo>
                  <a:lnTo>
                    <a:pt x="5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60"/>
            <p:cNvSpPr/>
            <p:nvPr/>
          </p:nvSpPr>
          <p:spPr>
            <a:xfrm>
              <a:off x="6462471" y="2976884"/>
              <a:ext cx="143763" cy="118932"/>
            </a:xfrm>
            <a:custGeom>
              <a:avLst/>
              <a:gdLst/>
              <a:ahLst/>
              <a:cxnLst/>
              <a:rect l="l" t="t" r="r" b="b"/>
              <a:pathLst>
                <a:path w="1115" h="981" extrusionOk="0">
                  <a:moveTo>
                    <a:pt x="481" y="1"/>
                  </a:moveTo>
                  <a:cubicBezTo>
                    <a:pt x="463" y="1"/>
                    <a:pt x="440" y="1"/>
                    <a:pt x="421" y="19"/>
                  </a:cubicBezTo>
                  <a:lnTo>
                    <a:pt x="366" y="19"/>
                  </a:lnTo>
                  <a:cubicBezTo>
                    <a:pt x="347" y="38"/>
                    <a:pt x="324" y="38"/>
                    <a:pt x="306" y="38"/>
                  </a:cubicBezTo>
                  <a:cubicBezTo>
                    <a:pt x="287" y="38"/>
                    <a:pt x="269" y="56"/>
                    <a:pt x="250" y="56"/>
                  </a:cubicBezTo>
                  <a:cubicBezTo>
                    <a:pt x="232" y="75"/>
                    <a:pt x="232" y="75"/>
                    <a:pt x="209" y="98"/>
                  </a:cubicBezTo>
                  <a:cubicBezTo>
                    <a:pt x="190" y="116"/>
                    <a:pt x="172" y="116"/>
                    <a:pt x="153" y="135"/>
                  </a:cubicBezTo>
                  <a:cubicBezTo>
                    <a:pt x="135" y="135"/>
                    <a:pt x="135" y="153"/>
                    <a:pt x="116" y="172"/>
                  </a:cubicBezTo>
                  <a:cubicBezTo>
                    <a:pt x="93" y="190"/>
                    <a:pt x="75" y="190"/>
                    <a:pt x="75" y="213"/>
                  </a:cubicBezTo>
                  <a:cubicBezTo>
                    <a:pt x="56" y="232"/>
                    <a:pt x="56" y="250"/>
                    <a:pt x="38" y="269"/>
                  </a:cubicBezTo>
                  <a:cubicBezTo>
                    <a:pt x="38" y="287"/>
                    <a:pt x="19" y="306"/>
                    <a:pt x="19" y="329"/>
                  </a:cubicBezTo>
                  <a:cubicBezTo>
                    <a:pt x="1" y="329"/>
                    <a:pt x="1" y="366"/>
                    <a:pt x="1" y="384"/>
                  </a:cubicBezTo>
                  <a:lnTo>
                    <a:pt x="1" y="444"/>
                  </a:lnTo>
                  <a:lnTo>
                    <a:pt x="1" y="500"/>
                  </a:lnTo>
                  <a:lnTo>
                    <a:pt x="1" y="560"/>
                  </a:lnTo>
                  <a:cubicBezTo>
                    <a:pt x="1" y="578"/>
                    <a:pt x="19" y="597"/>
                    <a:pt x="19" y="615"/>
                  </a:cubicBezTo>
                  <a:cubicBezTo>
                    <a:pt x="38" y="634"/>
                    <a:pt x="38" y="652"/>
                    <a:pt x="56" y="675"/>
                  </a:cubicBezTo>
                  <a:cubicBezTo>
                    <a:pt x="56" y="694"/>
                    <a:pt x="75" y="694"/>
                    <a:pt x="75" y="712"/>
                  </a:cubicBezTo>
                  <a:cubicBezTo>
                    <a:pt x="93" y="731"/>
                    <a:pt x="93" y="749"/>
                    <a:pt x="116" y="768"/>
                  </a:cubicBezTo>
                  <a:cubicBezTo>
                    <a:pt x="135" y="791"/>
                    <a:pt x="135" y="791"/>
                    <a:pt x="153" y="809"/>
                  </a:cubicBezTo>
                  <a:cubicBezTo>
                    <a:pt x="172" y="828"/>
                    <a:pt x="190" y="828"/>
                    <a:pt x="209" y="846"/>
                  </a:cubicBezTo>
                  <a:cubicBezTo>
                    <a:pt x="232" y="865"/>
                    <a:pt x="232" y="865"/>
                    <a:pt x="250" y="883"/>
                  </a:cubicBezTo>
                  <a:cubicBezTo>
                    <a:pt x="269" y="883"/>
                    <a:pt x="287" y="906"/>
                    <a:pt x="306" y="906"/>
                  </a:cubicBezTo>
                  <a:cubicBezTo>
                    <a:pt x="324" y="925"/>
                    <a:pt x="347" y="925"/>
                    <a:pt x="366" y="943"/>
                  </a:cubicBezTo>
                  <a:cubicBezTo>
                    <a:pt x="384" y="943"/>
                    <a:pt x="403" y="943"/>
                    <a:pt x="421" y="962"/>
                  </a:cubicBezTo>
                  <a:cubicBezTo>
                    <a:pt x="440" y="962"/>
                    <a:pt x="463" y="962"/>
                    <a:pt x="481" y="980"/>
                  </a:cubicBezTo>
                  <a:lnTo>
                    <a:pt x="731" y="980"/>
                  </a:lnTo>
                  <a:cubicBezTo>
                    <a:pt x="749" y="962"/>
                    <a:pt x="768" y="962"/>
                    <a:pt x="786" y="943"/>
                  </a:cubicBezTo>
                  <a:lnTo>
                    <a:pt x="828" y="943"/>
                  </a:lnTo>
                  <a:lnTo>
                    <a:pt x="846" y="925"/>
                  </a:lnTo>
                  <a:cubicBezTo>
                    <a:pt x="865" y="925"/>
                    <a:pt x="883" y="906"/>
                    <a:pt x="902" y="906"/>
                  </a:cubicBezTo>
                  <a:cubicBezTo>
                    <a:pt x="902" y="883"/>
                    <a:pt x="925" y="865"/>
                    <a:pt x="943" y="846"/>
                  </a:cubicBezTo>
                  <a:cubicBezTo>
                    <a:pt x="962" y="846"/>
                    <a:pt x="962" y="828"/>
                    <a:pt x="980" y="828"/>
                  </a:cubicBezTo>
                  <a:lnTo>
                    <a:pt x="999" y="809"/>
                  </a:lnTo>
                  <a:cubicBezTo>
                    <a:pt x="999" y="809"/>
                    <a:pt x="1017" y="791"/>
                    <a:pt x="1040" y="768"/>
                  </a:cubicBezTo>
                  <a:lnTo>
                    <a:pt x="1040" y="749"/>
                  </a:lnTo>
                  <a:cubicBezTo>
                    <a:pt x="1059" y="731"/>
                    <a:pt x="1059" y="731"/>
                    <a:pt x="1059" y="712"/>
                  </a:cubicBezTo>
                  <a:cubicBezTo>
                    <a:pt x="1077" y="694"/>
                    <a:pt x="1077" y="675"/>
                    <a:pt x="1077" y="652"/>
                  </a:cubicBezTo>
                  <a:cubicBezTo>
                    <a:pt x="1096" y="634"/>
                    <a:pt x="1096" y="615"/>
                    <a:pt x="1114" y="597"/>
                  </a:cubicBezTo>
                  <a:cubicBezTo>
                    <a:pt x="1114" y="578"/>
                    <a:pt x="1096" y="560"/>
                    <a:pt x="1096" y="537"/>
                  </a:cubicBezTo>
                  <a:cubicBezTo>
                    <a:pt x="1114" y="518"/>
                    <a:pt x="1114" y="500"/>
                    <a:pt x="1096" y="481"/>
                  </a:cubicBezTo>
                  <a:cubicBezTo>
                    <a:pt x="1096" y="463"/>
                    <a:pt x="1114" y="421"/>
                    <a:pt x="1096" y="403"/>
                  </a:cubicBezTo>
                  <a:cubicBezTo>
                    <a:pt x="1096" y="384"/>
                    <a:pt x="1077" y="366"/>
                    <a:pt x="1077" y="347"/>
                  </a:cubicBezTo>
                  <a:lnTo>
                    <a:pt x="1077" y="329"/>
                  </a:lnTo>
                  <a:cubicBezTo>
                    <a:pt x="1077" y="306"/>
                    <a:pt x="1059" y="306"/>
                    <a:pt x="1059" y="287"/>
                  </a:cubicBezTo>
                  <a:cubicBezTo>
                    <a:pt x="1059" y="269"/>
                    <a:pt x="1040" y="250"/>
                    <a:pt x="1040" y="232"/>
                  </a:cubicBezTo>
                  <a:cubicBezTo>
                    <a:pt x="1017" y="213"/>
                    <a:pt x="999" y="213"/>
                    <a:pt x="980" y="190"/>
                  </a:cubicBezTo>
                  <a:cubicBezTo>
                    <a:pt x="980" y="172"/>
                    <a:pt x="962" y="172"/>
                    <a:pt x="943" y="153"/>
                  </a:cubicBezTo>
                  <a:cubicBezTo>
                    <a:pt x="925" y="135"/>
                    <a:pt x="902" y="116"/>
                    <a:pt x="902" y="116"/>
                  </a:cubicBezTo>
                  <a:cubicBezTo>
                    <a:pt x="883" y="98"/>
                    <a:pt x="865" y="98"/>
                    <a:pt x="846" y="75"/>
                  </a:cubicBezTo>
                  <a:cubicBezTo>
                    <a:pt x="828" y="75"/>
                    <a:pt x="809" y="56"/>
                    <a:pt x="786" y="38"/>
                  </a:cubicBezTo>
                  <a:cubicBezTo>
                    <a:pt x="768" y="38"/>
                    <a:pt x="749" y="19"/>
                    <a:pt x="731" y="19"/>
                  </a:cubicBezTo>
                  <a:cubicBezTo>
                    <a:pt x="712" y="19"/>
                    <a:pt x="694" y="19"/>
                    <a:pt x="67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60"/>
            <p:cNvSpPr/>
            <p:nvPr/>
          </p:nvSpPr>
          <p:spPr>
            <a:xfrm>
              <a:off x="6524488" y="2999919"/>
              <a:ext cx="12636" cy="9578"/>
            </a:xfrm>
            <a:custGeom>
              <a:avLst/>
              <a:gdLst/>
              <a:ahLst/>
              <a:cxnLst/>
              <a:rect l="l" t="t" r="r" b="b"/>
              <a:pathLst>
                <a:path w="98" h="79" extrusionOk="0">
                  <a:moveTo>
                    <a:pt x="97" y="23"/>
                  </a:moveTo>
                  <a:cubicBezTo>
                    <a:pt x="56" y="23"/>
                    <a:pt x="37" y="42"/>
                    <a:pt x="19" y="60"/>
                  </a:cubicBezTo>
                  <a:cubicBezTo>
                    <a:pt x="37" y="42"/>
                    <a:pt x="56" y="42"/>
                    <a:pt x="97" y="23"/>
                  </a:cubicBezTo>
                  <a:close/>
                  <a:moveTo>
                    <a:pt x="0" y="0"/>
                  </a:moveTo>
                  <a:lnTo>
                    <a:pt x="0" y="60"/>
                  </a:lnTo>
                  <a:lnTo>
                    <a:pt x="19" y="79"/>
                  </a:lnTo>
                  <a:lnTo>
                    <a:pt x="19" y="60"/>
                  </a:lnTo>
                  <a:cubicBezTo>
                    <a:pt x="19" y="42"/>
                    <a:pt x="0" y="23"/>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60"/>
            <p:cNvSpPr/>
            <p:nvPr/>
          </p:nvSpPr>
          <p:spPr>
            <a:xfrm>
              <a:off x="6559043" y="3030712"/>
              <a:ext cx="7865" cy="11275"/>
            </a:xfrm>
            <a:custGeom>
              <a:avLst/>
              <a:gdLst/>
              <a:ahLst/>
              <a:cxnLst/>
              <a:rect l="l" t="t" r="r" b="b"/>
              <a:pathLst>
                <a:path w="61" h="93" extrusionOk="0">
                  <a:moveTo>
                    <a:pt x="0" y="0"/>
                  </a:moveTo>
                  <a:lnTo>
                    <a:pt x="0" y="37"/>
                  </a:lnTo>
                  <a:cubicBezTo>
                    <a:pt x="19" y="19"/>
                    <a:pt x="19" y="0"/>
                    <a:pt x="0" y="0"/>
                  </a:cubicBezTo>
                  <a:close/>
                  <a:moveTo>
                    <a:pt x="37" y="37"/>
                  </a:moveTo>
                  <a:lnTo>
                    <a:pt x="37" y="56"/>
                  </a:lnTo>
                  <a:lnTo>
                    <a:pt x="37" y="93"/>
                  </a:lnTo>
                  <a:cubicBezTo>
                    <a:pt x="37" y="74"/>
                    <a:pt x="37" y="74"/>
                    <a:pt x="60" y="56"/>
                  </a:cubicBezTo>
                  <a:lnTo>
                    <a:pt x="60" y="37"/>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60"/>
            <p:cNvSpPr/>
            <p:nvPr/>
          </p:nvSpPr>
          <p:spPr>
            <a:xfrm>
              <a:off x="6581606" y="3044654"/>
              <a:ext cx="2579" cy="6910"/>
            </a:xfrm>
            <a:custGeom>
              <a:avLst/>
              <a:gdLst/>
              <a:ahLst/>
              <a:cxnLst/>
              <a:rect l="l" t="t" r="r" b="b"/>
              <a:pathLst>
                <a:path w="20" h="57" extrusionOk="0">
                  <a:moveTo>
                    <a:pt x="1" y="1"/>
                  </a:moveTo>
                  <a:lnTo>
                    <a:pt x="1" y="19"/>
                  </a:lnTo>
                  <a:cubicBezTo>
                    <a:pt x="1" y="19"/>
                    <a:pt x="19" y="38"/>
                    <a:pt x="19" y="56"/>
                  </a:cubicBezTo>
                  <a:cubicBezTo>
                    <a:pt x="19" y="38"/>
                    <a:pt x="19" y="19"/>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60"/>
            <p:cNvSpPr/>
            <p:nvPr/>
          </p:nvSpPr>
          <p:spPr>
            <a:xfrm>
              <a:off x="6514303" y="3030712"/>
              <a:ext cx="10315" cy="2303"/>
            </a:xfrm>
            <a:custGeom>
              <a:avLst/>
              <a:gdLst/>
              <a:ahLst/>
              <a:cxnLst/>
              <a:rect l="l" t="t" r="r" b="b"/>
              <a:pathLst>
                <a:path w="80" h="19" extrusionOk="0">
                  <a:moveTo>
                    <a:pt x="38" y="19"/>
                  </a:moveTo>
                  <a:lnTo>
                    <a:pt x="19" y="19"/>
                  </a:lnTo>
                  <a:lnTo>
                    <a:pt x="1" y="0"/>
                  </a:lnTo>
                  <a:lnTo>
                    <a:pt x="19" y="19"/>
                  </a:lnTo>
                  <a:lnTo>
                    <a:pt x="19" y="19"/>
                  </a:lnTo>
                  <a:lnTo>
                    <a:pt x="38" y="19"/>
                  </a:lnTo>
                  <a:lnTo>
                    <a:pt x="79" y="19"/>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60"/>
            <p:cNvSpPr/>
            <p:nvPr/>
          </p:nvSpPr>
          <p:spPr>
            <a:xfrm>
              <a:off x="6534030" y="3055929"/>
              <a:ext cx="3094" cy="2910"/>
            </a:xfrm>
            <a:custGeom>
              <a:avLst/>
              <a:gdLst/>
              <a:ahLst/>
              <a:cxnLst/>
              <a:rect l="l" t="t" r="r" b="b"/>
              <a:pathLst>
                <a:path w="24" h="24" extrusionOk="0">
                  <a:moveTo>
                    <a:pt x="0" y="0"/>
                  </a:moveTo>
                  <a:lnTo>
                    <a:pt x="0" y="23"/>
                  </a:lnTo>
                  <a:cubicBezTo>
                    <a:pt x="23" y="23"/>
                    <a:pt x="23" y="23"/>
                    <a:pt x="2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60"/>
            <p:cNvSpPr/>
            <p:nvPr/>
          </p:nvSpPr>
          <p:spPr>
            <a:xfrm>
              <a:off x="6504246" y="2988644"/>
              <a:ext cx="5415" cy="6910"/>
            </a:xfrm>
            <a:custGeom>
              <a:avLst/>
              <a:gdLst/>
              <a:ahLst/>
              <a:cxnLst/>
              <a:rect l="l" t="t" r="r" b="b"/>
              <a:pathLst>
                <a:path w="42" h="57" extrusionOk="0">
                  <a:moveTo>
                    <a:pt x="42" y="1"/>
                  </a:moveTo>
                  <a:cubicBezTo>
                    <a:pt x="23" y="1"/>
                    <a:pt x="23" y="1"/>
                    <a:pt x="0" y="19"/>
                  </a:cubicBezTo>
                  <a:lnTo>
                    <a:pt x="23" y="19"/>
                  </a:lnTo>
                  <a:lnTo>
                    <a:pt x="23" y="38"/>
                  </a:lnTo>
                  <a:cubicBezTo>
                    <a:pt x="42" y="38"/>
                    <a:pt x="42" y="56"/>
                    <a:pt x="42" y="56"/>
                  </a:cubicBezTo>
                  <a:lnTo>
                    <a:pt x="42" y="38"/>
                  </a:lnTo>
                  <a:lnTo>
                    <a:pt x="42" y="19"/>
                  </a:lnTo>
                  <a:lnTo>
                    <a:pt x="42"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60"/>
            <p:cNvSpPr/>
            <p:nvPr/>
          </p:nvSpPr>
          <p:spPr>
            <a:xfrm>
              <a:off x="6541766" y="2990947"/>
              <a:ext cx="4900" cy="6789"/>
            </a:xfrm>
            <a:custGeom>
              <a:avLst/>
              <a:gdLst/>
              <a:ahLst/>
              <a:cxnLst/>
              <a:rect l="l" t="t" r="r" b="b"/>
              <a:pathLst>
                <a:path w="38" h="56" extrusionOk="0">
                  <a:moveTo>
                    <a:pt x="0" y="0"/>
                  </a:moveTo>
                  <a:lnTo>
                    <a:pt x="0" y="19"/>
                  </a:lnTo>
                  <a:lnTo>
                    <a:pt x="19" y="37"/>
                  </a:lnTo>
                  <a:lnTo>
                    <a:pt x="37" y="56"/>
                  </a:lnTo>
                  <a:cubicBezTo>
                    <a:pt x="37" y="37"/>
                    <a:pt x="19" y="37"/>
                    <a:pt x="19" y="19"/>
                  </a:cubicBezTo>
                  <a:lnTo>
                    <a:pt x="0"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60"/>
            <p:cNvSpPr/>
            <p:nvPr/>
          </p:nvSpPr>
          <p:spPr>
            <a:xfrm>
              <a:off x="6484519" y="3053626"/>
              <a:ext cx="4900" cy="5213"/>
            </a:xfrm>
            <a:custGeom>
              <a:avLst/>
              <a:gdLst/>
              <a:ahLst/>
              <a:cxnLst/>
              <a:rect l="l" t="t" r="r" b="b"/>
              <a:pathLst>
                <a:path w="38" h="43" extrusionOk="0">
                  <a:moveTo>
                    <a:pt x="1" y="1"/>
                  </a:moveTo>
                  <a:lnTo>
                    <a:pt x="1" y="19"/>
                  </a:lnTo>
                  <a:lnTo>
                    <a:pt x="1" y="42"/>
                  </a:lnTo>
                  <a:lnTo>
                    <a:pt x="19" y="42"/>
                  </a:lnTo>
                  <a:cubicBezTo>
                    <a:pt x="38" y="42"/>
                    <a:pt x="38" y="19"/>
                    <a:pt x="38" y="19"/>
                  </a:cubicBezTo>
                  <a:lnTo>
                    <a:pt x="19" y="19"/>
                  </a:lnTo>
                  <a:cubicBezTo>
                    <a:pt x="1" y="19"/>
                    <a:pt x="1" y="1"/>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60"/>
            <p:cNvSpPr/>
            <p:nvPr/>
          </p:nvSpPr>
          <p:spPr>
            <a:xfrm>
              <a:off x="6519073" y="3083934"/>
              <a:ext cx="15085" cy="5092"/>
            </a:xfrm>
            <a:custGeom>
              <a:avLst/>
              <a:gdLst/>
              <a:ahLst/>
              <a:cxnLst/>
              <a:rect l="l" t="t" r="r" b="b"/>
              <a:pathLst>
                <a:path w="117" h="42" extrusionOk="0">
                  <a:moveTo>
                    <a:pt x="1" y="0"/>
                  </a:moveTo>
                  <a:cubicBezTo>
                    <a:pt x="8" y="8"/>
                    <a:pt x="13" y="11"/>
                    <a:pt x="18" y="11"/>
                  </a:cubicBezTo>
                  <a:cubicBezTo>
                    <a:pt x="26" y="11"/>
                    <a:pt x="30" y="0"/>
                    <a:pt x="42" y="0"/>
                  </a:cubicBezTo>
                  <a:close/>
                  <a:moveTo>
                    <a:pt x="42" y="0"/>
                  </a:moveTo>
                  <a:lnTo>
                    <a:pt x="42" y="23"/>
                  </a:lnTo>
                  <a:lnTo>
                    <a:pt x="61" y="23"/>
                  </a:lnTo>
                  <a:lnTo>
                    <a:pt x="42" y="0"/>
                  </a:lnTo>
                  <a:close/>
                  <a:moveTo>
                    <a:pt x="116" y="0"/>
                  </a:moveTo>
                  <a:cubicBezTo>
                    <a:pt x="98" y="0"/>
                    <a:pt x="98" y="23"/>
                    <a:pt x="79" y="23"/>
                  </a:cubicBezTo>
                  <a:cubicBezTo>
                    <a:pt x="98" y="23"/>
                    <a:pt x="98" y="23"/>
                    <a:pt x="116" y="0"/>
                  </a:cubicBezTo>
                  <a:close/>
                  <a:moveTo>
                    <a:pt x="79" y="23"/>
                  </a:moveTo>
                  <a:lnTo>
                    <a:pt x="61" y="42"/>
                  </a:lnTo>
                  <a:lnTo>
                    <a:pt x="79" y="42"/>
                  </a:lnTo>
                  <a:lnTo>
                    <a:pt x="79" y="23"/>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60"/>
            <p:cNvSpPr/>
            <p:nvPr/>
          </p:nvSpPr>
          <p:spPr>
            <a:xfrm>
              <a:off x="6576320" y="3069871"/>
              <a:ext cx="10186" cy="7395"/>
            </a:xfrm>
            <a:custGeom>
              <a:avLst/>
              <a:gdLst/>
              <a:ahLst/>
              <a:cxnLst/>
              <a:rect l="l" t="t" r="r" b="b"/>
              <a:pathLst>
                <a:path w="79" h="61" extrusionOk="0">
                  <a:moveTo>
                    <a:pt x="60" y="1"/>
                  </a:moveTo>
                  <a:lnTo>
                    <a:pt x="60" y="24"/>
                  </a:lnTo>
                  <a:lnTo>
                    <a:pt x="79" y="24"/>
                  </a:lnTo>
                  <a:lnTo>
                    <a:pt x="79" y="1"/>
                  </a:lnTo>
                  <a:close/>
                  <a:moveTo>
                    <a:pt x="0" y="42"/>
                  </a:moveTo>
                  <a:cubicBezTo>
                    <a:pt x="19" y="42"/>
                    <a:pt x="19" y="61"/>
                    <a:pt x="42" y="61"/>
                  </a:cubicBezTo>
                  <a:cubicBezTo>
                    <a:pt x="42" y="42"/>
                    <a:pt x="19" y="42"/>
                    <a:pt x="0" y="42"/>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60"/>
            <p:cNvSpPr/>
            <p:nvPr/>
          </p:nvSpPr>
          <p:spPr>
            <a:xfrm>
              <a:off x="6556593" y="2889474"/>
              <a:ext cx="245621" cy="130449"/>
            </a:xfrm>
            <a:custGeom>
              <a:avLst/>
              <a:gdLst/>
              <a:ahLst/>
              <a:cxnLst/>
              <a:rect l="l" t="t" r="r" b="b"/>
              <a:pathLst>
                <a:path w="1905" h="1076" extrusionOk="0">
                  <a:moveTo>
                    <a:pt x="1515" y="0"/>
                  </a:moveTo>
                  <a:cubicBezTo>
                    <a:pt x="1467" y="0"/>
                    <a:pt x="1413" y="3"/>
                    <a:pt x="1350" y="10"/>
                  </a:cubicBezTo>
                  <a:cubicBezTo>
                    <a:pt x="481" y="103"/>
                    <a:pt x="1" y="819"/>
                    <a:pt x="1" y="819"/>
                  </a:cubicBezTo>
                  <a:cubicBezTo>
                    <a:pt x="38" y="819"/>
                    <a:pt x="56" y="837"/>
                    <a:pt x="79" y="856"/>
                  </a:cubicBezTo>
                  <a:lnTo>
                    <a:pt x="79" y="893"/>
                  </a:lnTo>
                  <a:lnTo>
                    <a:pt x="98" y="911"/>
                  </a:lnTo>
                  <a:cubicBezTo>
                    <a:pt x="98" y="990"/>
                    <a:pt x="56" y="1068"/>
                    <a:pt x="56" y="1068"/>
                  </a:cubicBezTo>
                  <a:cubicBezTo>
                    <a:pt x="56" y="1068"/>
                    <a:pt x="222" y="1075"/>
                    <a:pt x="434" y="1075"/>
                  </a:cubicBezTo>
                  <a:cubicBezTo>
                    <a:pt x="712" y="1075"/>
                    <a:pt x="1069" y="1063"/>
                    <a:pt x="1234" y="1008"/>
                  </a:cubicBezTo>
                  <a:cubicBezTo>
                    <a:pt x="1405" y="971"/>
                    <a:pt x="1636" y="819"/>
                    <a:pt x="1715" y="643"/>
                  </a:cubicBezTo>
                  <a:cubicBezTo>
                    <a:pt x="1733" y="606"/>
                    <a:pt x="1733" y="546"/>
                    <a:pt x="1715" y="491"/>
                  </a:cubicBezTo>
                  <a:lnTo>
                    <a:pt x="1733" y="491"/>
                  </a:lnTo>
                  <a:cubicBezTo>
                    <a:pt x="1733" y="491"/>
                    <a:pt x="1752" y="491"/>
                    <a:pt x="1752" y="472"/>
                  </a:cubicBezTo>
                  <a:lnTo>
                    <a:pt x="1770" y="449"/>
                  </a:lnTo>
                  <a:cubicBezTo>
                    <a:pt x="1789" y="449"/>
                    <a:pt x="1789" y="449"/>
                    <a:pt x="1812" y="431"/>
                  </a:cubicBezTo>
                  <a:cubicBezTo>
                    <a:pt x="1886" y="357"/>
                    <a:pt x="1904" y="241"/>
                    <a:pt x="1867" y="163"/>
                  </a:cubicBezTo>
                  <a:cubicBezTo>
                    <a:pt x="1821" y="82"/>
                    <a:pt x="1758" y="0"/>
                    <a:pt x="151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60"/>
            <p:cNvSpPr/>
            <p:nvPr/>
          </p:nvSpPr>
          <p:spPr>
            <a:xfrm>
              <a:off x="6556593" y="2889474"/>
              <a:ext cx="245621" cy="110566"/>
            </a:xfrm>
            <a:custGeom>
              <a:avLst/>
              <a:gdLst/>
              <a:ahLst/>
              <a:cxnLst/>
              <a:rect l="l" t="t" r="r" b="b"/>
              <a:pathLst>
                <a:path w="1905" h="912" extrusionOk="0">
                  <a:moveTo>
                    <a:pt x="1515" y="0"/>
                  </a:moveTo>
                  <a:cubicBezTo>
                    <a:pt x="1467" y="0"/>
                    <a:pt x="1413" y="3"/>
                    <a:pt x="1350" y="10"/>
                  </a:cubicBezTo>
                  <a:cubicBezTo>
                    <a:pt x="481" y="103"/>
                    <a:pt x="1" y="819"/>
                    <a:pt x="1" y="819"/>
                  </a:cubicBezTo>
                  <a:cubicBezTo>
                    <a:pt x="38" y="819"/>
                    <a:pt x="56" y="837"/>
                    <a:pt x="79" y="856"/>
                  </a:cubicBezTo>
                  <a:cubicBezTo>
                    <a:pt x="79" y="874"/>
                    <a:pt x="79" y="893"/>
                    <a:pt x="98" y="911"/>
                  </a:cubicBezTo>
                  <a:cubicBezTo>
                    <a:pt x="1022" y="911"/>
                    <a:pt x="1715" y="491"/>
                    <a:pt x="1715" y="491"/>
                  </a:cubicBezTo>
                  <a:lnTo>
                    <a:pt x="1733" y="491"/>
                  </a:lnTo>
                  <a:cubicBezTo>
                    <a:pt x="1752" y="472"/>
                    <a:pt x="1789" y="449"/>
                    <a:pt x="1812" y="431"/>
                  </a:cubicBezTo>
                  <a:cubicBezTo>
                    <a:pt x="1886" y="357"/>
                    <a:pt x="1904" y="241"/>
                    <a:pt x="1867" y="163"/>
                  </a:cubicBezTo>
                  <a:cubicBezTo>
                    <a:pt x="1821" y="82"/>
                    <a:pt x="1758" y="0"/>
                    <a:pt x="15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60"/>
            <p:cNvSpPr/>
            <p:nvPr/>
          </p:nvSpPr>
          <p:spPr>
            <a:xfrm>
              <a:off x="6405353" y="2967428"/>
              <a:ext cx="49511" cy="23641"/>
            </a:xfrm>
            <a:custGeom>
              <a:avLst/>
              <a:gdLst/>
              <a:ahLst/>
              <a:cxnLst/>
              <a:rect l="l" t="t" r="r" b="b"/>
              <a:pathLst>
                <a:path w="384" h="195" extrusionOk="0">
                  <a:moveTo>
                    <a:pt x="0" y="0"/>
                  </a:moveTo>
                  <a:lnTo>
                    <a:pt x="0" y="19"/>
                  </a:lnTo>
                  <a:lnTo>
                    <a:pt x="0" y="37"/>
                  </a:lnTo>
                  <a:lnTo>
                    <a:pt x="19" y="60"/>
                  </a:lnTo>
                  <a:lnTo>
                    <a:pt x="37" y="79"/>
                  </a:lnTo>
                  <a:cubicBezTo>
                    <a:pt x="74" y="60"/>
                    <a:pt x="116" y="60"/>
                    <a:pt x="153" y="60"/>
                  </a:cubicBezTo>
                  <a:lnTo>
                    <a:pt x="189" y="60"/>
                  </a:lnTo>
                  <a:cubicBezTo>
                    <a:pt x="213" y="60"/>
                    <a:pt x="231" y="79"/>
                    <a:pt x="250" y="79"/>
                  </a:cubicBezTo>
                  <a:cubicBezTo>
                    <a:pt x="268" y="79"/>
                    <a:pt x="268" y="97"/>
                    <a:pt x="287" y="97"/>
                  </a:cubicBezTo>
                  <a:cubicBezTo>
                    <a:pt x="287" y="116"/>
                    <a:pt x="305" y="116"/>
                    <a:pt x="305" y="134"/>
                  </a:cubicBezTo>
                  <a:cubicBezTo>
                    <a:pt x="328" y="134"/>
                    <a:pt x="328" y="153"/>
                    <a:pt x="347" y="153"/>
                  </a:cubicBezTo>
                  <a:cubicBezTo>
                    <a:pt x="347" y="134"/>
                    <a:pt x="328" y="116"/>
                    <a:pt x="328" y="116"/>
                  </a:cubicBezTo>
                  <a:cubicBezTo>
                    <a:pt x="305" y="97"/>
                    <a:pt x="287" y="79"/>
                    <a:pt x="268" y="60"/>
                  </a:cubicBezTo>
                  <a:lnTo>
                    <a:pt x="250" y="60"/>
                  </a:lnTo>
                  <a:cubicBezTo>
                    <a:pt x="250" y="60"/>
                    <a:pt x="231" y="60"/>
                    <a:pt x="213" y="37"/>
                  </a:cubicBezTo>
                  <a:lnTo>
                    <a:pt x="97" y="37"/>
                  </a:lnTo>
                  <a:cubicBezTo>
                    <a:pt x="74" y="37"/>
                    <a:pt x="55" y="37"/>
                    <a:pt x="37" y="60"/>
                  </a:cubicBezTo>
                  <a:lnTo>
                    <a:pt x="37" y="37"/>
                  </a:lnTo>
                  <a:lnTo>
                    <a:pt x="19" y="37"/>
                  </a:lnTo>
                  <a:lnTo>
                    <a:pt x="19" y="19"/>
                  </a:lnTo>
                  <a:lnTo>
                    <a:pt x="19" y="0"/>
                  </a:lnTo>
                  <a:close/>
                  <a:moveTo>
                    <a:pt x="347" y="153"/>
                  </a:moveTo>
                  <a:cubicBezTo>
                    <a:pt x="347" y="176"/>
                    <a:pt x="347" y="176"/>
                    <a:pt x="365" y="194"/>
                  </a:cubicBezTo>
                  <a:lnTo>
                    <a:pt x="384" y="194"/>
                  </a:lnTo>
                  <a:lnTo>
                    <a:pt x="384" y="176"/>
                  </a:lnTo>
                  <a:cubicBezTo>
                    <a:pt x="365" y="176"/>
                    <a:pt x="365" y="153"/>
                    <a:pt x="347" y="153"/>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60"/>
            <p:cNvSpPr/>
            <p:nvPr/>
          </p:nvSpPr>
          <p:spPr>
            <a:xfrm>
              <a:off x="6410124" y="2980521"/>
              <a:ext cx="91802" cy="75529"/>
            </a:xfrm>
            <a:custGeom>
              <a:avLst/>
              <a:gdLst/>
              <a:ahLst/>
              <a:cxnLst/>
              <a:rect l="l" t="t" r="r" b="b"/>
              <a:pathLst>
                <a:path w="712" h="623" extrusionOk="0">
                  <a:moveTo>
                    <a:pt x="455" y="1"/>
                  </a:moveTo>
                  <a:cubicBezTo>
                    <a:pt x="400" y="1"/>
                    <a:pt x="342" y="14"/>
                    <a:pt x="291" y="45"/>
                  </a:cubicBezTo>
                  <a:cubicBezTo>
                    <a:pt x="152" y="142"/>
                    <a:pt x="0" y="414"/>
                    <a:pt x="37" y="530"/>
                  </a:cubicBezTo>
                  <a:lnTo>
                    <a:pt x="37" y="548"/>
                  </a:lnTo>
                  <a:cubicBezTo>
                    <a:pt x="79" y="604"/>
                    <a:pt x="152" y="622"/>
                    <a:pt x="250" y="622"/>
                  </a:cubicBezTo>
                  <a:cubicBezTo>
                    <a:pt x="365" y="604"/>
                    <a:pt x="481" y="585"/>
                    <a:pt x="559" y="530"/>
                  </a:cubicBezTo>
                  <a:cubicBezTo>
                    <a:pt x="596" y="507"/>
                    <a:pt x="615" y="470"/>
                    <a:pt x="656" y="433"/>
                  </a:cubicBezTo>
                  <a:cubicBezTo>
                    <a:pt x="712" y="336"/>
                    <a:pt x="712" y="220"/>
                    <a:pt x="656" y="123"/>
                  </a:cubicBezTo>
                  <a:cubicBezTo>
                    <a:pt x="638" y="86"/>
                    <a:pt x="615" y="45"/>
                    <a:pt x="578" y="26"/>
                  </a:cubicBezTo>
                  <a:cubicBezTo>
                    <a:pt x="542" y="10"/>
                    <a:pt x="499" y="1"/>
                    <a:pt x="455"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60"/>
            <p:cNvSpPr/>
            <p:nvPr/>
          </p:nvSpPr>
          <p:spPr>
            <a:xfrm>
              <a:off x="6437458" y="2933967"/>
              <a:ext cx="40099" cy="54798"/>
            </a:xfrm>
            <a:custGeom>
              <a:avLst/>
              <a:gdLst/>
              <a:ahLst/>
              <a:cxnLst/>
              <a:rect l="l" t="t" r="r" b="b"/>
              <a:pathLst>
                <a:path w="311" h="452" extrusionOk="0">
                  <a:moveTo>
                    <a:pt x="33" y="0"/>
                  </a:moveTo>
                  <a:cubicBezTo>
                    <a:pt x="27" y="0"/>
                    <a:pt x="19" y="8"/>
                    <a:pt x="19" y="8"/>
                  </a:cubicBezTo>
                  <a:lnTo>
                    <a:pt x="1" y="27"/>
                  </a:lnTo>
                  <a:lnTo>
                    <a:pt x="1" y="45"/>
                  </a:lnTo>
                  <a:lnTo>
                    <a:pt x="1" y="64"/>
                  </a:lnTo>
                  <a:lnTo>
                    <a:pt x="1" y="82"/>
                  </a:lnTo>
                  <a:lnTo>
                    <a:pt x="19" y="105"/>
                  </a:lnTo>
                  <a:cubicBezTo>
                    <a:pt x="19" y="105"/>
                    <a:pt x="38" y="105"/>
                    <a:pt x="56" y="124"/>
                  </a:cubicBezTo>
                  <a:lnTo>
                    <a:pt x="79" y="124"/>
                  </a:lnTo>
                  <a:cubicBezTo>
                    <a:pt x="98" y="142"/>
                    <a:pt x="116" y="161"/>
                    <a:pt x="135" y="161"/>
                  </a:cubicBezTo>
                  <a:cubicBezTo>
                    <a:pt x="153" y="179"/>
                    <a:pt x="172" y="198"/>
                    <a:pt x="195" y="221"/>
                  </a:cubicBezTo>
                  <a:cubicBezTo>
                    <a:pt x="213" y="239"/>
                    <a:pt x="232" y="239"/>
                    <a:pt x="250" y="258"/>
                  </a:cubicBezTo>
                  <a:cubicBezTo>
                    <a:pt x="250" y="276"/>
                    <a:pt x="269" y="295"/>
                    <a:pt x="269" y="295"/>
                  </a:cubicBezTo>
                  <a:cubicBezTo>
                    <a:pt x="269" y="313"/>
                    <a:pt x="269" y="336"/>
                    <a:pt x="287" y="355"/>
                  </a:cubicBezTo>
                  <a:lnTo>
                    <a:pt x="287" y="295"/>
                  </a:lnTo>
                  <a:cubicBezTo>
                    <a:pt x="269" y="276"/>
                    <a:pt x="269" y="276"/>
                    <a:pt x="269" y="258"/>
                  </a:cubicBezTo>
                  <a:cubicBezTo>
                    <a:pt x="250" y="239"/>
                    <a:pt x="232" y="221"/>
                    <a:pt x="213" y="198"/>
                  </a:cubicBezTo>
                  <a:cubicBezTo>
                    <a:pt x="195" y="179"/>
                    <a:pt x="172" y="161"/>
                    <a:pt x="153" y="142"/>
                  </a:cubicBezTo>
                  <a:cubicBezTo>
                    <a:pt x="135" y="124"/>
                    <a:pt x="116" y="124"/>
                    <a:pt x="98" y="105"/>
                  </a:cubicBezTo>
                  <a:lnTo>
                    <a:pt x="79" y="82"/>
                  </a:lnTo>
                  <a:cubicBezTo>
                    <a:pt x="56" y="82"/>
                    <a:pt x="56" y="64"/>
                    <a:pt x="38" y="64"/>
                  </a:cubicBezTo>
                  <a:lnTo>
                    <a:pt x="38" y="45"/>
                  </a:lnTo>
                  <a:lnTo>
                    <a:pt x="56" y="45"/>
                  </a:lnTo>
                  <a:lnTo>
                    <a:pt x="56" y="27"/>
                  </a:lnTo>
                  <a:cubicBezTo>
                    <a:pt x="56" y="27"/>
                    <a:pt x="56" y="8"/>
                    <a:pt x="38" y="8"/>
                  </a:cubicBezTo>
                  <a:cubicBezTo>
                    <a:pt x="38" y="2"/>
                    <a:pt x="35" y="0"/>
                    <a:pt x="33" y="0"/>
                  </a:cubicBezTo>
                  <a:close/>
                  <a:moveTo>
                    <a:pt x="287" y="392"/>
                  </a:moveTo>
                  <a:lnTo>
                    <a:pt x="287" y="429"/>
                  </a:lnTo>
                  <a:lnTo>
                    <a:pt x="287" y="452"/>
                  </a:lnTo>
                  <a:lnTo>
                    <a:pt x="310" y="429"/>
                  </a:lnTo>
                  <a:cubicBezTo>
                    <a:pt x="310" y="429"/>
                    <a:pt x="287" y="410"/>
                    <a:pt x="287" y="392"/>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60"/>
            <p:cNvSpPr/>
            <p:nvPr/>
          </p:nvSpPr>
          <p:spPr>
            <a:xfrm>
              <a:off x="6534030" y="3137641"/>
              <a:ext cx="10186" cy="11881"/>
            </a:xfrm>
            <a:custGeom>
              <a:avLst/>
              <a:gdLst/>
              <a:ahLst/>
              <a:cxnLst/>
              <a:rect l="l" t="t" r="r" b="b"/>
              <a:pathLst>
                <a:path w="79" h="98" extrusionOk="0">
                  <a:moveTo>
                    <a:pt x="23" y="61"/>
                  </a:moveTo>
                  <a:cubicBezTo>
                    <a:pt x="23" y="61"/>
                    <a:pt x="0" y="61"/>
                    <a:pt x="0" y="79"/>
                  </a:cubicBezTo>
                  <a:cubicBezTo>
                    <a:pt x="23" y="79"/>
                    <a:pt x="23" y="61"/>
                    <a:pt x="23" y="61"/>
                  </a:cubicBezTo>
                  <a:close/>
                  <a:moveTo>
                    <a:pt x="60" y="1"/>
                  </a:moveTo>
                  <a:cubicBezTo>
                    <a:pt x="42" y="1"/>
                    <a:pt x="42" y="19"/>
                    <a:pt x="42" y="19"/>
                  </a:cubicBezTo>
                  <a:cubicBezTo>
                    <a:pt x="23" y="43"/>
                    <a:pt x="23" y="43"/>
                    <a:pt x="23" y="61"/>
                  </a:cubicBezTo>
                  <a:cubicBezTo>
                    <a:pt x="42" y="61"/>
                    <a:pt x="42" y="43"/>
                    <a:pt x="42" y="43"/>
                  </a:cubicBezTo>
                  <a:lnTo>
                    <a:pt x="60" y="19"/>
                  </a:lnTo>
                  <a:lnTo>
                    <a:pt x="60" y="43"/>
                  </a:lnTo>
                  <a:lnTo>
                    <a:pt x="60" y="61"/>
                  </a:lnTo>
                  <a:cubicBezTo>
                    <a:pt x="79" y="79"/>
                    <a:pt x="79" y="98"/>
                    <a:pt x="79" y="98"/>
                  </a:cubicBezTo>
                  <a:lnTo>
                    <a:pt x="79" y="61"/>
                  </a:lnTo>
                  <a:lnTo>
                    <a:pt x="79" y="43"/>
                  </a:lnTo>
                  <a:cubicBezTo>
                    <a:pt x="79" y="19"/>
                    <a:pt x="60" y="19"/>
                    <a:pt x="6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60"/>
            <p:cNvSpPr/>
            <p:nvPr/>
          </p:nvSpPr>
          <p:spPr>
            <a:xfrm>
              <a:off x="6534030" y="3091208"/>
              <a:ext cx="14956" cy="50919"/>
            </a:xfrm>
            <a:custGeom>
              <a:avLst/>
              <a:gdLst/>
              <a:ahLst/>
              <a:cxnLst/>
              <a:rect l="l" t="t" r="r" b="b"/>
              <a:pathLst>
                <a:path w="116" h="420" extrusionOk="0">
                  <a:moveTo>
                    <a:pt x="23" y="0"/>
                  </a:moveTo>
                  <a:cubicBezTo>
                    <a:pt x="0" y="0"/>
                    <a:pt x="0" y="19"/>
                    <a:pt x="0" y="19"/>
                  </a:cubicBezTo>
                  <a:lnTo>
                    <a:pt x="0" y="37"/>
                  </a:lnTo>
                  <a:lnTo>
                    <a:pt x="0" y="56"/>
                  </a:lnTo>
                  <a:lnTo>
                    <a:pt x="0" y="79"/>
                  </a:lnTo>
                  <a:lnTo>
                    <a:pt x="0" y="116"/>
                  </a:lnTo>
                  <a:cubicBezTo>
                    <a:pt x="23" y="153"/>
                    <a:pt x="23" y="171"/>
                    <a:pt x="23" y="213"/>
                  </a:cubicBezTo>
                  <a:lnTo>
                    <a:pt x="23" y="231"/>
                  </a:lnTo>
                  <a:lnTo>
                    <a:pt x="23" y="250"/>
                  </a:lnTo>
                  <a:lnTo>
                    <a:pt x="23" y="287"/>
                  </a:lnTo>
                  <a:lnTo>
                    <a:pt x="23" y="384"/>
                  </a:lnTo>
                  <a:cubicBezTo>
                    <a:pt x="23" y="402"/>
                    <a:pt x="42" y="402"/>
                    <a:pt x="42" y="402"/>
                  </a:cubicBezTo>
                  <a:cubicBezTo>
                    <a:pt x="51" y="414"/>
                    <a:pt x="60" y="420"/>
                    <a:pt x="69" y="420"/>
                  </a:cubicBezTo>
                  <a:cubicBezTo>
                    <a:pt x="79" y="420"/>
                    <a:pt x="88" y="414"/>
                    <a:pt x="97" y="402"/>
                  </a:cubicBezTo>
                  <a:cubicBezTo>
                    <a:pt x="97" y="365"/>
                    <a:pt x="116" y="328"/>
                    <a:pt x="116" y="310"/>
                  </a:cubicBezTo>
                  <a:lnTo>
                    <a:pt x="116" y="250"/>
                  </a:lnTo>
                  <a:lnTo>
                    <a:pt x="116" y="231"/>
                  </a:lnTo>
                  <a:lnTo>
                    <a:pt x="116" y="195"/>
                  </a:lnTo>
                  <a:cubicBezTo>
                    <a:pt x="116" y="153"/>
                    <a:pt x="97" y="134"/>
                    <a:pt x="97" y="97"/>
                  </a:cubicBezTo>
                  <a:lnTo>
                    <a:pt x="60" y="56"/>
                  </a:lnTo>
                  <a:lnTo>
                    <a:pt x="60" y="37"/>
                  </a:lnTo>
                  <a:lnTo>
                    <a:pt x="42" y="19"/>
                  </a:lnTo>
                  <a:lnTo>
                    <a:pt x="23" y="0"/>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60"/>
            <p:cNvSpPr/>
            <p:nvPr/>
          </p:nvSpPr>
          <p:spPr>
            <a:xfrm>
              <a:off x="6497025" y="3035804"/>
              <a:ext cx="15085" cy="51040"/>
            </a:xfrm>
            <a:custGeom>
              <a:avLst/>
              <a:gdLst/>
              <a:ahLst/>
              <a:cxnLst/>
              <a:rect l="l" t="t" r="r" b="b"/>
              <a:pathLst>
                <a:path w="117" h="421" extrusionOk="0">
                  <a:moveTo>
                    <a:pt x="47" y="0"/>
                  </a:moveTo>
                  <a:cubicBezTo>
                    <a:pt x="38" y="0"/>
                    <a:pt x="28" y="5"/>
                    <a:pt x="19" y="14"/>
                  </a:cubicBezTo>
                  <a:cubicBezTo>
                    <a:pt x="1" y="14"/>
                    <a:pt x="1" y="32"/>
                    <a:pt x="1" y="51"/>
                  </a:cubicBezTo>
                  <a:lnTo>
                    <a:pt x="19" y="74"/>
                  </a:lnTo>
                  <a:lnTo>
                    <a:pt x="19" y="92"/>
                  </a:lnTo>
                  <a:cubicBezTo>
                    <a:pt x="38" y="111"/>
                    <a:pt x="38" y="129"/>
                    <a:pt x="38" y="129"/>
                  </a:cubicBezTo>
                  <a:cubicBezTo>
                    <a:pt x="56" y="166"/>
                    <a:pt x="56" y="189"/>
                    <a:pt x="56" y="226"/>
                  </a:cubicBezTo>
                  <a:lnTo>
                    <a:pt x="56" y="305"/>
                  </a:lnTo>
                  <a:cubicBezTo>
                    <a:pt x="56" y="342"/>
                    <a:pt x="38" y="360"/>
                    <a:pt x="19" y="397"/>
                  </a:cubicBezTo>
                  <a:cubicBezTo>
                    <a:pt x="19" y="397"/>
                    <a:pt x="19" y="420"/>
                    <a:pt x="38" y="420"/>
                  </a:cubicBezTo>
                  <a:lnTo>
                    <a:pt x="56" y="420"/>
                  </a:lnTo>
                  <a:cubicBezTo>
                    <a:pt x="79" y="379"/>
                    <a:pt x="98" y="360"/>
                    <a:pt x="98" y="323"/>
                  </a:cubicBezTo>
                  <a:cubicBezTo>
                    <a:pt x="116" y="282"/>
                    <a:pt x="116" y="263"/>
                    <a:pt x="116" y="226"/>
                  </a:cubicBezTo>
                  <a:cubicBezTo>
                    <a:pt x="116" y="189"/>
                    <a:pt x="116" y="148"/>
                    <a:pt x="98" y="129"/>
                  </a:cubicBezTo>
                  <a:lnTo>
                    <a:pt x="98" y="74"/>
                  </a:lnTo>
                  <a:cubicBezTo>
                    <a:pt x="79" y="74"/>
                    <a:pt x="79" y="51"/>
                    <a:pt x="79" y="51"/>
                  </a:cubicBezTo>
                  <a:lnTo>
                    <a:pt x="79" y="32"/>
                  </a:lnTo>
                  <a:lnTo>
                    <a:pt x="79" y="14"/>
                  </a:lnTo>
                  <a:cubicBezTo>
                    <a:pt x="68" y="5"/>
                    <a:pt x="57" y="0"/>
                    <a:pt x="4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60"/>
            <p:cNvSpPr/>
            <p:nvPr/>
          </p:nvSpPr>
          <p:spPr>
            <a:xfrm>
              <a:off x="6497025" y="3035804"/>
              <a:ext cx="51961" cy="72620"/>
            </a:xfrm>
            <a:custGeom>
              <a:avLst/>
              <a:gdLst/>
              <a:ahLst/>
              <a:cxnLst/>
              <a:rect l="l" t="t" r="r" b="b"/>
              <a:pathLst>
                <a:path w="403" h="599" extrusionOk="0">
                  <a:moveTo>
                    <a:pt x="45" y="0"/>
                  </a:moveTo>
                  <a:cubicBezTo>
                    <a:pt x="38" y="0"/>
                    <a:pt x="28" y="5"/>
                    <a:pt x="19" y="14"/>
                  </a:cubicBezTo>
                  <a:cubicBezTo>
                    <a:pt x="1" y="32"/>
                    <a:pt x="1" y="51"/>
                    <a:pt x="19" y="74"/>
                  </a:cubicBezTo>
                  <a:lnTo>
                    <a:pt x="38" y="92"/>
                  </a:lnTo>
                  <a:cubicBezTo>
                    <a:pt x="38" y="92"/>
                    <a:pt x="38" y="111"/>
                    <a:pt x="56" y="111"/>
                  </a:cubicBezTo>
                  <a:cubicBezTo>
                    <a:pt x="56" y="129"/>
                    <a:pt x="79" y="148"/>
                    <a:pt x="98" y="166"/>
                  </a:cubicBezTo>
                  <a:cubicBezTo>
                    <a:pt x="116" y="208"/>
                    <a:pt x="135" y="245"/>
                    <a:pt x="153" y="282"/>
                  </a:cubicBezTo>
                  <a:cubicBezTo>
                    <a:pt x="172" y="323"/>
                    <a:pt x="195" y="360"/>
                    <a:pt x="213" y="420"/>
                  </a:cubicBezTo>
                  <a:cubicBezTo>
                    <a:pt x="213" y="439"/>
                    <a:pt x="213" y="457"/>
                    <a:pt x="232" y="476"/>
                  </a:cubicBezTo>
                  <a:cubicBezTo>
                    <a:pt x="232" y="494"/>
                    <a:pt x="232" y="513"/>
                    <a:pt x="250" y="536"/>
                  </a:cubicBezTo>
                  <a:lnTo>
                    <a:pt x="250" y="554"/>
                  </a:lnTo>
                  <a:cubicBezTo>
                    <a:pt x="264" y="582"/>
                    <a:pt x="299" y="599"/>
                    <a:pt x="332" y="599"/>
                  </a:cubicBezTo>
                  <a:cubicBezTo>
                    <a:pt x="344" y="599"/>
                    <a:pt x="356" y="596"/>
                    <a:pt x="366" y="591"/>
                  </a:cubicBezTo>
                  <a:cubicBezTo>
                    <a:pt x="403" y="573"/>
                    <a:pt x="403" y="513"/>
                    <a:pt x="384" y="476"/>
                  </a:cubicBezTo>
                  <a:cubicBezTo>
                    <a:pt x="384" y="457"/>
                    <a:pt x="366" y="439"/>
                    <a:pt x="366" y="420"/>
                  </a:cubicBezTo>
                  <a:cubicBezTo>
                    <a:pt x="347" y="397"/>
                    <a:pt x="347" y="379"/>
                    <a:pt x="329" y="360"/>
                  </a:cubicBezTo>
                  <a:cubicBezTo>
                    <a:pt x="310" y="305"/>
                    <a:pt x="269" y="263"/>
                    <a:pt x="250" y="226"/>
                  </a:cubicBezTo>
                  <a:cubicBezTo>
                    <a:pt x="232" y="189"/>
                    <a:pt x="195" y="148"/>
                    <a:pt x="172" y="111"/>
                  </a:cubicBezTo>
                  <a:cubicBezTo>
                    <a:pt x="153" y="111"/>
                    <a:pt x="135" y="92"/>
                    <a:pt x="116" y="74"/>
                  </a:cubicBezTo>
                  <a:cubicBezTo>
                    <a:pt x="116" y="51"/>
                    <a:pt x="98" y="51"/>
                    <a:pt x="98" y="32"/>
                  </a:cubicBezTo>
                  <a:lnTo>
                    <a:pt x="79" y="32"/>
                  </a:lnTo>
                  <a:lnTo>
                    <a:pt x="56" y="14"/>
                  </a:lnTo>
                  <a:cubicBezTo>
                    <a:pt x="56" y="5"/>
                    <a:pt x="51" y="0"/>
                    <a:pt x="4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60"/>
            <p:cNvSpPr/>
            <p:nvPr/>
          </p:nvSpPr>
          <p:spPr>
            <a:xfrm>
              <a:off x="6554272" y="3161282"/>
              <a:ext cx="12636" cy="11881"/>
            </a:xfrm>
            <a:custGeom>
              <a:avLst/>
              <a:gdLst/>
              <a:ahLst/>
              <a:cxnLst/>
              <a:rect l="l" t="t" r="r" b="b"/>
              <a:pathLst>
                <a:path w="98" h="98" extrusionOk="0">
                  <a:moveTo>
                    <a:pt x="74" y="0"/>
                  </a:moveTo>
                  <a:cubicBezTo>
                    <a:pt x="56" y="0"/>
                    <a:pt x="56" y="18"/>
                    <a:pt x="37" y="18"/>
                  </a:cubicBezTo>
                  <a:cubicBezTo>
                    <a:pt x="37" y="37"/>
                    <a:pt x="19" y="37"/>
                    <a:pt x="0" y="55"/>
                  </a:cubicBezTo>
                  <a:cubicBezTo>
                    <a:pt x="19" y="37"/>
                    <a:pt x="37" y="37"/>
                    <a:pt x="56" y="37"/>
                  </a:cubicBezTo>
                  <a:cubicBezTo>
                    <a:pt x="56" y="37"/>
                    <a:pt x="56" y="18"/>
                    <a:pt x="74" y="18"/>
                  </a:cubicBezTo>
                  <a:cubicBezTo>
                    <a:pt x="74" y="37"/>
                    <a:pt x="74" y="37"/>
                    <a:pt x="56" y="55"/>
                  </a:cubicBezTo>
                  <a:lnTo>
                    <a:pt x="56" y="79"/>
                  </a:lnTo>
                  <a:lnTo>
                    <a:pt x="56" y="97"/>
                  </a:lnTo>
                  <a:lnTo>
                    <a:pt x="74" y="79"/>
                  </a:lnTo>
                  <a:lnTo>
                    <a:pt x="74" y="55"/>
                  </a:lnTo>
                  <a:lnTo>
                    <a:pt x="74" y="37"/>
                  </a:lnTo>
                  <a:cubicBezTo>
                    <a:pt x="74" y="18"/>
                    <a:pt x="97" y="18"/>
                    <a:pt x="9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60"/>
            <p:cNvSpPr/>
            <p:nvPr/>
          </p:nvSpPr>
          <p:spPr>
            <a:xfrm>
              <a:off x="6561364" y="3109636"/>
              <a:ext cx="20372" cy="53950"/>
            </a:xfrm>
            <a:custGeom>
              <a:avLst/>
              <a:gdLst/>
              <a:ahLst/>
              <a:cxnLst/>
              <a:rect l="l" t="t" r="r" b="b"/>
              <a:pathLst>
                <a:path w="158" h="445" extrusionOk="0">
                  <a:moveTo>
                    <a:pt x="98" y="1"/>
                  </a:moveTo>
                  <a:cubicBezTo>
                    <a:pt x="79" y="1"/>
                    <a:pt x="61" y="1"/>
                    <a:pt x="61" y="19"/>
                  </a:cubicBezTo>
                  <a:lnTo>
                    <a:pt x="61" y="43"/>
                  </a:lnTo>
                  <a:lnTo>
                    <a:pt x="61" y="61"/>
                  </a:lnTo>
                  <a:lnTo>
                    <a:pt x="61" y="79"/>
                  </a:lnTo>
                  <a:lnTo>
                    <a:pt x="61" y="135"/>
                  </a:lnTo>
                  <a:cubicBezTo>
                    <a:pt x="61" y="158"/>
                    <a:pt x="42" y="195"/>
                    <a:pt x="42" y="232"/>
                  </a:cubicBezTo>
                  <a:lnTo>
                    <a:pt x="42" y="250"/>
                  </a:lnTo>
                  <a:lnTo>
                    <a:pt x="42" y="274"/>
                  </a:lnTo>
                  <a:cubicBezTo>
                    <a:pt x="42" y="292"/>
                    <a:pt x="42" y="310"/>
                    <a:pt x="19" y="329"/>
                  </a:cubicBezTo>
                  <a:cubicBezTo>
                    <a:pt x="19" y="347"/>
                    <a:pt x="19" y="389"/>
                    <a:pt x="1" y="426"/>
                  </a:cubicBezTo>
                  <a:cubicBezTo>
                    <a:pt x="1" y="426"/>
                    <a:pt x="1" y="444"/>
                    <a:pt x="19" y="444"/>
                  </a:cubicBezTo>
                  <a:lnTo>
                    <a:pt x="42" y="444"/>
                  </a:lnTo>
                  <a:cubicBezTo>
                    <a:pt x="79" y="426"/>
                    <a:pt x="98" y="389"/>
                    <a:pt x="116" y="347"/>
                  </a:cubicBezTo>
                  <a:cubicBezTo>
                    <a:pt x="116" y="329"/>
                    <a:pt x="116" y="310"/>
                    <a:pt x="135" y="292"/>
                  </a:cubicBezTo>
                  <a:lnTo>
                    <a:pt x="135" y="232"/>
                  </a:lnTo>
                  <a:cubicBezTo>
                    <a:pt x="158" y="195"/>
                    <a:pt x="158" y="158"/>
                    <a:pt x="158" y="135"/>
                  </a:cubicBezTo>
                  <a:cubicBezTo>
                    <a:pt x="135" y="116"/>
                    <a:pt x="135" y="98"/>
                    <a:pt x="135" y="79"/>
                  </a:cubicBezTo>
                  <a:lnTo>
                    <a:pt x="135" y="43"/>
                  </a:lnTo>
                  <a:lnTo>
                    <a:pt x="135" y="19"/>
                  </a:lnTo>
                  <a:lnTo>
                    <a:pt x="116" y="19"/>
                  </a:lnTo>
                  <a:cubicBezTo>
                    <a:pt x="116" y="1"/>
                    <a:pt x="116" y="1"/>
                    <a:pt x="98"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60"/>
            <p:cNvSpPr/>
            <p:nvPr/>
          </p:nvSpPr>
          <p:spPr>
            <a:xfrm>
              <a:off x="6536995" y="3041017"/>
              <a:ext cx="22177" cy="54192"/>
            </a:xfrm>
            <a:custGeom>
              <a:avLst/>
              <a:gdLst/>
              <a:ahLst/>
              <a:cxnLst/>
              <a:rect l="l" t="t" r="r" b="b"/>
              <a:pathLst>
                <a:path w="172" h="447" extrusionOk="0">
                  <a:moveTo>
                    <a:pt x="131" y="0"/>
                  </a:moveTo>
                  <a:cubicBezTo>
                    <a:pt x="126" y="0"/>
                    <a:pt x="121" y="3"/>
                    <a:pt x="116" y="8"/>
                  </a:cubicBezTo>
                  <a:cubicBezTo>
                    <a:pt x="93" y="8"/>
                    <a:pt x="93" y="31"/>
                    <a:pt x="93" y="49"/>
                  </a:cubicBezTo>
                  <a:lnTo>
                    <a:pt x="93" y="68"/>
                  </a:lnTo>
                  <a:lnTo>
                    <a:pt x="93" y="86"/>
                  </a:lnTo>
                  <a:cubicBezTo>
                    <a:pt x="93" y="105"/>
                    <a:pt x="116" y="123"/>
                    <a:pt x="116" y="146"/>
                  </a:cubicBezTo>
                  <a:cubicBezTo>
                    <a:pt x="116" y="183"/>
                    <a:pt x="93" y="202"/>
                    <a:pt x="93" y="239"/>
                  </a:cubicBezTo>
                  <a:cubicBezTo>
                    <a:pt x="93" y="280"/>
                    <a:pt x="74" y="299"/>
                    <a:pt x="74" y="336"/>
                  </a:cubicBezTo>
                  <a:cubicBezTo>
                    <a:pt x="56" y="377"/>
                    <a:pt x="37" y="396"/>
                    <a:pt x="0" y="414"/>
                  </a:cubicBezTo>
                  <a:lnTo>
                    <a:pt x="0" y="433"/>
                  </a:lnTo>
                  <a:cubicBezTo>
                    <a:pt x="9" y="442"/>
                    <a:pt x="14" y="447"/>
                    <a:pt x="19" y="447"/>
                  </a:cubicBezTo>
                  <a:cubicBezTo>
                    <a:pt x="23" y="447"/>
                    <a:pt x="28" y="442"/>
                    <a:pt x="37" y="433"/>
                  </a:cubicBezTo>
                  <a:cubicBezTo>
                    <a:pt x="56" y="414"/>
                    <a:pt x="74" y="396"/>
                    <a:pt x="93" y="354"/>
                  </a:cubicBezTo>
                  <a:cubicBezTo>
                    <a:pt x="116" y="317"/>
                    <a:pt x="134" y="299"/>
                    <a:pt x="153" y="262"/>
                  </a:cubicBezTo>
                  <a:cubicBezTo>
                    <a:pt x="153" y="220"/>
                    <a:pt x="171" y="183"/>
                    <a:pt x="171" y="146"/>
                  </a:cubicBezTo>
                  <a:lnTo>
                    <a:pt x="171" y="86"/>
                  </a:lnTo>
                  <a:lnTo>
                    <a:pt x="171" y="68"/>
                  </a:lnTo>
                  <a:lnTo>
                    <a:pt x="171" y="49"/>
                  </a:lnTo>
                  <a:lnTo>
                    <a:pt x="153" y="31"/>
                  </a:lnTo>
                  <a:cubicBezTo>
                    <a:pt x="153" y="14"/>
                    <a:pt x="143" y="0"/>
                    <a:pt x="13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60"/>
            <p:cNvSpPr/>
            <p:nvPr/>
          </p:nvSpPr>
          <p:spPr>
            <a:xfrm>
              <a:off x="6548857" y="3041866"/>
              <a:ext cx="37649" cy="84986"/>
            </a:xfrm>
            <a:custGeom>
              <a:avLst/>
              <a:gdLst/>
              <a:ahLst/>
              <a:cxnLst/>
              <a:rect l="l" t="t" r="r" b="b"/>
              <a:pathLst>
                <a:path w="292" h="701" extrusionOk="0">
                  <a:moveTo>
                    <a:pt x="24" y="1"/>
                  </a:moveTo>
                  <a:cubicBezTo>
                    <a:pt x="1" y="1"/>
                    <a:pt x="1" y="24"/>
                    <a:pt x="1" y="42"/>
                  </a:cubicBezTo>
                  <a:lnTo>
                    <a:pt x="1" y="61"/>
                  </a:lnTo>
                  <a:lnTo>
                    <a:pt x="24" y="79"/>
                  </a:lnTo>
                  <a:lnTo>
                    <a:pt x="24" y="116"/>
                  </a:lnTo>
                  <a:cubicBezTo>
                    <a:pt x="42" y="139"/>
                    <a:pt x="42" y="158"/>
                    <a:pt x="61" y="195"/>
                  </a:cubicBezTo>
                  <a:cubicBezTo>
                    <a:pt x="61" y="232"/>
                    <a:pt x="79" y="292"/>
                    <a:pt x="79" y="329"/>
                  </a:cubicBezTo>
                  <a:cubicBezTo>
                    <a:pt x="98" y="389"/>
                    <a:pt x="98" y="426"/>
                    <a:pt x="116" y="486"/>
                  </a:cubicBezTo>
                  <a:lnTo>
                    <a:pt x="116" y="541"/>
                  </a:lnTo>
                  <a:lnTo>
                    <a:pt x="116" y="620"/>
                  </a:lnTo>
                  <a:lnTo>
                    <a:pt x="116" y="638"/>
                  </a:lnTo>
                  <a:cubicBezTo>
                    <a:pt x="135" y="668"/>
                    <a:pt x="162" y="701"/>
                    <a:pt x="191" y="701"/>
                  </a:cubicBezTo>
                  <a:cubicBezTo>
                    <a:pt x="198" y="701"/>
                    <a:pt x="206" y="699"/>
                    <a:pt x="213" y="694"/>
                  </a:cubicBezTo>
                  <a:cubicBezTo>
                    <a:pt x="255" y="694"/>
                    <a:pt x="292" y="657"/>
                    <a:pt x="273" y="620"/>
                  </a:cubicBezTo>
                  <a:cubicBezTo>
                    <a:pt x="273" y="578"/>
                    <a:pt x="273" y="560"/>
                    <a:pt x="255" y="523"/>
                  </a:cubicBezTo>
                  <a:lnTo>
                    <a:pt x="255" y="444"/>
                  </a:lnTo>
                  <a:cubicBezTo>
                    <a:pt x="232" y="407"/>
                    <a:pt x="213" y="347"/>
                    <a:pt x="195" y="310"/>
                  </a:cubicBezTo>
                  <a:cubicBezTo>
                    <a:pt x="176" y="255"/>
                    <a:pt x="158" y="195"/>
                    <a:pt x="139" y="158"/>
                  </a:cubicBezTo>
                  <a:cubicBezTo>
                    <a:pt x="139" y="139"/>
                    <a:pt x="116" y="98"/>
                    <a:pt x="98" y="79"/>
                  </a:cubicBezTo>
                  <a:cubicBezTo>
                    <a:pt x="98" y="79"/>
                    <a:pt x="98" y="61"/>
                    <a:pt x="79" y="42"/>
                  </a:cubicBezTo>
                  <a:lnTo>
                    <a:pt x="61" y="24"/>
                  </a:lnTo>
                  <a:cubicBezTo>
                    <a:pt x="61" y="1"/>
                    <a:pt x="42" y="1"/>
                    <a:pt x="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60"/>
            <p:cNvSpPr/>
            <p:nvPr/>
          </p:nvSpPr>
          <p:spPr>
            <a:xfrm>
              <a:off x="6449964" y="2999676"/>
              <a:ext cx="29913" cy="24126"/>
            </a:xfrm>
            <a:custGeom>
              <a:avLst/>
              <a:gdLst/>
              <a:ahLst/>
              <a:cxnLst/>
              <a:rect l="l" t="t" r="r" b="b"/>
              <a:pathLst>
                <a:path w="232" h="199" extrusionOk="0">
                  <a:moveTo>
                    <a:pt x="152" y="1"/>
                  </a:moveTo>
                  <a:cubicBezTo>
                    <a:pt x="133" y="1"/>
                    <a:pt x="114" y="7"/>
                    <a:pt x="98" y="25"/>
                  </a:cubicBezTo>
                  <a:cubicBezTo>
                    <a:pt x="56" y="62"/>
                    <a:pt x="1" y="159"/>
                    <a:pt x="19" y="178"/>
                  </a:cubicBezTo>
                  <a:cubicBezTo>
                    <a:pt x="26" y="192"/>
                    <a:pt x="45" y="198"/>
                    <a:pt x="67" y="198"/>
                  </a:cubicBezTo>
                  <a:cubicBezTo>
                    <a:pt x="103" y="198"/>
                    <a:pt x="149" y="182"/>
                    <a:pt x="172" y="159"/>
                  </a:cubicBezTo>
                  <a:cubicBezTo>
                    <a:pt x="232" y="118"/>
                    <a:pt x="232" y="62"/>
                    <a:pt x="213" y="25"/>
                  </a:cubicBezTo>
                  <a:cubicBezTo>
                    <a:pt x="200" y="12"/>
                    <a:pt x="176" y="1"/>
                    <a:pt x="15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4" name="Google Shape;4794;p60"/>
          <p:cNvGrpSpPr/>
          <p:nvPr/>
        </p:nvGrpSpPr>
        <p:grpSpPr>
          <a:xfrm>
            <a:off x="700151" y="2225370"/>
            <a:ext cx="376542" cy="385343"/>
            <a:chOff x="6405353" y="2836979"/>
            <a:chExt cx="396861" cy="406137"/>
          </a:xfrm>
        </p:grpSpPr>
        <p:sp>
          <p:nvSpPr>
            <p:cNvPr id="4795" name="Google Shape;4795;p60"/>
            <p:cNvSpPr/>
            <p:nvPr/>
          </p:nvSpPr>
          <p:spPr>
            <a:xfrm>
              <a:off x="6561364" y="3023438"/>
              <a:ext cx="154464" cy="219678"/>
            </a:xfrm>
            <a:custGeom>
              <a:avLst/>
              <a:gdLst/>
              <a:ahLst/>
              <a:cxnLst/>
              <a:rect l="l" t="t" r="r" b="b"/>
              <a:pathLst>
                <a:path w="1198" h="1812" extrusionOk="0">
                  <a:moveTo>
                    <a:pt x="250" y="0"/>
                  </a:moveTo>
                  <a:lnTo>
                    <a:pt x="232" y="19"/>
                  </a:lnTo>
                  <a:lnTo>
                    <a:pt x="1" y="268"/>
                  </a:lnTo>
                  <a:lnTo>
                    <a:pt x="19" y="384"/>
                  </a:lnTo>
                  <a:cubicBezTo>
                    <a:pt x="42" y="444"/>
                    <a:pt x="61" y="499"/>
                    <a:pt x="61" y="559"/>
                  </a:cubicBezTo>
                  <a:cubicBezTo>
                    <a:pt x="61" y="578"/>
                    <a:pt x="79" y="615"/>
                    <a:pt x="79" y="638"/>
                  </a:cubicBezTo>
                  <a:lnTo>
                    <a:pt x="79" y="730"/>
                  </a:lnTo>
                  <a:cubicBezTo>
                    <a:pt x="98" y="809"/>
                    <a:pt x="98" y="887"/>
                    <a:pt x="116" y="943"/>
                  </a:cubicBezTo>
                  <a:cubicBezTo>
                    <a:pt x="135" y="985"/>
                    <a:pt x="135" y="1021"/>
                    <a:pt x="135" y="1058"/>
                  </a:cubicBezTo>
                  <a:cubicBezTo>
                    <a:pt x="158" y="1077"/>
                    <a:pt x="158" y="1077"/>
                    <a:pt x="158" y="1100"/>
                  </a:cubicBezTo>
                  <a:cubicBezTo>
                    <a:pt x="176" y="1155"/>
                    <a:pt x="195" y="1216"/>
                    <a:pt x="232" y="1253"/>
                  </a:cubicBezTo>
                  <a:cubicBezTo>
                    <a:pt x="232" y="1271"/>
                    <a:pt x="250" y="1289"/>
                    <a:pt x="250" y="1289"/>
                  </a:cubicBezTo>
                  <a:cubicBezTo>
                    <a:pt x="292" y="1350"/>
                    <a:pt x="329" y="1387"/>
                    <a:pt x="366" y="1447"/>
                  </a:cubicBezTo>
                  <a:cubicBezTo>
                    <a:pt x="407" y="1484"/>
                    <a:pt x="444" y="1521"/>
                    <a:pt x="504" y="1562"/>
                  </a:cubicBezTo>
                  <a:cubicBezTo>
                    <a:pt x="620" y="1655"/>
                    <a:pt x="735" y="1733"/>
                    <a:pt x="906" y="1812"/>
                  </a:cubicBezTo>
                  <a:cubicBezTo>
                    <a:pt x="966" y="1715"/>
                    <a:pt x="1003" y="1636"/>
                    <a:pt x="1059" y="1539"/>
                  </a:cubicBezTo>
                  <a:cubicBezTo>
                    <a:pt x="1082" y="1502"/>
                    <a:pt x="1082" y="1465"/>
                    <a:pt x="1100" y="1423"/>
                  </a:cubicBezTo>
                  <a:cubicBezTo>
                    <a:pt x="1119" y="1387"/>
                    <a:pt x="1137" y="1350"/>
                    <a:pt x="1137" y="1308"/>
                  </a:cubicBezTo>
                  <a:cubicBezTo>
                    <a:pt x="1174" y="1216"/>
                    <a:pt x="1197" y="1100"/>
                    <a:pt x="1197" y="1003"/>
                  </a:cubicBezTo>
                  <a:cubicBezTo>
                    <a:pt x="1197" y="943"/>
                    <a:pt x="1174" y="869"/>
                    <a:pt x="1174" y="809"/>
                  </a:cubicBezTo>
                  <a:cubicBezTo>
                    <a:pt x="1156" y="754"/>
                    <a:pt x="1137" y="693"/>
                    <a:pt x="1100" y="638"/>
                  </a:cubicBezTo>
                  <a:cubicBezTo>
                    <a:pt x="1100" y="596"/>
                    <a:pt x="1082" y="578"/>
                    <a:pt x="1059" y="541"/>
                  </a:cubicBezTo>
                  <a:cubicBezTo>
                    <a:pt x="1022" y="481"/>
                    <a:pt x="985" y="444"/>
                    <a:pt x="925" y="384"/>
                  </a:cubicBezTo>
                  <a:cubicBezTo>
                    <a:pt x="888" y="347"/>
                    <a:pt x="851" y="310"/>
                    <a:pt x="809" y="291"/>
                  </a:cubicBezTo>
                  <a:cubicBezTo>
                    <a:pt x="772" y="268"/>
                    <a:pt x="754" y="250"/>
                    <a:pt x="735" y="231"/>
                  </a:cubicBezTo>
                  <a:cubicBezTo>
                    <a:pt x="675" y="194"/>
                    <a:pt x="620" y="153"/>
                    <a:pt x="541" y="116"/>
                  </a:cubicBezTo>
                  <a:cubicBezTo>
                    <a:pt x="481" y="97"/>
                    <a:pt x="407" y="60"/>
                    <a:pt x="347" y="37"/>
                  </a:cubicBezTo>
                  <a:lnTo>
                    <a:pt x="329" y="19"/>
                  </a:lnTo>
                  <a:cubicBezTo>
                    <a:pt x="292" y="19"/>
                    <a:pt x="273" y="0"/>
                    <a:pt x="25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60"/>
            <p:cNvSpPr/>
            <p:nvPr/>
          </p:nvSpPr>
          <p:spPr>
            <a:xfrm>
              <a:off x="6571549" y="3051443"/>
              <a:ext cx="126356" cy="86319"/>
            </a:xfrm>
            <a:custGeom>
              <a:avLst/>
              <a:gdLst/>
              <a:ahLst/>
              <a:cxnLst/>
              <a:rect l="l" t="t" r="r" b="b"/>
              <a:pathLst>
                <a:path w="980" h="712" extrusionOk="0">
                  <a:moveTo>
                    <a:pt x="656" y="0"/>
                  </a:moveTo>
                  <a:cubicBezTo>
                    <a:pt x="633" y="37"/>
                    <a:pt x="596" y="97"/>
                    <a:pt x="578" y="134"/>
                  </a:cubicBezTo>
                  <a:cubicBezTo>
                    <a:pt x="541" y="176"/>
                    <a:pt x="499" y="213"/>
                    <a:pt x="462" y="250"/>
                  </a:cubicBezTo>
                  <a:cubicBezTo>
                    <a:pt x="425" y="291"/>
                    <a:pt x="365" y="328"/>
                    <a:pt x="328" y="365"/>
                  </a:cubicBezTo>
                  <a:lnTo>
                    <a:pt x="310" y="384"/>
                  </a:lnTo>
                  <a:lnTo>
                    <a:pt x="287" y="384"/>
                  </a:lnTo>
                  <a:lnTo>
                    <a:pt x="250" y="407"/>
                  </a:lnTo>
                  <a:cubicBezTo>
                    <a:pt x="231" y="425"/>
                    <a:pt x="231" y="425"/>
                    <a:pt x="213" y="425"/>
                  </a:cubicBezTo>
                  <a:cubicBezTo>
                    <a:pt x="194" y="444"/>
                    <a:pt x="194" y="444"/>
                    <a:pt x="171" y="444"/>
                  </a:cubicBezTo>
                  <a:lnTo>
                    <a:pt x="153" y="462"/>
                  </a:lnTo>
                  <a:lnTo>
                    <a:pt x="134" y="462"/>
                  </a:lnTo>
                  <a:lnTo>
                    <a:pt x="97" y="481"/>
                  </a:lnTo>
                  <a:cubicBezTo>
                    <a:pt x="79" y="481"/>
                    <a:pt x="79" y="481"/>
                    <a:pt x="79" y="499"/>
                  </a:cubicBezTo>
                  <a:lnTo>
                    <a:pt x="0" y="499"/>
                  </a:lnTo>
                  <a:cubicBezTo>
                    <a:pt x="19" y="578"/>
                    <a:pt x="19" y="656"/>
                    <a:pt x="37" y="712"/>
                  </a:cubicBezTo>
                  <a:lnTo>
                    <a:pt x="250" y="712"/>
                  </a:lnTo>
                  <a:cubicBezTo>
                    <a:pt x="268" y="693"/>
                    <a:pt x="287" y="693"/>
                    <a:pt x="310" y="693"/>
                  </a:cubicBezTo>
                  <a:cubicBezTo>
                    <a:pt x="328" y="693"/>
                    <a:pt x="328" y="693"/>
                    <a:pt x="347" y="675"/>
                  </a:cubicBezTo>
                  <a:lnTo>
                    <a:pt x="402" y="675"/>
                  </a:lnTo>
                  <a:lnTo>
                    <a:pt x="425" y="656"/>
                  </a:lnTo>
                  <a:lnTo>
                    <a:pt x="462" y="656"/>
                  </a:lnTo>
                  <a:cubicBezTo>
                    <a:pt x="541" y="615"/>
                    <a:pt x="596" y="596"/>
                    <a:pt x="675" y="559"/>
                  </a:cubicBezTo>
                  <a:cubicBezTo>
                    <a:pt x="730" y="523"/>
                    <a:pt x="809" y="462"/>
                    <a:pt x="864" y="425"/>
                  </a:cubicBezTo>
                  <a:cubicBezTo>
                    <a:pt x="906" y="384"/>
                    <a:pt x="943" y="347"/>
                    <a:pt x="980" y="310"/>
                  </a:cubicBezTo>
                  <a:cubicBezTo>
                    <a:pt x="943" y="250"/>
                    <a:pt x="906" y="213"/>
                    <a:pt x="846" y="153"/>
                  </a:cubicBezTo>
                  <a:cubicBezTo>
                    <a:pt x="809" y="116"/>
                    <a:pt x="772" y="79"/>
                    <a:pt x="730" y="60"/>
                  </a:cubicBezTo>
                  <a:cubicBezTo>
                    <a:pt x="693" y="37"/>
                    <a:pt x="675" y="19"/>
                    <a:pt x="65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60"/>
            <p:cNvSpPr/>
            <p:nvPr/>
          </p:nvSpPr>
          <p:spPr>
            <a:xfrm>
              <a:off x="6581606" y="3121396"/>
              <a:ext cx="134221" cy="70195"/>
            </a:xfrm>
            <a:custGeom>
              <a:avLst/>
              <a:gdLst/>
              <a:ahLst/>
              <a:cxnLst/>
              <a:rect l="l" t="t" r="r" b="b"/>
              <a:pathLst>
                <a:path w="1041" h="579" extrusionOk="0">
                  <a:moveTo>
                    <a:pt x="1017" y="1"/>
                  </a:moveTo>
                  <a:cubicBezTo>
                    <a:pt x="980" y="19"/>
                    <a:pt x="962" y="38"/>
                    <a:pt x="943" y="61"/>
                  </a:cubicBezTo>
                  <a:cubicBezTo>
                    <a:pt x="883" y="98"/>
                    <a:pt x="828" y="135"/>
                    <a:pt x="786" y="177"/>
                  </a:cubicBezTo>
                  <a:cubicBezTo>
                    <a:pt x="731" y="195"/>
                    <a:pt x="671" y="232"/>
                    <a:pt x="634" y="250"/>
                  </a:cubicBezTo>
                  <a:lnTo>
                    <a:pt x="597" y="250"/>
                  </a:lnTo>
                  <a:cubicBezTo>
                    <a:pt x="597" y="269"/>
                    <a:pt x="597" y="269"/>
                    <a:pt x="578" y="269"/>
                  </a:cubicBezTo>
                  <a:lnTo>
                    <a:pt x="537" y="292"/>
                  </a:lnTo>
                  <a:cubicBezTo>
                    <a:pt x="518" y="292"/>
                    <a:pt x="481" y="311"/>
                    <a:pt x="463" y="311"/>
                  </a:cubicBezTo>
                  <a:lnTo>
                    <a:pt x="403" y="311"/>
                  </a:lnTo>
                  <a:cubicBezTo>
                    <a:pt x="403" y="311"/>
                    <a:pt x="384" y="329"/>
                    <a:pt x="366" y="329"/>
                  </a:cubicBezTo>
                  <a:lnTo>
                    <a:pt x="116" y="329"/>
                  </a:lnTo>
                  <a:lnTo>
                    <a:pt x="93" y="311"/>
                  </a:lnTo>
                  <a:lnTo>
                    <a:pt x="38" y="311"/>
                  </a:lnTo>
                  <a:lnTo>
                    <a:pt x="1" y="292"/>
                  </a:lnTo>
                  <a:lnTo>
                    <a:pt x="1" y="292"/>
                  </a:lnTo>
                  <a:cubicBezTo>
                    <a:pt x="19" y="347"/>
                    <a:pt x="38" y="408"/>
                    <a:pt x="75" y="445"/>
                  </a:cubicBezTo>
                  <a:cubicBezTo>
                    <a:pt x="75" y="463"/>
                    <a:pt x="93" y="481"/>
                    <a:pt x="93" y="481"/>
                  </a:cubicBezTo>
                  <a:lnTo>
                    <a:pt x="135" y="500"/>
                  </a:lnTo>
                  <a:lnTo>
                    <a:pt x="190" y="523"/>
                  </a:lnTo>
                  <a:cubicBezTo>
                    <a:pt x="209" y="523"/>
                    <a:pt x="209" y="523"/>
                    <a:pt x="209" y="542"/>
                  </a:cubicBezTo>
                  <a:lnTo>
                    <a:pt x="287" y="542"/>
                  </a:lnTo>
                  <a:lnTo>
                    <a:pt x="306" y="560"/>
                  </a:lnTo>
                  <a:lnTo>
                    <a:pt x="421" y="560"/>
                  </a:lnTo>
                  <a:cubicBezTo>
                    <a:pt x="440" y="579"/>
                    <a:pt x="463" y="579"/>
                    <a:pt x="481" y="579"/>
                  </a:cubicBezTo>
                  <a:lnTo>
                    <a:pt x="652" y="579"/>
                  </a:lnTo>
                  <a:cubicBezTo>
                    <a:pt x="652" y="579"/>
                    <a:pt x="671" y="579"/>
                    <a:pt x="671" y="560"/>
                  </a:cubicBezTo>
                  <a:lnTo>
                    <a:pt x="694" y="560"/>
                  </a:lnTo>
                  <a:cubicBezTo>
                    <a:pt x="768" y="560"/>
                    <a:pt x="846" y="542"/>
                    <a:pt x="925" y="523"/>
                  </a:cubicBezTo>
                  <a:cubicBezTo>
                    <a:pt x="943" y="523"/>
                    <a:pt x="962" y="500"/>
                    <a:pt x="980" y="500"/>
                  </a:cubicBezTo>
                  <a:cubicBezTo>
                    <a:pt x="1017" y="408"/>
                    <a:pt x="1040" y="292"/>
                    <a:pt x="1040" y="195"/>
                  </a:cubicBezTo>
                  <a:cubicBezTo>
                    <a:pt x="1040" y="135"/>
                    <a:pt x="1017" y="61"/>
                    <a:pt x="1017"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60"/>
            <p:cNvSpPr/>
            <p:nvPr/>
          </p:nvSpPr>
          <p:spPr>
            <a:xfrm>
              <a:off x="6608425" y="3198744"/>
              <a:ext cx="89481" cy="44372"/>
            </a:xfrm>
            <a:custGeom>
              <a:avLst/>
              <a:gdLst/>
              <a:ahLst/>
              <a:cxnLst/>
              <a:rect l="l" t="t" r="r" b="b"/>
              <a:pathLst>
                <a:path w="694" h="366" extrusionOk="0">
                  <a:moveTo>
                    <a:pt x="1" y="1"/>
                  </a:moveTo>
                  <a:lnTo>
                    <a:pt x="1" y="1"/>
                  </a:lnTo>
                  <a:cubicBezTo>
                    <a:pt x="42" y="38"/>
                    <a:pt x="79" y="75"/>
                    <a:pt x="139" y="116"/>
                  </a:cubicBezTo>
                  <a:cubicBezTo>
                    <a:pt x="255" y="209"/>
                    <a:pt x="370" y="287"/>
                    <a:pt x="541" y="366"/>
                  </a:cubicBezTo>
                  <a:cubicBezTo>
                    <a:pt x="601" y="269"/>
                    <a:pt x="638" y="190"/>
                    <a:pt x="694" y="93"/>
                  </a:cubicBezTo>
                  <a:lnTo>
                    <a:pt x="694" y="93"/>
                  </a:lnTo>
                  <a:cubicBezTo>
                    <a:pt x="635" y="120"/>
                    <a:pt x="556" y="142"/>
                    <a:pt x="459" y="142"/>
                  </a:cubicBezTo>
                  <a:cubicBezTo>
                    <a:pt x="337" y="142"/>
                    <a:pt x="184" y="106"/>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60"/>
            <p:cNvSpPr/>
            <p:nvPr/>
          </p:nvSpPr>
          <p:spPr>
            <a:xfrm>
              <a:off x="6536995" y="2836979"/>
              <a:ext cx="210938" cy="191066"/>
            </a:xfrm>
            <a:custGeom>
              <a:avLst/>
              <a:gdLst/>
              <a:ahLst/>
              <a:cxnLst/>
              <a:rect l="l" t="t" r="r" b="b"/>
              <a:pathLst>
                <a:path w="1636" h="1576" extrusionOk="0">
                  <a:moveTo>
                    <a:pt x="1323" y="1"/>
                  </a:moveTo>
                  <a:cubicBezTo>
                    <a:pt x="1242" y="1"/>
                    <a:pt x="1128" y="31"/>
                    <a:pt x="961" y="115"/>
                  </a:cubicBezTo>
                  <a:cubicBezTo>
                    <a:pt x="190" y="517"/>
                    <a:pt x="0" y="1344"/>
                    <a:pt x="0" y="1344"/>
                  </a:cubicBezTo>
                  <a:cubicBezTo>
                    <a:pt x="56" y="1344"/>
                    <a:pt x="93" y="1386"/>
                    <a:pt x="116" y="1423"/>
                  </a:cubicBezTo>
                  <a:cubicBezTo>
                    <a:pt x="153" y="1483"/>
                    <a:pt x="153" y="1575"/>
                    <a:pt x="153" y="1575"/>
                  </a:cubicBezTo>
                  <a:cubicBezTo>
                    <a:pt x="153" y="1575"/>
                    <a:pt x="980" y="1289"/>
                    <a:pt x="1229" y="1095"/>
                  </a:cubicBezTo>
                  <a:cubicBezTo>
                    <a:pt x="1405" y="961"/>
                    <a:pt x="1636" y="651"/>
                    <a:pt x="1479" y="443"/>
                  </a:cubicBezTo>
                  <a:cubicBezTo>
                    <a:pt x="1594" y="305"/>
                    <a:pt x="1576" y="152"/>
                    <a:pt x="1502" y="74"/>
                  </a:cubicBezTo>
                  <a:cubicBezTo>
                    <a:pt x="1461" y="35"/>
                    <a:pt x="1411" y="1"/>
                    <a:pt x="1323"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60"/>
            <p:cNvSpPr/>
            <p:nvPr/>
          </p:nvSpPr>
          <p:spPr>
            <a:xfrm>
              <a:off x="6536995" y="2836979"/>
              <a:ext cx="205651" cy="172517"/>
            </a:xfrm>
            <a:custGeom>
              <a:avLst/>
              <a:gdLst/>
              <a:ahLst/>
              <a:cxnLst/>
              <a:rect l="l" t="t" r="r" b="b"/>
              <a:pathLst>
                <a:path w="1595" h="1423" extrusionOk="0">
                  <a:moveTo>
                    <a:pt x="1323" y="1"/>
                  </a:moveTo>
                  <a:cubicBezTo>
                    <a:pt x="1242" y="1"/>
                    <a:pt x="1128" y="31"/>
                    <a:pt x="961" y="115"/>
                  </a:cubicBezTo>
                  <a:cubicBezTo>
                    <a:pt x="809" y="189"/>
                    <a:pt x="670" y="305"/>
                    <a:pt x="555" y="402"/>
                  </a:cubicBezTo>
                  <a:lnTo>
                    <a:pt x="536" y="420"/>
                  </a:lnTo>
                  <a:cubicBezTo>
                    <a:pt x="116" y="827"/>
                    <a:pt x="0" y="1344"/>
                    <a:pt x="0" y="1344"/>
                  </a:cubicBezTo>
                  <a:cubicBezTo>
                    <a:pt x="56" y="1344"/>
                    <a:pt x="93" y="1386"/>
                    <a:pt x="116" y="1423"/>
                  </a:cubicBezTo>
                  <a:cubicBezTo>
                    <a:pt x="980" y="1076"/>
                    <a:pt x="1479" y="443"/>
                    <a:pt x="1479" y="443"/>
                  </a:cubicBezTo>
                  <a:cubicBezTo>
                    <a:pt x="1594" y="305"/>
                    <a:pt x="1576" y="152"/>
                    <a:pt x="1502" y="74"/>
                  </a:cubicBezTo>
                  <a:cubicBezTo>
                    <a:pt x="1461" y="35"/>
                    <a:pt x="1411" y="1"/>
                    <a:pt x="1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60"/>
            <p:cNvSpPr/>
            <p:nvPr/>
          </p:nvSpPr>
          <p:spPr>
            <a:xfrm>
              <a:off x="6648394" y="3189287"/>
              <a:ext cx="7865" cy="6789"/>
            </a:xfrm>
            <a:custGeom>
              <a:avLst/>
              <a:gdLst/>
              <a:ahLst/>
              <a:cxnLst/>
              <a:rect l="l" t="t" r="r" b="b"/>
              <a:pathLst>
                <a:path w="61" h="56" extrusionOk="0">
                  <a:moveTo>
                    <a:pt x="0" y="0"/>
                  </a:moveTo>
                  <a:lnTo>
                    <a:pt x="0" y="19"/>
                  </a:lnTo>
                  <a:lnTo>
                    <a:pt x="19" y="19"/>
                  </a:lnTo>
                  <a:cubicBezTo>
                    <a:pt x="37" y="37"/>
                    <a:pt x="37" y="37"/>
                    <a:pt x="60" y="55"/>
                  </a:cubicBezTo>
                  <a:cubicBezTo>
                    <a:pt x="37" y="37"/>
                    <a:pt x="37" y="37"/>
                    <a:pt x="37" y="19"/>
                  </a:cubicBezTo>
                  <a:cubicBezTo>
                    <a:pt x="19" y="19"/>
                    <a:pt x="19" y="0"/>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60"/>
            <p:cNvSpPr/>
            <p:nvPr/>
          </p:nvSpPr>
          <p:spPr>
            <a:xfrm>
              <a:off x="6641174" y="3145037"/>
              <a:ext cx="12120" cy="46554"/>
            </a:xfrm>
            <a:custGeom>
              <a:avLst/>
              <a:gdLst/>
              <a:ahLst/>
              <a:cxnLst/>
              <a:rect l="l" t="t" r="r" b="b"/>
              <a:pathLst>
                <a:path w="94" h="384" extrusionOk="0">
                  <a:moveTo>
                    <a:pt x="38" y="0"/>
                  </a:moveTo>
                  <a:cubicBezTo>
                    <a:pt x="19" y="0"/>
                    <a:pt x="19" y="18"/>
                    <a:pt x="1" y="37"/>
                  </a:cubicBezTo>
                  <a:lnTo>
                    <a:pt x="1" y="116"/>
                  </a:lnTo>
                  <a:lnTo>
                    <a:pt x="1" y="189"/>
                  </a:lnTo>
                  <a:cubicBezTo>
                    <a:pt x="1" y="231"/>
                    <a:pt x="1" y="250"/>
                    <a:pt x="19" y="286"/>
                  </a:cubicBezTo>
                  <a:lnTo>
                    <a:pt x="19" y="328"/>
                  </a:lnTo>
                  <a:cubicBezTo>
                    <a:pt x="19" y="347"/>
                    <a:pt x="19" y="347"/>
                    <a:pt x="38" y="365"/>
                  </a:cubicBezTo>
                  <a:cubicBezTo>
                    <a:pt x="38" y="365"/>
                    <a:pt x="38" y="384"/>
                    <a:pt x="56" y="384"/>
                  </a:cubicBezTo>
                  <a:cubicBezTo>
                    <a:pt x="75" y="384"/>
                    <a:pt x="75" y="384"/>
                    <a:pt x="75" y="365"/>
                  </a:cubicBezTo>
                  <a:lnTo>
                    <a:pt x="93" y="365"/>
                  </a:lnTo>
                  <a:lnTo>
                    <a:pt x="93" y="328"/>
                  </a:lnTo>
                  <a:lnTo>
                    <a:pt x="93" y="268"/>
                  </a:lnTo>
                  <a:lnTo>
                    <a:pt x="93" y="189"/>
                  </a:lnTo>
                  <a:cubicBezTo>
                    <a:pt x="75" y="171"/>
                    <a:pt x="75" y="134"/>
                    <a:pt x="75" y="116"/>
                  </a:cubicBezTo>
                  <a:cubicBezTo>
                    <a:pt x="75" y="74"/>
                    <a:pt x="56" y="55"/>
                    <a:pt x="56" y="18"/>
                  </a:cubicBezTo>
                  <a:lnTo>
                    <a:pt x="38" y="0"/>
                  </a:ln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60"/>
            <p:cNvSpPr/>
            <p:nvPr/>
          </p:nvSpPr>
          <p:spPr>
            <a:xfrm>
              <a:off x="6569100" y="3074963"/>
              <a:ext cx="89481" cy="86925"/>
            </a:xfrm>
            <a:custGeom>
              <a:avLst/>
              <a:gdLst/>
              <a:ahLst/>
              <a:cxnLst/>
              <a:rect l="l" t="t" r="r" b="b"/>
              <a:pathLst>
                <a:path w="694" h="717" extrusionOk="0">
                  <a:moveTo>
                    <a:pt x="19" y="0"/>
                  </a:moveTo>
                  <a:cubicBezTo>
                    <a:pt x="19" y="19"/>
                    <a:pt x="1" y="37"/>
                    <a:pt x="19" y="37"/>
                  </a:cubicBezTo>
                  <a:lnTo>
                    <a:pt x="19" y="56"/>
                  </a:lnTo>
                  <a:lnTo>
                    <a:pt x="38" y="56"/>
                  </a:lnTo>
                  <a:lnTo>
                    <a:pt x="38" y="74"/>
                  </a:lnTo>
                  <a:cubicBezTo>
                    <a:pt x="56" y="74"/>
                    <a:pt x="56" y="74"/>
                    <a:pt x="56" y="97"/>
                  </a:cubicBezTo>
                  <a:cubicBezTo>
                    <a:pt x="75" y="97"/>
                    <a:pt x="98" y="116"/>
                    <a:pt x="116" y="134"/>
                  </a:cubicBezTo>
                  <a:cubicBezTo>
                    <a:pt x="153" y="153"/>
                    <a:pt x="190" y="171"/>
                    <a:pt x="232" y="171"/>
                  </a:cubicBezTo>
                  <a:cubicBezTo>
                    <a:pt x="287" y="213"/>
                    <a:pt x="366" y="213"/>
                    <a:pt x="421" y="231"/>
                  </a:cubicBezTo>
                  <a:lnTo>
                    <a:pt x="444" y="250"/>
                  </a:lnTo>
                  <a:cubicBezTo>
                    <a:pt x="444" y="268"/>
                    <a:pt x="444" y="287"/>
                    <a:pt x="463" y="305"/>
                  </a:cubicBezTo>
                  <a:cubicBezTo>
                    <a:pt x="463" y="347"/>
                    <a:pt x="481" y="384"/>
                    <a:pt x="481" y="421"/>
                  </a:cubicBezTo>
                  <a:cubicBezTo>
                    <a:pt x="500" y="444"/>
                    <a:pt x="500" y="481"/>
                    <a:pt x="500" y="518"/>
                  </a:cubicBezTo>
                  <a:lnTo>
                    <a:pt x="500" y="633"/>
                  </a:lnTo>
                  <a:lnTo>
                    <a:pt x="518" y="633"/>
                  </a:lnTo>
                  <a:lnTo>
                    <a:pt x="518" y="652"/>
                  </a:lnTo>
                  <a:cubicBezTo>
                    <a:pt x="518" y="686"/>
                    <a:pt x="546" y="717"/>
                    <a:pt x="587" y="717"/>
                  </a:cubicBezTo>
                  <a:cubicBezTo>
                    <a:pt x="596" y="717"/>
                    <a:pt x="605" y="715"/>
                    <a:pt x="615" y="712"/>
                  </a:cubicBezTo>
                  <a:cubicBezTo>
                    <a:pt x="652" y="712"/>
                    <a:pt x="694" y="675"/>
                    <a:pt x="675" y="615"/>
                  </a:cubicBezTo>
                  <a:cubicBezTo>
                    <a:pt x="675" y="578"/>
                    <a:pt x="675" y="536"/>
                    <a:pt x="652" y="499"/>
                  </a:cubicBezTo>
                  <a:cubicBezTo>
                    <a:pt x="634" y="462"/>
                    <a:pt x="634" y="421"/>
                    <a:pt x="615" y="384"/>
                  </a:cubicBezTo>
                  <a:cubicBezTo>
                    <a:pt x="597" y="347"/>
                    <a:pt x="597" y="305"/>
                    <a:pt x="578" y="268"/>
                  </a:cubicBezTo>
                  <a:cubicBezTo>
                    <a:pt x="560" y="250"/>
                    <a:pt x="560" y="231"/>
                    <a:pt x="537" y="213"/>
                  </a:cubicBezTo>
                  <a:lnTo>
                    <a:pt x="537" y="171"/>
                  </a:lnTo>
                  <a:lnTo>
                    <a:pt x="518" y="153"/>
                  </a:lnTo>
                  <a:lnTo>
                    <a:pt x="518" y="134"/>
                  </a:lnTo>
                  <a:cubicBezTo>
                    <a:pt x="500" y="134"/>
                    <a:pt x="481" y="116"/>
                    <a:pt x="463" y="116"/>
                  </a:cubicBezTo>
                  <a:cubicBezTo>
                    <a:pt x="403" y="116"/>
                    <a:pt x="329" y="116"/>
                    <a:pt x="250" y="97"/>
                  </a:cubicBezTo>
                  <a:cubicBezTo>
                    <a:pt x="213" y="97"/>
                    <a:pt x="172" y="74"/>
                    <a:pt x="153" y="56"/>
                  </a:cubicBezTo>
                  <a:cubicBezTo>
                    <a:pt x="135" y="56"/>
                    <a:pt x="116" y="56"/>
                    <a:pt x="98" y="37"/>
                  </a:cubicBezTo>
                  <a:lnTo>
                    <a:pt x="75" y="19"/>
                  </a:lnTo>
                  <a:lnTo>
                    <a:pt x="56" y="19"/>
                  </a:lnTo>
                  <a:lnTo>
                    <a:pt x="5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60"/>
            <p:cNvSpPr/>
            <p:nvPr/>
          </p:nvSpPr>
          <p:spPr>
            <a:xfrm>
              <a:off x="6462471" y="2976884"/>
              <a:ext cx="143763" cy="118932"/>
            </a:xfrm>
            <a:custGeom>
              <a:avLst/>
              <a:gdLst/>
              <a:ahLst/>
              <a:cxnLst/>
              <a:rect l="l" t="t" r="r" b="b"/>
              <a:pathLst>
                <a:path w="1115" h="981" extrusionOk="0">
                  <a:moveTo>
                    <a:pt x="481" y="1"/>
                  </a:moveTo>
                  <a:cubicBezTo>
                    <a:pt x="463" y="1"/>
                    <a:pt x="440" y="1"/>
                    <a:pt x="421" y="19"/>
                  </a:cubicBezTo>
                  <a:lnTo>
                    <a:pt x="366" y="19"/>
                  </a:lnTo>
                  <a:cubicBezTo>
                    <a:pt x="347" y="38"/>
                    <a:pt x="324" y="38"/>
                    <a:pt x="306" y="38"/>
                  </a:cubicBezTo>
                  <a:cubicBezTo>
                    <a:pt x="287" y="38"/>
                    <a:pt x="269" y="56"/>
                    <a:pt x="250" y="56"/>
                  </a:cubicBezTo>
                  <a:cubicBezTo>
                    <a:pt x="232" y="75"/>
                    <a:pt x="232" y="75"/>
                    <a:pt x="209" y="98"/>
                  </a:cubicBezTo>
                  <a:cubicBezTo>
                    <a:pt x="190" y="116"/>
                    <a:pt x="172" y="116"/>
                    <a:pt x="153" y="135"/>
                  </a:cubicBezTo>
                  <a:cubicBezTo>
                    <a:pt x="135" y="135"/>
                    <a:pt x="135" y="153"/>
                    <a:pt x="116" y="172"/>
                  </a:cubicBezTo>
                  <a:cubicBezTo>
                    <a:pt x="93" y="190"/>
                    <a:pt x="75" y="190"/>
                    <a:pt x="75" y="213"/>
                  </a:cubicBezTo>
                  <a:cubicBezTo>
                    <a:pt x="56" y="232"/>
                    <a:pt x="56" y="250"/>
                    <a:pt x="38" y="269"/>
                  </a:cubicBezTo>
                  <a:cubicBezTo>
                    <a:pt x="38" y="287"/>
                    <a:pt x="19" y="306"/>
                    <a:pt x="19" y="329"/>
                  </a:cubicBezTo>
                  <a:cubicBezTo>
                    <a:pt x="1" y="329"/>
                    <a:pt x="1" y="366"/>
                    <a:pt x="1" y="384"/>
                  </a:cubicBezTo>
                  <a:lnTo>
                    <a:pt x="1" y="444"/>
                  </a:lnTo>
                  <a:lnTo>
                    <a:pt x="1" y="500"/>
                  </a:lnTo>
                  <a:lnTo>
                    <a:pt x="1" y="560"/>
                  </a:lnTo>
                  <a:cubicBezTo>
                    <a:pt x="1" y="578"/>
                    <a:pt x="19" y="597"/>
                    <a:pt x="19" y="615"/>
                  </a:cubicBezTo>
                  <a:cubicBezTo>
                    <a:pt x="38" y="634"/>
                    <a:pt x="38" y="652"/>
                    <a:pt x="56" y="675"/>
                  </a:cubicBezTo>
                  <a:cubicBezTo>
                    <a:pt x="56" y="694"/>
                    <a:pt x="75" y="694"/>
                    <a:pt x="75" y="712"/>
                  </a:cubicBezTo>
                  <a:cubicBezTo>
                    <a:pt x="93" y="731"/>
                    <a:pt x="93" y="749"/>
                    <a:pt x="116" y="768"/>
                  </a:cubicBezTo>
                  <a:cubicBezTo>
                    <a:pt x="135" y="791"/>
                    <a:pt x="135" y="791"/>
                    <a:pt x="153" y="809"/>
                  </a:cubicBezTo>
                  <a:cubicBezTo>
                    <a:pt x="172" y="828"/>
                    <a:pt x="190" y="828"/>
                    <a:pt x="209" y="846"/>
                  </a:cubicBezTo>
                  <a:cubicBezTo>
                    <a:pt x="232" y="865"/>
                    <a:pt x="232" y="865"/>
                    <a:pt x="250" y="883"/>
                  </a:cubicBezTo>
                  <a:cubicBezTo>
                    <a:pt x="269" y="883"/>
                    <a:pt x="287" y="906"/>
                    <a:pt x="306" y="906"/>
                  </a:cubicBezTo>
                  <a:cubicBezTo>
                    <a:pt x="324" y="925"/>
                    <a:pt x="347" y="925"/>
                    <a:pt x="366" y="943"/>
                  </a:cubicBezTo>
                  <a:cubicBezTo>
                    <a:pt x="384" y="943"/>
                    <a:pt x="403" y="943"/>
                    <a:pt x="421" y="962"/>
                  </a:cubicBezTo>
                  <a:cubicBezTo>
                    <a:pt x="440" y="962"/>
                    <a:pt x="463" y="962"/>
                    <a:pt x="481" y="980"/>
                  </a:cubicBezTo>
                  <a:lnTo>
                    <a:pt x="731" y="980"/>
                  </a:lnTo>
                  <a:cubicBezTo>
                    <a:pt x="749" y="962"/>
                    <a:pt x="768" y="962"/>
                    <a:pt x="786" y="943"/>
                  </a:cubicBezTo>
                  <a:lnTo>
                    <a:pt x="828" y="943"/>
                  </a:lnTo>
                  <a:lnTo>
                    <a:pt x="846" y="925"/>
                  </a:lnTo>
                  <a:cubicBezTo>
                    <a:pt x="865" y="925"/>
                    <a:pt x="883" y="906"/>
                    <a:pt x="902" y="906"/>
                  </a:cubicBezTo>
                  <a:cubicBezTo>
                    <a:pt x="902" y="883"/>
                    <a:pt x="925" y="865"/>
                    <a:pt x="943" y="846"/>
                  </a:cubicBezTo>
                  <a:cubicBezTo>
                    <a:pt x="962" y="846"/>
                    <a:pt x="962" y="828"/>
                    <a:pt x="980" y="828"/>
                  </a:cubicBezTo>
                  <a:lnTo>
                    <a:pt x="999" y="809"/>
                  </a:lnTo>
                  <a:cubicBezTo>
                    <a:pt x="999" y="809"/>
                    <a:pt x="1017" y="791"/>
                    <a:pt x="1040" y="768"/>
                  </a:cubicBezTo>
                  <a:lnTo>
                    <a:pt x="1040" y="749"/>
                  </a:lnTo>
                  <a:cubicBezTo>
                    <a:pt x="1059" y="731"/>
                    <a:pt x="1059" y="731"/>
                    <a:pt x="1059" y="712"/>
                  </a:cubicBezTo>
                  <a:cubicBezTo>
                    <a:pt x="1077" y="694"/>
                    <a:pt x="1077" y="675"/>
                    <a:pt x="1077" y="652"/>
                  </a:cubicBezTo>
                  <a:cubicBezTo>
                    <a:pt x="1096" y="634"/>
                    <a:pt x="1096" y="615"/>
                    <a:pt x="1114" y="597"/>
                  </a:cubicBezTo>
                  <a:cubicBezTo>
                    <a:pt x="1114" y="578"/>
                    <a:pt x="1096" y="560"/>
                    <a:pt x="1096" y="537"/>
                  </a:cubicBezTo>
                  <a:cubicBezTo>
                    <a:pt x="1114" y="518"/>
                    <a:pt x="1114" y="500"/>
                    <a:pt x="1096" y="481"/>
                  </a:cubicBezTo>
                  <a:cubicBezTo>
                    <a:pt x="1096" y="463"/>
                    <a:pt x="1114" y="421"/>
                    <a:pt x="1096" y="403"/>
                  </a:cubicBezTo>
                  <a:cubicBezTo>
                    <a:pt x="1096" y="384"/>
                    <a:pt x="1077" y="366"/>
                    <a:pt x="1077" y="347"/>
                  </a:cubicBezTo>
                  <a:lnTo>
                    <a:pt x="1077" y="329"/>
                  </a:lnTo>
                  <a:cubicBezTo>
                    <a:pt x="1077" y="306"/>
                    <a:pt x="1059" y="306"/>
                    <a:pt x="1059" y="287"/>
                  </a:cubicBezTo>
                  <a:cubicBezTo>
                    <a:pt x="1059" y="269"/>
                    <a:pt x="1040" y="250"/>
                    <a:pt x="1040" y="232"/>
                  </a:cubicBezTo>
                  <a:cubicBezTo>
                    <a:pt x="1017" y="213"/>
                    <a:pt x="999" y="213"/>
                    <a:pt x="980" y="190"/>
                  </a:cubicBezTo>
                  <a:cubicBezTo>
                    <a:pt x="980" y="172"/>
                    <a:pt x="962" y="172"/>
                    <a:pt x="943" y="153"/>
                  </a:cubicBezTo>
                  <a:cubicBezTo>
                    <a:pt x="925" y="135"/>
                    <a:pt x="902" y="116"/>
                    <a:pt x="902" y="116"/>
                  </a:cubicBezTo>
                  <a:cubicBezTo>
                    <a:pt x="883" y="98"/>
                    <a:pt x="865" y="98"/>
                    <a:pt x="846" y="75"/>
                  </a:cubicBezTo>
                  <a:cubicBezTo>
                    <a:pt x="828" y="75"/>
                    <a:pt x="809" y="56"/>
                    <a:pt x="786" y="38"/>
                  </a:cubicBezTo>
                  <a:cubicBezTo>
                    <a:pt x="768" y="38"/>
                    <a:pt x="749" y="19"/>
                    <a:pt x="731" y="19"/>
                  </a:cubicBezTo>
                  <a:cubicBezTo>
                    <a:pt x="712" y="19"/>
                    <a:pt x="694" y="19"/>
                    <a:pt x="67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60"/>
            <p:cNvSpPr/>
            <p:nvPr/>
          </p:nvSpPr>
          <p:spPr>
            <a:xfrm>
              <a:off x="6524488" y="2999919"/>
              <a:ext cx="12636" cy="9578"/>
            </a:xfrm>
            <a:custGeom>
              <a:avLst/>
              <a:gdLst/>
              <a:ahLst/>
              <a:cxnLst/>
              <a:rect l="l" t="t" r="r" b="b"/>
              <a:pathLst>
                <a:path w="98" h="79" extrusionOk="0">
                  <a:moveTo>
                    <a:pt x="97" y="23"/>
                  </a:moveTo>
                  <a:cubicBezTo>
                    <a:pt x="56" y="23"/>
                    <a:pt x="37" y="42"/>
                    <a:pt x="19" y="60"/>
                  </a:cubicBezTo>
                  <a:cubicBezTo>
                    <a:pt x="37" y="42"/>
                    <a:pt x="56" y="42"/>
                    <a:pt x="97" y="23"/>
                  </a:cubicBezTo>
                  <a:close/>
                  <a:moveTo>
                    <a:pt x="0" y="0"/>
                  </a:moveTo>
                  <a:lnTo>
                    <a:pt x="0" y="60"/>
                  </a:lnTo>
                  <a:lnTo>
                    <a:pt x="19" y="79"/>
                  </a:lnTo>
                  <a:lnTo>
                    <a:pt x="19" y="60"/>
                  </a:lnTo>
                  <a:cubicBezTo>
                    <a:pt x="19" y="42"/>
                    <a:pt x="0" y="23"/>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60"/>
            <p:cNvSpPr/>
            <p:nvPr/>
          </p:nvSpPr>
          <p:spPr>
            <a:xfrm>
              <a:off x="6559043" y="3030712"/>
              <a:ext cx="7865" cy="11275"/>
            </a:xfrm>
            <a:custGeom>
              <a:avLst/>
              <a:gdLst/>
              <a:ahLst/>
              <a:cxnLst/>
              <a:rect l="l" t="t" r="r" b="b"/>
              <a:pathLst>
                <a:path w="61" h="93" extrusionOk="0">
                  <a:moveTo>
                    <a:pt x="0" y="0"/>
                  </a:moveTo>
                  <a:lnTo>
                    <a:pt x="0" y="37"/>
                  </a:lnTo>
                  <a:cubicBezTo>
                    <a:pt x="19" y="19"/>
                    <a:pt x="19" y="0"/>
                    <a:pt x="0" y="0"/>
                  </a:cubicBezTo>
                  <a:close/>
                  <a:moveTo>
                    <a:pt x="37" y="37"/>
                  </a:moveTo>
                  <a:lnTo>
                    <a:pt x="37" y="56"/>
                  </a:lnTo>
                  <a:lnTo>
                    <a:pt x="37" y="93"/>
                  </a:lnTo>
                  <a:cubicBezTo>
                    <a:pt x="37" y="74"/>
                    <a:pt x="37" y="74"/>
                    <a:pt x="60" y="56"/>
                  </a:cubicBezTo>
                  <a:lnTo>
                    <a:pt x="60" y="37"/>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60"/>
            <p:cNvSpPr/>
            <p:nvPr/>
          </p:nvSpPr>
          <p:spPr>
            <a:xfrm>
              <a:off x="6581606" y="3044654"/>
              <a:ext cx="2579" cy="6910"/>
            </a:xfrm>
            <a:custGeom>
              <a:avLst/>
              <a:gdLst/>
              <a:ahLst/>
              <a:cxnLst/>
              <a:rect l="l" t="t" r="r" b="b"/>
              <a:pathLst>
                <a:path w="20" h="57" extrusionOk="0">
                  <a:moveTo>
                    <a:pt x="1" y="1"/>
                  </a:moveTo>
                  <a:lnTo>
                    <a:pt x="1" y="19"/>
                  </a:lnTo>
                  <a:cubicBezTo>
                    <a:pt x="1" y="19"/>
                    <a:pt x="19" y="38"/>
                    <a:pt x="19" y="56"/>
                  </a:cubicBezTo>
                  <a:cubicBezTo>
                    <a:pt x="19" y="38"/>
                    <a:pt x="19" y="19"/>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60"/>
            <p:cNvSpPr/>
            <p:nvPr/>
          </p:nvSpPr>
          <p:spPr>
            <a:xfrm>
              <a:off x="6514303" y="3030712"/>
              <a:ext cx="10315" cy="2303"/>
            </a:xfrm>
            <a:custGeom>
              <a:avLst/>
              <a:gdLst/>
              <a:ahLst/>
              <a:cxnLst/>
              <a:rect l="l" t="t" r="r" b="b"/>
              <a:pathLst>
                <a:path w="80" h="19" extrusionOk="0">
                  <a:moveTo>
                    <a:pt x="38" y="19"/>
                  </a:moveTo>
                  <a:lnTo>
                    <a:pt x="19" y="19"/>
                  </a:lnTo>
                  <a:lnTo>
                    <a:pt x="1" y="0"/>
                  </a:lnTo>
                  <a:lnTo>
                    <a:pt x="19" y="19"/>
                  </a:lnTo>
                  <a:lnTo>
                    <a:pt x="19" y="19"/>
                  </a:lnTo>
                  <a:lnTo>
                    <a:pt x="38" y="19"/>
                  </a:lnTo>
                  <a:lnTo>
                    <a:pt x="79" y="19"/>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60"/>
            <p:cNvSpPr/>
            <p:nvPr/>
          </p:nvSpPr>
          <p:spPr>
            <a:xfrm>
              <a:off x="6534030" y="3055929"/>
              <a:ext cx="3094" cy="2910"/>
            </a:xfrm>
            <a:custGeom>
              <a:avLst/>
              <a:gdLst/>
              <a:ahLst/>
              <a:cxnLst/>
              <a:rect l="l" t="t" r="r" b="b"/>
              <a:pathLst>
                <a:path w="24" h="24" extrusionOk="0">
                  <a:moveTo>
                    <a:pt x="0" y="0"/>
                  </a:moveTo>
                  <a:lnTo>
                    <a:pt x="0" y="23"/>
                  </a:lnTo>
                  <a:cubicBezTo>
                    <a:pt x="23" y="23"/>
                    <a:pt x="23" y="23"/>
                    <a:pt x="2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60"/>
            <p:cNvSpPr/>
            <p:nvPr/>
          </p:nvSpPr>
          <p:spPr>
            <a:xfrm>
              <a:off x="6504246" y="2988644"/>
              <a:ext cx="5415" cy="6910"/>
            </a:xfrm>
            <a:custGeom>
              <a:avLst/>
              <a:gdLst/>
              <a:ahLst/>
              <a:cxnLst/>
              <a:rect l="l" t="t" r="r" b="b"/>
              <a:pathLst>
                <a:path w="42" h="57" extrusionOk="0">
                  <a:moveTo>
                    <a:pt x="42" y="1"/>
                  </a:moveTo>
                  <a:cubicBezTo>
                    <a:pt x="23" y="1"/>
                    <a:pt x="23" y="1"/>
                    <a:pt x="0" y="19"/>
                  </a:cubicBezTo>
                  <a:lnTo>
                    <a:pt x="23" y="19"/>
                  </a:lnTo>
                  <a:lnTo>
                    <a:pt x="23" y="38"/>
                  </a:lnTo>
                  <a:cubicBezTo>
                    <a:pt x="42" y="38"/>
                    <a:pt x="42" y="56"/>
                    <a:pt x="42" y="56"/>
                  </a:cubicBezTo>
                  <a:lnTo>
                    <a:pt x="42" y="38"/>
                  </a:lnTo>
                  <a:lnTo>
                    <a:pt x="42" y="19"/>
                  </a:lnTo>
                  <a:lnTo>
                    <a:pt x="42"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60"/>
            <p:cNvSpPr/>
            <p:nvPr/>
          </p:nvSpPr>
          <p:spPr>
            <a:xfrm>
              <a:off x="6541766" y="2990947"/>
              <a:ext cx="4900" cy="6789"/>
            </a:xfrm>
            <a:custGeom>
              <a:avLst/>
              <a:gdLst/>
              <a:ahLst/>
              <a:cxnLst/>
              <a:rect l="l" t="t" r="r" b="b"/>
              <a:pathLst>
                <a:path w="38" h="56" extrusionOk="0">
                  <a:moveTo>
                    <a:pt x="0" y="0"/>
                  </a:moveTo>
                  <a:lnTo>
                    <a:pt x="0" y="19"/>
                  </a:lnTo>
                  <a:lnTo>
                    <a:pt x="19" y="37"/>
                  </a:lnTo>
                  <a:lnTo>
                    <a:pt x="37" y="56"/>
                  </a:lnTo>
                  <a:cubicBezTo>
                    <a:pt x="37" y="37"/>
                    <a:pt x="19" y="37"/>
                    <a:pt x="19" y="19"/>
                  </a:cubicBezTo>
                  <a:lnTo>
                    <a:pt x="0"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60"/>
            <p:cNvSpPr/>
            <p:nvPr/>
          </p:nvSpPr>
          <p:spPr>
            <a:xfrm>
              <a:off x="6484519" y="3053626"/>
              <a:ext cx="4900" cy="5213"/>
            </a:xfrm>
            <a:custGeom>
              <a:avLst/>
              <a:gdLst/>
              <a:ahLst/>
              <a:cxnLst/>
              <a:rect l="l" t="t" r="r" b="b"/>
              <a:pathLst>
                <a:path w="38" h="43" extrusionOk="0">
                  <a:moveTo>
                    <a:pt x="1" y="1"/>
                  </a:moveTo>
                  <a:lnTo>
                    <a:pt x="1" y="19"/>
                  </a:lnTo>
                  <a:lnTo>
                    <a:pt x="1" y="42"/>
                  </a:lnTo>
                  <a:lnTo>
                    <a:pt x="19" y="42"/>
                  </a:lnTo>
                  <a:cubicBezTo>
                    <a:pt x="38" y="42"/>
                    <a:pt x="38" y="19"/>
                    <a:pt x="38" y="19"/>
                  </a:cubicBezTo>
                  <a:lnTo>
                    <a:pt x="19" y="19"/>
                  </a:lnTo>
                  <a:cubicBezTo>
                    <a:pt x="1" y="19"/>
                    <a:pt x="1" y="1"/>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60"/>
            <p:cNvSpPr/>
            <p:nvPr/>
          </p:nvSpPr>
          <p:spPr>
            <a:xfrm>
              <a:off x="6519073" y="3083934"/>
              <a:ext cx="15085" cy="5092"/>
            </a:xfrm>
            <a:custGeom>
              <a:avLst/>
              <a:gdLst/>
              <a:ahLst/>
              <a:cxnLst/>
              <a:rect l="l" t="t" r="r" b="b"/>
              <a:pathLst>
                <a:path w="117" h="42" extrusionOk="0">
                  <a:moveTo>
                    <a:pt x="1" y="0"/>
                  </a:moveTo>
                  <a:cubicBezTo>
                    <a:pt x="8" y="8"/>
                    <a:pt x="13" y="11"/>
                    <a:pt x="18" y="11"/>
                  </a:cubicBezTo>
                  <a:cubicBezTo>
                    <a:pt x="26" y="11"/>
                    <a:pt x="30" y="0"/>
                    <a:pt x="42" y="0"/>
                  </a:cubicBezTo>
                  <a:close/>
                  <a:moveTo>
                    <a:pt x="42" y="0"/>
                  </a:moveTo>
                  <a:lnTo>
                    <a:pt x="42" y="23"/>
                  </a:lnTo>
                  <a:lnTo>
                    <a:pt x="61" y="23"/>
                  </a:lnTo>
                  <a:lnTo>
                    <a:pt x="42" y="0"/>
                  </a:lnTo>
                  <a:close/>
                  <a:moveTo>
                    <a:pt x="116" y="0"/>
                  </a:moveTo>
                  <a:cubicBezTo>
                    <a:pt x="98" y="0"/>
                    <a:pt x="98" y="23"/>
                    <a:pt x="79" y="23"/>
                  </a:cubicBezTo>
                  <a:cubicBezTo>
                    <a:pt x="98" y="23"/>
                    <a:pt x="98" y="23"/>
                    <a:pt x="116" y="0"/>
                  </a:cubicBezTo>
                  <a:close/>
                  <a:moveTo>
                    <a:pt x="79" y="23"/>
                  </a:moveTo>
                  <a:lnTo>
                    <a:pt x="61" y="42"/>
                  </a:lnTo>
                  <a:lnTo>
                    <a:pt x="79" y="42"/>
                  </a:lnTo>
                  <a:lnTo>
                    <a:pt x="79" y="23"/>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60"/>
            <p:cNvSpPr/>
            <p:nvPr/>
          </p:nvSpPr>
          <p:spPr>
            <a:xfrm>
              <a:off x="6576320" y="3069871"/>
              <a:ext cx="10186" cy="7395"/>
            </a:xfrm>
            <a:custGeom>
              <a:avLst/>
              <a:gdLst/>
              <a:ahLst/>
              <a:cxnLst/>
              <a:rect l="l" t="t" r="r" b="b"/>
              <a:pathLst>
                <a:path w="79" h="61" extrusionOk="0">
                  <a:moveTo>
                    <a:pt x="60" y="1"/>
                  </a:moveTo>
                  <a:lnTo>
                    <a:pt x="60" y="24"/>
                  </a:lnTo>
                  <a:lnTo>
                    <a:pt x="79" y="24"/>
                  </a:lnTo>
                  <a:lnTo>
                    <a:pt x="79" y="1"/>
                  </a:lnTo>
                  <a:close/>
                  <a:moveTo>
                    <a:pt x="0" y="42"/>
                  </a:moveTo>
                  <a:cubicBezTo>
                    <a:pt x="19" y="42"/>
                    <a:pt x="19" y="61"/>
                    <a:pt x="42" y="61"/>
                  </a:cubicBezTo>
                  <a:cubicBezTo>
                    <a:pt x="42" y="42"/>
                    <a:pt x="19" y="42"/>
                    <a:pt x="0" y="42"/>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60"/>
            <p:cNvSpPr/>
            <p:nvPr/>
          </p:nvSpPr>
          <p:spPr>
            <a:xfrm>
              <a:off x="6556593" y="2889474"/>
              <a:ext cx="245621" cy="130449"/>
            </a:xfrm>
            <a:custGeom>
              <a:avLst/>
              <a:gdLst/>
              <a:ahLst/>
              <a:cxnLst/>
              <a:rect l="l" t="t" r="r" b="b"/>
              <a:pathLst>
                <a:path w="1905" h="1076" extrusionOk="0">
                  <a:moveTo>
                    <a:pt x="1515" y="0"/>
                  </a:moveTo>
                  <a:cubicBezTo>
                    <a:pt x="1467" y="0"/>
                    <a:pt x="1413" y="3"/>
                    <a:pt x="1350" y="10"/>
                  </a:cubicBezTo>
                  <a:cubicBezTo>
                    <a:pt x="481" y="103"/>
                    <a:pt x="1" y="819"/>
                    <a:pt x="1" y="819"/>
                  </a:cubicBezTo>
                  <a:cubicBezTo>
                    <a:pt x="38" y="819"/>
                    <a:pt x="56" y="837"/>
                    <a:pt x="79" y="856"/>
                  </a:cubicBezTo>
                  <a:lnTo>
                    <a:pt x="79" y="893"/>
                  </a:lnTo>
                  <a:lnTo>
                    <a:pt x="98" y="911"/>
                  </a:lnTo>
                  <a:cubicBezTo>
                    <a:pt x="98" y="990"/>
                    <a:pt x="56" y="1068"/>
                    <a:pt x="56" y="1068"/>
                  </a:cubicBezTo>
                  <a:cubicBezTo>
                    <a:pt x="56" y="1068"/>
                    <a:pt x="222" y="1075"/>
                    <a:pt x="434" y="1075"/>
                  </a:cubicBezTo>
                  <a:cubicBezTo>
                    <a:pt x="712" y="1075"/>
                    <a:pt x="1069" y="1063"/>
                    <a:pt x="1234" y="1008"/>
                  </a:cubicBezTo>
                  <a:cubicBezTo>
                    <a:pt x="1405" y="971"/>
                    <a:pt x="1636" y="819"/>
                    <a:pt x="1715" y="643"/>
                  </a:cubicBezTo>
                  <a:cubicBezTo>
                    <a:pt x="1733" y="606"/>
                    <a:pt x="1733" y="546"/>
                    <a:pt x="1715" y="491"/>
                  </a:cubicBezTo>
                  <a:lnTo>
                    <a:pt x="1733" y="491"/>
                  </a:lnTo>
                  <a:cubicBezTo>
                    <a:pt x="1733" y="491"/>
                    <a:pt x="1752" y="491"/>
                    <a:pt x="1752" y="472"/>
                  </a:cubicBezTo>
                  <a:lnTo>
                    <a:pt x="1770" y="449"/>
                  </a:lnTo>
                  <a:cubicBezTo>
                    <a:pt x="1789" y="449"/>
                    <a:pt x="1789" y="449"/>
                    <a:pt x="1812" y="431"/>
                  </a:cubicBezTo>
                  <a:cubicBezTo>
                    <a:pt x="1886" y="357"/>
                    <a:pt x="1904" y="241"/>
                    <a:pt x="1867" y="163"/>
                  </a:cubicBezTo>
                  <a:cubicBezTo>
                    <a:pt x="1821" y="82"/>
                    <a:pt x="1758" y="0"/>
                    <a:pt x="151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60"/>
            <p:cNvSpPr/>
            <p:nvPr/>
          </p:nvSpPr>
          <p:spPr>
            <a:xfrm>
              <a:off x="6556593" y="2889474"/>
              <a:ext cx="245621" cy="110566"/>
            </a:xfrm>
            <a:custGeom>
              <a:avLst/>
              <a:gdLst/>
              <a:ahLst/>
              <a:cxnLst/>
              <a:rect l="l" t="t" r="r" b="b"/>
              <a:pathLst>
                <a:path w="1905" h="912" extrusionOk="0">
                  <a:moveTo>
                    <a:pt x="1515" y="0"/>
                  </a:moveTo>
                  <a:cubicBezTo>
                    <a:pt x="1467" y="0"/>
                    <a:pt x="1413" y="3"/>
                    <a:pt x="1350" y="10"/>
                  </a:cubicBezTo>
                  <a:cubicBezTo>
                    <a:pt x="481" y="103"/>
                    <a:pt x="1" y="819"/>
                    <a:pt x="1" y="819"/>
                  </a:cubicBezTo>
                  <a:cubicBezTo>
                    <a:pt x="38" y="819"/>
                    <a:pt x="56" y="837"/>
                    <a:pt x="79" y="856"/>
                  </a:cubicBezTo>
                  <a:cubicBezTo>
                    <a:pt x="79" y="874"/>
                    <a:pt x="79" y="893"/>
                    <a:pt x="98" y="911"/>
                  </a:cubicBezTo>
                  <a:cubicBezTo>
                    <a:pt x="1022" y="911"/>
                    <a:pt x="1715" y="491"/>
                    <a:pt x="1715" y="491"/>
                  </a:cubicBezTo>
                  <a:lnTo>
                    <a:pt x="1733" y="491"/>
                  </a:lnTo>
                  <a:cubicBezTo>
                    <a:pt x="1752" y="472"/>
                    <a:pt x="1789" y="449"/>
                    <a:pt x="1812" y="431"/>
                  </a:cubicBezTo>
                  <a:cubicBezTo>
                    <a:pt x="1886" y="357"/>
                    <a:pt x="1904" y="241"/>
                    <a:pt x="1867" y="163"/>
                  </a:cubicBezTo>
                  <a:cubicBezTo>
                    <a:pt x="1821" y="82"/>
                    <a:pt x="1758" y="0"/>
                    <a:pt x="15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60"/>
            <p:cNvSpPr/>
            <p:nvPr/>
          </p:nvSpPr>
          <p:spPr>
            <a:xfrm>
              <a:off x="6405353" y="2967428"/>
              <a:ext cx="49511" cy="23641"/>
            </a:xfrm>
            <a:custGeom>
              <a:avLst/>
              <a:gdLst/>
              <a:ahLst/>
              <a:cxnLst/>
              <a:rect l="l" t="t" r="r" b="b"/>
              <a:pathLst>
                <a:path w="384" h="195" extrusionOk="0">
                  <a:moveTo>
                    <a:pt x="0" y="0"/>
                  </a:moveTo>
                  <a:lnTo>
                    <a:pt x="0" y="19"/>
                  </a:lnTo>
                  <a:lnTo>
                    <a:pt x="0" y="37"/>
                  </a:lnTo>
                  <a:lnTo>
                    <a:pt x="19" y="60"/>
                  </a:lnTo>
                  <a:lnTo>
                    <a:pt x="37" y="79"/>
                  </a:lnTo>
                  <a:cubicBezTo>
                    <a:pt x="74" y="60"/>
                    <a:pt x="116" y="60"/>
                    <a:pt x="153" y="60"/>
                  </a:cubicBezTo>
                  <a:lnTo>
                    <a:pt x="189" y="60"/>
                  </a:lnTo>
                  <a:cubicBezTo>
                    <a:pt x="213" y="60"/>
                    <a:pt x="231" y="79"/>
                    <a:pt x="250" y="79"/>
                  </a:cubicBezTo>
                  <a:cubicBezTo>
                    <a:pt x="268" y="79"/>
                    <a:pt x="268" y="97"/>
                    <a:pt x="287" y="97"/>
                  </a:cubicBezTo>
                  <a:cubicBezTo>
                    <a:pt x="287" y="116"/>
                    <a:pt x="305" y="116"/>
                    <a:pt x="305" y="134"/>
                  </a:cubicBezTo>
                  <a:cubicBezTo>
                    <a:pt x="328" y="134"/>
                    <a:pt x="328" y="153"/>
                    <a:pt x="347" y="153"/>
                  </a:cubicBezTo>
                  <a:cubicBezTo>
                    <a:pt x="347" y="134"/>
                    <a:pt x="328" y="116"/>
                    <a:pt x="328" y="116"/>
                  </a:cubicBezTo>
                  <a:cubicBezTo>
                    <a:pt x="305" y="97"/>
                    <a:pt x="287" y="79"/>
                    <a:pt x="268" y="60"/>
                  </a:cubicBezTo>
                  <a:lnTo>
                    <a:pt x="250" y="60"/>
                  </a:lnTo>
                  <a:cubicBezTo>
                    <a:pt x="250" y="60"/>
                    <a:pt x="231" y="60"/>
                    <a:pt x="213" y="37"/>
                  </a:cubicBezTo>
                  <a:lnTo>
                    <a:pt x="97" y="37"/>
                  </a:lnTo>
                  <a:cubicBezTo>
                    <a:pt x="74" y="37"/>
                    <a:pt x="55" y="37"/>
                    <a:pt x="37" y="60"/>
                  </a:cubicBezTo>
                  <a:lnTo>
                    <a:pt x="37" y="37"/>
                  </a:lnTo>
                  <a:lnTo>
                    <a:pt x="19" y="37"/>
                  </a:lnTo>
                  <a:lnTo>
                    <a:pt x="19" y="19"/>
                  </a:lnTo>
                  <a:lnTo>
                    <a:pt x="19" y="0"/>
                  </a:lnTo>
                  <a:close/>
                  <a:moveTo>
                    <a:pt x="347" y="153"/>
                  </a:moveTo>
                  <a:cubicBezTo>
                    <a:pt x="347" y="176"/>
                    <a:pt x="347" y="176"/>
                    <a:pt x="365" y="194"/>
                  </a:cubicBezTo>
                  <a:lnTo>
                    <a:pt x="384" y="194"/>
                  </a:lnTo>
                  <a:lnTo>
                    <a:pt x="384" y="176"/>
                  </a:lnTo>
                  <a:cubicBezTo>
                    <a:pt x="365" y="176"/>
                    <a:pt x="365" y="153"/>
                    <a:pt x="347" y="153"/>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60"/>
            <p:cNvSpPr/>
            <p:nvPr/>
          </p:nvSpPr>
          <p:spPr>
            <a:xfrm>
              <a:off x="6410124" y="2980521"/>
              <a:ext cx="91802" cy="75529"/>
            </a:xfrm>
            <a:custGeom>
              <a:avLst/>
              <a:gdLst/>
              <a:ahLst/>
              <a:cxnLst/>
              <a:rect l="l" t="t" r="r" b="b"/>
              <a:pathLst>
                <a:path w="712" h="623" extrusionOk="0">
                  <a:moveTo>
                    <a:pt x="455" y="1"/>
                  </a:moveTo>
                  <a:cubicBezTo>
                    <a:pt x="400" y="1"/>
                    <a:pt x="342" y="14"/>
                    <a:pt x="291" y="45"/>
                  </a:cubicBezTo>
                  <a:cubicBezTo>
                    <a:pt x="152" y="142"/>
                    <a:pt x="0" y="414"/>
                    <a:pt x="37" y="530"/>
                  </a:cubicBezTo>
                  <a:lnTo>
                    <a:pt x="37" y="548"/>
                  </a:lnTo>
                  <a:cubicBezTo>
                    <a:pt x="79" y="604"/>
                    <a:pt x="152" y="622"/>
                    <a:pt x="250" y="622"/>
                  </a:cubicBezTo>
                  <a:cubicBezTo>
                    <a:pt x="365" y="604"/>
                    <a:pt x="481" y="585"/>
                    <a:pt x="559" y="530"/>
                  </a:cubicBezTo>
                  <a:cubicBezTo>
                    <a:pt x="596" y="507"/>
                    <a:pt x="615" y="470"/>
                    <a:pt x="656" y="433"/>
                  </a:cubicBezTo>
                  <a:cubicBezTo>
                    <a:pt x="712" y="336"/>
                    <a:pt x="712" y="220"/>
                    <a:pt x="656" y="123"/>
                  </a:cubicBezTo>
                  <a:cubicBezTo>
                    <a:pt x="638" y="86"/>
                    <a:pt x="615" y="45"/>
                    <a:pt x="578" y="26"/>
                  </a:cubicBezTo>
                  <a:cubicBezTo>
                    <a:pt x="542" y="10"/>
                    <a:pt x="499" y="1"/>
                    <a:pt x="455"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60"/>
            <p:cNvSpPr/>
            <p:nvPr/>
          </p:nvSpPr>
          <p:spPr>
            <a:xfrm>
              <a:off x="6437458" y="2933967"/>
              <a:ext cx="40099" cy="54798"/>
            </a:xfrm>
            <a:custGeom>
              <a:avLst/>
              <a:gdLst/>
              <a:ahLst/>
              <a:cxnLst/>
              <a:rect l="l" t="t" r="r" b="b"/>
              <a:pathLst>
                <a:path w="311" h="452" extrusionOk="0">
                  <a:moveTo>
                    <a:pt x="33" y="0"/>
                  </a:moveTo>
                  <a:cubicBezTo>
                    <a:pt x="27" y="0"/>
                    <a:pt x="19" y="8"/>
                    <a:pt x="19" y="8"/>
                  </a:cubicBezTo>
                  <a:lnTo>
                    <a:pt x="1" y="27"/>
                  </a:lnTo>
                  <a:lnTo>
                    <a:pt x="1" y="45"/>
                  </a:lnTo>
                  <a:lnTo>
                    <a:pt x="1" y="64"/>
                  </a:lnTo>
                  <a:lnTo>
                    <a:pt x="1" y="82"/>
                  </a:lnTo>
                  <a:lnTo>
                    <a:pt x="19" y="105"/>
                  </a:lnTo>
                  <a:cubicBezTo>
                    <a:pt x="19" y="105"/>
                    <a:pt x="38" y="105"/>
                    <a:pt x="56" y="124"/>
                  </a:cubicBezTo>
                  <a:lnTo>
                    <a:pt x="79" y="124"/>
                  </a:lnTo>
                  <a:cubicBezTo>
                    <a:pt x="98" y="142"/>
                    <a:pt x="116" y="161"/>
                    <a:pt x="135" y="161"/>
                  </a:cubicBezTo>
                  <a:cubicBezTo>
                    <a:pt x="153" y="179"/>
                    <a:pt x="172" y="198"/>
                    <a:pt x="195" y="221"/>
                  </a:cubicBezTo>
                  <a:cubicBezTo>
                    <a:pt x="213" y="239"/>
                    <a:pt x="232" y="239"/>
                    <a:pt x="250" y="258"/>
                  </a:cubicBezTo>
                  <a:cubicBezTo>
                    <a:pt x="250" y="276"/>
                    <a:pt x="269" y="295"/>
                    <a:pt x="269" y="295"/>
                  </a:cubicBezTo>
                  <a:cubicBezTo>
                    <a:pt x="269" y="313"/>
                    <a:pt x="269" y="336"/>
                    <a:pt x="287" y="355"/>
                  </a:cubicBezTo>
                  <a:lnTo>
                    <a:pt x="287" y="295"/>
                  </a:lnTo>
                  <a:cubicBezTo>
                    <a:pt x="269" y="276"/>
                    <a:pt x="269" y="276"/>
                    <a:pt x="269" y="258"/>
                  </a:cubicBezTo>
                  <a:cubicBezTo>
                    <a:pt x="250" y="239"/>
                    <a:pt x="232" y="221"/>
                    <a:pt x="213" y="198"/>
                  </a:cubicBezTo>
                  <a:cubicBezTo>
                    <a:pt x="195" y="179"/>
                    <a:pt x="172" y="161"/>
                    <a:pt x="153" y="142"/>
                  </a:cubicBezTo>
                  <a:cubicBezTo>
                    <a:pt x="135" y="124"/>
                    <a:pt x="116" y="124"/>
                    <a:pt x="98" y="105"/>
                  </a:cubicBezTo>
                  <a:lnTo>
                    <a:pt x="79" y="82"/>
                  </a:lnTo>
                  <a:cubicBezTo>
                    <a:pt x="56" y="82"/>
                    <a:pt x="56" y="64"/>
                    <a:pt x="38" y="64"/>
                  </a:cubicBezTo>
                  <a:lnTo>
                    <a:pt x="38" y="45"/>
                  </a:lnTo>
                  <a:lnTo>
                    <a:pt x="56" y="45"/>
                  </a:lnTo>
                  <a:lnTo>
                    <a:pt x="56" y="27"/>
                  </a:lnTo>
                  <a:cubicBezTo>
                    <a:pt x="56" y="27"/>
                    <a:pt x="56" y="8"/>
                    <a:pt x="38" y="8"/>
                  </a:cubicBezTo>
                  <a:cubicBezTo>
                    <a:pt x="38" y="2"/>
                    <a:pt x="35" y="0"/>
                    <a:pt x="33" y="0"/>
                  </a:cubicBezTo>
                  <a:close/>
                  <a:moveTo>
                    <a:pt x="287" y="392"/>
                  </a:moveTo>
                  <a:lnTo>
                    <a:pt x="287" y="429"/>
                  </a:lnTo>
                  <a:lnTo>
                    <a:pt x="287" y="452"/>
                  </a:lnTo>
                  <a:lnTo>
                    <a:pt x="310" y="429"/>
                  </a:lnTo>
                  <a:cubicBezTo>
                    <a:pt x="310" y="429"/>
                    <a:pt x="287" y="410"/>
                    <a:pt x="287" y="392"/>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60"/>
            <p:cNvSpPr/>
            <p:nvPr/>
          </p:nvSpPr>
          <p:spPr>
            <a:xfrm>
              <a:off x="6534030" y="3137641"/>
              <a:ext cx="10186" cy="11881"/>
            </a:xfrm>
            <a:custGeom>
              <a:avLst/>
              <a:gdLst/>
              <a:ahLst/>
              <a:cxnLst/>
              <a:rect l="l" t="t" r="r" b="b"/>
              <a:pathLst>
                <a:path w="79" h="98" extrusionOk="0">
                  <a:moveTo>
                    <a:pt x="23" y="61"/>
                  </a:moveTo>
                  <a:cubicBezTo>
                    <a:pt x="23" y="61"/>
                    <a:pt x="0" y="61"/>
                    <a:pt x="0" y="79"/>
                  </a:cubicBezTo>
                  <a:cubicBezTo>
                    <a:pt x="23" y="79"/>
                    <a:pt x="23" y="61"/>
                    <a:pt x="23" y="61"/>
                  </a:cubicBezTo>
                  <a:close/>
                  <a:moveTo>
                    <a:pt x="60" y="1"/>
                  </a:moveTo>
                  <a:cubicBezTo>
                    <a:pt x="42" y="1"/>
                    <a:pt x="42" y="19"/>
                    <a:pt x="42" y="19"/>
                  </a:cubicBezTo>
                  <a:cubicBezTo>
                    <a:pt x="23" y="43"/>
                    <a:pt x="23" y="43"/>
                    <a:pt x="23" y="61"/>
                  </a:cubicBezTo>
                  <a:cubicBezTo>
                    <a:pt x="42" y="61"/>
                    <a:pt x="42" y="43"/>
                    <a:pt x="42" y="43"/>
                  </a:cubicBezTo>
                  <a:lnTo>
                    <a:pt x="60" y="19"/>
                  </a:lnTo>
                  <a:lnTo>
                    <a:pt x="60" y="43"/>
                  </a:lnTo>
                  <a:lnTo>
                    <a:pt x="60" y="61"/>
                  </a:lnTo>
                  <a:cubicBezTo>
                    <a:pt x="79" y="79"/>
                    <a:pt x="79" y="98"/>
                    <a:pt x="79" y="98"/>
                  </a:cubicBezTo>
                  <a:lnTo>
                    <a:pt x="79" y="61"/>
                  </a:lnTo>
                  <a:lnTo>
                    <a:pt x="79" y="43"/>
                  </a:lnTo>
                  <a:cubicBezTo>
                    <a:pt x="79" y="19"/>
                    <a:pt x="60" y="19"/>
                    <a:pt x="6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60"/>
            <p:cNvSpPr/>
            <p:nvPr/>
          </p:nvSpPr>
          <p:spPr>
            <a:xfrm>
              <a:off x="6534030" y="3091208"/>
              <a:ext cx="14956" cy="50919"/>
            </a:xfrm>
            <a:custGeom>
              <a:avLst/>
              <a:gdLst/>
              <a:ahLst/>
              <a:cxnLst/>
              <a:rect l="l" t="t" r="r" b="b"/>
              <a:pathLst>
                <a:path w="116" h="420" extrusionOk="0">
                  <a:moveTo>
                    <a:pt x="23" y="0"/>
                  </a:moveTo>
                  <a:cubicBezTo>
                    <a:pt x="0" y="0"/>
                    <a:pt x="0" y="19"/>
                    <a:pt x="0" y="19"/>
                  </a:cubicBezTo>
                  <a:lnTo>
                    <a:pt x="0" y="37"/>
                  </a:lnTo>
                  <a:lnTo>
                    <a:pt x="0" y="56"/>
                  </a:lnTo>
                  <a:lnTo>
                    <a:pt x="0" y="79"/>
                  </a:lnTo>
                  <a:lnTo>
                    <a:pt x="0" y="116"/>
                  </a:lnTo>
                  <a:cubicBezTo>
                    <a:pt x="23" y="153"/>
                    <a:pt x="23" y="171"/>
                    <a:pt x="23" y="213"/>
                  </a:cubicBezTo>
                  <a:lnTo>
                    <a:pt x="23" y="231"/>
                  </a:lnTo>
                  <a:lnTo>
                    <a:pt x="23" y="250"/>
                  </a:lnTo>
                  <a:lnTo>
                    <a:pt x="23" y="287"/>
                  </a:lnTo>
                  <a:lnTo>
                    <a:pt x="23" y="384"/>
                  </a:lnTo>
                  <a:cubicBezTo>
                    <a:pt x="23" y="402"/>
                    <a:pt x="42" y="402"/>
                    <a:pt x="42" y="402"/>
                  </a:cubicBezTo>
                  <a:cubicBezTo>
                    <a:pt x="51" y="414"/>
                    <a:pt x="60" y="420"/>
                    <a:pt x="69" y="420"/>
                  </a:cubicBezTo>
                  <a:cubicBezTo>
                    <a:pt x="79" y="420"/>
                    <a:pt x="88" y="414"/>
                    <a:pt x="97" y="402"/>
                  </a:cubicBezTo>
                  <a:cubicBezTo>
                    <a:pt x="97" y="365"/>
                    <a:pt x="116" y="328"/>
                    <a:pt x="116" y="310"/>
                  </a:cubicBezTo>
                  <a:lnTo>
                    <a:pt x="116" y="250"/>
                  </a:lnTo>
                  <a:lnTo>
                    <a:pt x="116" y="231"/>
                  </a:lnTo>
                  <a:lnTo>
                    <a:pt x="116" y="195"/>
                  </a:lnTo>
                  <a:cubicBezTo>
                    <a:pt x="116" y="153"/>
                    <a:pt x="97" y="134"/>
                    <a:pt x="97" y="97"/>
                  </a:cubicBezTo>
                  <a:lnTo>
                    <a:pt x="60" y="56"/>
                  </a:lnTo>
                  <a:lnTo>
                    <a:pt x="60" y="37"/>
                  </a:lnTo>
                  <a:lnTo>
                    <a:pt x="42" y="19"/>
                  </a:lnTo>
                  <a:lnTo>
                    <a:pt x="23" y="0"/>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60"/>
            <p:cNvSpPr/>
            <p:nvPr/>
          </p:nvSpPr>
          <p:spPr>
            <a:xfrm>
              <a:off x="6497025" y="3035804"/>
              <a:ext cx="15085" cy="51040"/>
            </a:xfrm>
            <a:custGeom>
              <a:avLst/>
              <a:gdLst/>
              <a:ahLst/>
              <a:cxnLst/>
              <a:rect l="l" t="t" r="r" b="b"/>
              <a:pathLst>
                <a:path w="117" h="421" extrusionOk="0">
                  <a:moveTo>
                    <a:pt x="47" y="0"/>
                  </a:moveTo>
                  <a:cubicBezTo>
                    <a:pt x="38" y="0"/>
                    <a:pt x="28" y="5"/>
                    <a:pt x="19" y="14"/>
                  </a:cubicBezTo>
                  <a:cubicBezTo>
                    <a:pt x="1" y="14"/>
                    <a:pt x="1" y="32"/>
                    <a:pt x="1" y="51"/>
                  </a:cubicBezTo>
                  <a:lnTo>
                    <a:pt x="19" y="74"/>
                  </a:lnTo>
                  <a:lnTo>
                    <a:pt x="19" y="92"/>
                  </a:lnTo>
                  <a:cubicBezTo>
                    <a:pt x="38" y="111"/>
                    <a:pt x="38" y="129"/>
                    <a:pt x="38" y="129"/>
                  </a:cubicBezTo>
                  <a:cubicBezTo>
                    <a:pt x="56" y="166"/>
                    <a:pt x="56" y="189"/>
                    <a:pt x="56" y="226"/>
                  </a:cubicBezTo>
                  <a:lnTo>
                    <a:pt x="56" y="305"/>
                  </a:lnTo>
                  <a:cubicBezTo>
                    <a:pt x="56" y="342"/>
                    <a:pt x="38" y="360"/>
                    <a:pt x="19" y="397"/>
                  </a:cubicBezTo>
                  <a:cubicBezTo>
                    <a:pt x="19" y="397"/>
                    <a:pt x="19" y="420"/>
                    <a:pt x="38" y="420"/>
                  </a:cubicBezTo>
                  <a:lnTo>
                    <a:pt x="56" y="420"/>
                  </a:lnTo>
                  <a:cubicBezTo>
                    <a:pt x="79" y="379"/>
                    <a:pt x="98" y="360"/>
                    <a:pt x="98" y="323"/>
                  </a:cubicBezTo>
                  <a:cubicBezTo>
                    <a:pt x="116" y="282"/>
                    <a:pt x="116" y="263"/>
                    <a:pt x="116" y="226"/>
                  </a:cubicBezTo>
                  <a:cubicBezTo>
                    <a:pt x="116" y="189"/>
                    <a:pt x="116" y="148"/>
                    <a:pt x="98" y="129"/>
                  </a:cubicBezTo>
                  <a:lnTo>
                    <a:pt x="98" y="74"/>
                  </a:lnTo>
                  <a:cubicBezTo>
                    <a:pt x="79" y="74"/>
                    <a:pt x="79" y="51"/>
                    <a:pt x="79" y="51"/>
                  </a:cubicBezTo>
                  <a:lnTo>
                    <a:pt x="79" y="32"/>
                  </a:lnTo>
                  <a:lnTo>
                    <a:pt x="79" y="14"/>
                  </a:lnTo>
                  <a:cubicBezTo>
                    <a:pt x="68" y="5"/>
                    <a:pt x="57" y="0"/>
                    <a:pt x="4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60"/>
            <p:cNvSpPr/>
            <p:nvPr/>
          </p:nvSpPr>
          <p:spPr>
            <a:xfrm>
              <a:off x="6497025" y="3035804"/>
              <a:ext cx="51961" cy="72620"/>
            </a:xfrm>
            <a:custGeom>
              <a:avLst/>
              <a:gdLst/>
              <a:ahLst/>
              <a:cxnLst/>
              <a:rect l="l" t="t" r="r" b="b"/>
              <a:pathLst>
                <a:path w="403" h="599" extrusionOk="0">
                  <a:moveTo>
                    <a:pt x="45" y="0"/>
                  </a:moveTo>
                  <a:cubicBezTo>
                    <a:pt x="38" y="0"/>
                    <a:pt x="28" y="5"/>
                    <a:pt x="19" y="14"/>
                  </a:cubicBezTo>
                  <a:cubicBezTo>
                    <a:pt x="1" y="32"/>
                    <a:pt x="1" y="51"/>
                    <a:pt x="19" y="74"/>
                  </a:cubicBezTo>
                  <a:lnTo>
                    <a:pt x="38" y="92"/>
                  </a:lnTo>
                  <a:cubicBezTo>
                    <a:pt x="38" y="92"/>
                    <a:pt x="38" y="111"/>
                    <a:pt x="56" y="111"/>
                  </a:cubicBezTo>
                  <a:cubicBezTo>
                    <a:pt x="56" y="129"/>
                    <a:pt x="79" y="148"/>
                    <a:pt x="98" y="166"/>
                  </a:cubicBezTo>
                  <a:cubicBezTo>
                    <a:pt x="116" y="208"/>
                    <a:pt x="135" y="245"/>
                    <a:pt x="153" y="282"/>
                  </a:cubicBezTo>
                  <a:cubicBezTo>
                    <a:pt x="172" y="323"/>
                    <a:pt x="195" y="360"/>
                    <a:pt x="213" y="420"/>
                  </a:cubicBezTo>
                  <a:cubicBezTo>
                    <a:pt x="213" y="439"/>
                    <a:pt x="213" y="457"/>
                    <a:pt x="232" y="476"/>
                  </a:cubicBezTo>
                  <a:cubicBezTo>
                    <a:pt x="232" y="494"/>
                    <a:pt x="232" y="513"/>
                    <a:pt x="250" y="536"/>
                  </a:cubicBezTo>
                  <a:lnTo>
                    <a:pt x="250" y="554"/>
                  </a:lnTo>
                  <a:cubicBezTo>
                    <a:pt x="264" y="582"/>
                    <a:pt x="299" y="599"/>
                    <a:pt x="332" y="599"/>
                  </a:cubicBezTo>
                  <a:cubicBezTo>
                    <a:pt x="344" y="599"/>
                    <a:pt x="356" y="596"/>
                    <a:pt x="366" y="591"/>
                  </a:cubicBezTo>
                  <a:cubicBezTo>
                    <a:pt x="403" y="573"/>
                    <a:pt x="403" y="513"/>
                    <a:pt x="384" y="476"/>
                  </a:cubicBezTo>
                  <a:cubicBezTo>
                    <a:pt x="384" y="457"/>
                    <a:pt x="366" y="439"/>
                    <a:pt x="366" y="420"/>
                  </a:cubicBezTo>
                  <a:cubicBezTo>
                    <a:pt x="347" y="397"/>
                    <a:pt x="347" y="379"/>
                    <a:pt x="329" y="360"/>
                  </a:cubicBezTo>
                  <a:cubicBezTo>
                    <a:pt x="310" y="305"/>
                    <a:pt x="269" y="263"/>
                    <a:pt x="250" y="226"/>
                  </a:cubicBezTo>
                  <a:cubicBezTo>
                    <a:pt x="232" y="189"/>
                    <a:pt x="195" y="148"/>
                    <a:pt x="172" y="111"/>
                  </a:cubicBezTo>
                  <a:cubicBezTo>
                    <a:pt x="153" y="111"/>
                    <a:pt x="135" y="92"/>
                    <a:pt x="116" y="74"/>
                  </a:cubicBezTo>
                  <a:cubicBezTo>
                    <a:pt x="116" y="51"/>
                    <a:pt x="98" y="51"/>
                    <a:pt x="98" y="32"/>
                  </a:cubicBezTo>
                  <a:lnTo>
                    <a:pt x="79" y="32"/>
                  </a:lnTo>
                  <a:lnTo>
                    <a:pt x="56" y="14"/>
                  </a:lnTo>
                  <a:cubicBezTo>
                    <a:pt x="56" y="5"/>
                    <a:pt x="51" y="0"/>
                    <a:pt x="4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60"/>
            <p:cNvSpPr/>
            <p:nvPr/>
          </p:nvSpPr>
          <p:spPr>
            <a:xfrm>
              <a:off x="6554272" y="3161282"/>
              <a:ext cx="12636" cy="11881"/>
            </a:xfrm>
            <a:custGeom>
              <a:avLst/>
              <a:gdLst/>
              <a:ahLst/>
              <a:cxnLst/>
              <a:rect l="l" t="t" r="r" b="b"/>
              <a:pathLst>
                <a:path w="98" h="98" extrusionOk="0">
                  <a:moveTo>
                    <a:pt x="74" y="0"/>
                  </a:moveTo>
                  <a:cubicBezTo>
                    <a:pt x="56" y="0"/>
                    <a:pt x="56" y="18"/>
                    <a:pt x="37" y="18"/>
                  </a:cubicBezTo>
                  <a:cubicBezTo>
                    <a:pt x="37" y="37"/>
                    <a:pt x="19" y="37"/>
                    <a:pt x="0" y="55"/>
                  </a:cubicBezTo>
                  <a:cubicBezTo>
                    <a:pt x="19" y="37"/>
                    <a:pt x="37" y="37"/>
                    <a:pt x="56" y="37"/>
                  </a:cubicBezTo>
                  <a:cubicBezTo>
                    <a:pt x="56" y="37"/>
                    <a:pt x="56" y="18"/>
                    <a:pt x="74" y="18"/>
                  </a:cubicBezTo>
                  <a:cubicBezTo>
                    <a:pt x="74" y="37"/>
                    <a:pt x="74" y="37"/>
                    <a:pt x="56" y="55"/>
                  </a:cubicBezTo>
                  <a:lnTo>
                    <a:pt x="56" y="79"/>
                  </a:lnTo>
                  <a:lnTo>
                    <a:pt x="56" y="97"/>
                  </a:lnTo>
                  <a:lnTo>
                    <a:pt x="74" y="79"/>
                  </a:lnTo>
                  <a:lnTo>
                    <a:pt x="74" y="55"/>
                  </a:lnTo>
                  <a:lnTo>
                    <a:pt x="74" y="37"/>
                  </a:lnTo>
                  <a:cubicBezTo>
                    <a:pt x="74" y="18"/>
                    <a:pt x="97" y="18"/>
                    <a:pt x="9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60"/>
            <p:cNvSpPr/>
            <p:nvPr/>
          </p:nvSpPr>
          <p:spPr>
            <a:xfrm>
              <a:off x="6561364" y="3109636"/>
              <a:ext cx="20372" cy="53950"/>
            </a:xfrm>
            <a:custGeom>
              <a:avLst/>
              <a:gdLst/>
              <a:ahLst/>
              <a:cxnLst/>
              <a:rect l="l" t="t" r="r" b="b"/>
              <a:pathLst>
                <a:path w="158" h="445" extrusionOk="0">
                  <a:moveTo>
                    <a:pt x="98" y="1"/>
                  </a:moveTo>
                  <a:cubicBezTo>
                    <a:pt x="79" y="1"/>
                    <a:pt x="61" y="1"/>
                    <a:pt x="61" y="19"/>
                  </a:cubicBezTo>
                  <a:lnTo>
                    <a:pt x="61" y="43"/>
                  </a:lnTo>
                  <a:lnTo>
                    <a:pt x="61" y="61"/>
                  </a:lnTo>
                  <a:lnTo>
                    <a:pt x="61" y="79"/>
                  </a:lnTo>
                  <a:lnTo>
                    <a:pt x="61" y="135"/>
                  </a:lnTo>
                  <a:cubicBezTo>
                    <a:pt x="61" y="158"/>
                    <a:pt x="42" y="195"/>
                    <a:pt x="42" y="232"/>
                  </a:cubicBezTo>
                  <a:lnTo>
                    <a:pt x="42" y="250"/>
                  </a:lnTo>
                  <a:lnTo>
                    <a:pt x="42" y="274"/>
                  </a:lnTo>
                  <a:cubicBezTo>
                    <a:pt x="42" y="292"/>
                    <a:pt x="42" y="310"/>
                    <a:pt x="19" y="329"/>
                  </a:cubicBezTo>
                  <a:cubicBezTo>
                    <a:pt x="19" y="347"/>
                    <a:pt x="19" y="389"/>
                    <a:pt x="1" y="426"/>
                  </a:cubicBezTo>
                  <a:cubicBezTo>
                    <a:pt x="1" y="426"/>
                    <a:pt x="1" y="444"/>
                    <a:pt x="19" y="444"/>
                  </a:cubicBezTo>
                  <a:lnTo>
                    <a:pt x="42" y="444"/>
                  </a:lnTo>
                  <a:cubicBezTo>
                    <a:pt x="79" y="426"/>
                    <a:pt x="98" y="389"/>
                    <a:pt x="116" y="347"/>
                  </a:cubicBezTo>
                  <a:cubicBezTo>
                    <a:pt x="116" y="329"/>
                    <a:pt x="116" y="310"/>
                    <a:pt x="135" y="292"/>
                  </a:cubicBezTo>
                  <a:lnTo>
                    <a:pt x="135" y="232"/>
                  </a:lnTo>
                  <a:cubicBezTo>
                    <a:pt x="158" y="195"/>
                    <a:pt x="158" y="158"/>
                    <a:pt x="158" y="135"/>
                  </a:cubicBezTo>
                  <a:cubicBezTo>
                    <a:pt x="135" y="116"/>
                    <a:pt x="135" y="98"/>
                    <a:pt x="135" y="79"/>
                  </a:cubicBezTo>
                  <a:lnTo>
                    <a:pt x="135" y="43"/>
                  </a:lnTo>
                  <a:lnTo>
                    <a:pt x="135" y="19"/>
                  </a:lnTo>
                  <a:lnTo>
                    <a:pt x="116" y="19"/>
                  </a:lnTo>
                  <a:cubicBezTo>
                    <a:pt x="116" y="1"/>
                    <a:pt x="116" y="1"/>
                    <a:pt x="98"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60"/>
            <p:cNvSpPr/>
            <p:nvPr/>
          </p:nvSpPr>
          <p:spPr>
            <a:xfrm>
              <a:off x="6536995" y="3041017"/>
              <a:ext cx="22177" cy="54192"/>
            </a:xfrm>
            <a:custGeom>
              <a:avLst/>
              <a:gdLst/>
              <a:ahLst/>
              <a:cxnLst/>
              <a:rect l="l" t="t" r="r" b="b"/>
              <a:pathLst>
                <a:path w="172" h="447" extrusionOk="0">
                  <a:moveTo>
                    <a:pt x="131" y="0"/>
                  </a:moveTo>
                  <a:cubicBezTo>
                    <a:pt x="126" y="0"/>
                    <a:pt x="121" y="3"/>
                    <a:pt x="116" y="8"/>
                  </a:cubicBezTo>
                  <a:cubicBezTo>
                    <a:pt x="93" y="8"/>
                    <a:pt x="93" y="31"/>
                    <a:pt x="93" y="49"/>
                  </a:cubicBezTo>
                  <a:lnTo>
                    <a:pt x="93" y="68"/>
                  </a:lnTo>
                  <a:lnTo>
                    <a:pt x="93" y="86"/>
                  </a:lnTo>
                  <a:cubicBezTo>
                    <a:pt x="93" y="105"/>
                    <a:pt x="116" y="123"/>
                    <a:pt x="116" y="146"/>
                  </a:cubicBezTo>
                  <a:cubicBezTo>
                    <a:pt x="116" y="183"/>
                    <a:pt x="93" y="202"/>
                    <a:pt x="93" y="239"/>
                  </a:cubicBezTo>
                  <a:cubicBezTo>
                    <a:pt x="93" y="280"/>
                    <a:pt x="74" y="299"/>
                    <a:pt x="74" y="336"/>
                  </a:cubicBezTo>
                  <a:cubicBezTo>
                    <a:pt x="56" y="377"/>
                    <a:pt x="37" y="396"/>
                    <a:pt x="0" y="414"/>
                  </a:cubicBezTo>
                  <a:lnTo>
                    <a:pt x="0" y="433"/>
                  </a:lnTo>
                  <a:cubicBezTo>
                    <a:pt x="9" y="442"/>
                    <a:pt x="14" y="447"/>
                    <a:pt x="19" y="447"/>
                  </a:cubicBezTo>
                  <a:cubicBezTo>
                    <a:pt x="23" y="447"/>
                    <a:pt x="28" y="442"/>
                    <a:pt x="37" y="433"/>
                  </a:cubicBezTo>
                  <a:cubicBezTo>
                    <a:pt x="56" y="414"/>
                    <a:pt x="74" y="396"/>
                    <a:pt x="93" y="354"/>
                  </a:cubicBezTo>
                  <a:cubicBezTo>
                    <a:pt x="116" y="317"/>
                    <a:pt x="134" y="299"/>
                    <a:pt x="153" y="262"/>
                  </a:cubicBezTo>
                  <a:cubicBezTo>
                    <a:pt x="153" y="220"/>
                    <a:pt x="171" y="183"/>
                    <a:pt x="171" y="146"/>
                  </a:cubicBezTo>
                  <a:lnTo>
                    <a:pt x="171" y="86"/>
                  </a:lnTo>
                  <a:lnTo>
                    <a:pt x="171" y="68"/>
                  </a:lnTo>
                  <a:lnTo>
                    <a:pt x="171" y="49"/>
                  </a:lnTo>
                  <a:lnTo>
                    <a:pt x="153" y="31"/>
                  </a:lnTo>
                  <a:cubicBezTo>
                    <a:pt x="153" y="14"/>
                    <a:pt x="143" y="0"/>
                    <a:pt x="13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60"/>
            <p:cNvSpPr/>
            <p:nvPr/>
          </p:nvSpPr>
          <p:spPr>
            <a:xfrm>
              <a:off x="6548857" y="3041866"/>
              <a:ext cx="37649" cy="84986"/>
            </a:xfrm>
            <a:custGeom>
              <a:avLst/>
              <a:gdLst/>
              <a:ahLst/>
              <a:cxnLst/>
              <a:rect l="l" t="t" r="r" b="b"/>
              <a:pathLst>
                <a:path w="292" h="701" extrusionOk="0">
                  <a:moveTo>
                    <a:pt x="24" y="1"/>
                  </a:moveTo>
                  <a:cubicBezTo>
                    <a:pt x="1" y="1"/>
                    <a:pt x="1" y="24"/>
                    <a:pt x="1" y="42"/>
                  </a:cubicBezTo>
                  <a:lnTo>
                    <a:pt x="1" y="61"/>
                  </a:lnTo>
                  <a:lnTo>
                    <a:pt x="24" y="79"/>
                  </a:lnTo>
                  <a:lnTo>
                    <a:pt x="24" y="116"/>
                  </a:lnTo>
                  <a:cubicBezTo>
                    <a:pt x="42" y="139"/>
                    <a:pt x="42" y="158"/>
                    <a:pt x="61" y="195"/>
                  </a:cubicBezTo>
                  <a:cubicBezTo>
                    <a:pt x="61" y="232"/>
                    <a:pt x="79" y="292"/>
                    <a:pt x="79" y="329"/>
                  </a:cubicBezTo>
                  <a:cubicBezTo>
                    <a:pt x="98" y="389"/>
                    <a:pt x="98" y="426"/>
                    <a:pt x="116" y="486"/>
                  </a:cubicBezTo>
                  <a:lnTo>
                    <a:pt x="116" y="541"/>
                  </a:lnTo>
                  <a:lnTo>
                    <a:pt x="116" y="620"/>
                  </a:lnTo>
                  <a:lnTo>
                    <a:pt x="116" y="638"/>
                  </a:lnTo>
                  <a:cubicBezTo>
                    <a:pt x="135" y="668"/>
                    <a:pt x="162" y="701"/>
                    <a:pt x="191" y="701"/>
                  </a:cubicBezTo>
                  <a:cubicBezTo>
                    <a:pt x="198" y="701"/>
                    <a:pt x="206" y="699"/>
                    <a:pt x="213" y="694"/>
                  </a:cubicBezTo>
                  <a:cubicBezTo>
                    <a:pt x="255" y="694"/>
                    <a:pt x="292" y="657"/>
                    <a:pt x="273" y="620"/>
                  </a:cubicBezTo>
                  <a:cubicBezTo>
                    <a:pt x="273" y="578"/>
                    <a:pt x="273" y="560"/>
                    <a:pt x="255" y="523"/>
                  </a:cubicBezTo>
                  <a:lnTo>
                    <a:pt x="255" y="444"/>
                  </a:lnTo>
                  <a:cubicBezTo>
                    <a:pt x="232" y="407"/>
                    <a:pt x="213" y="347"/>
                    <a:pt x="195" y="310"/>
                  </a:cubicBezTo>
                  <a:cubicBezTo>
                    <a:pt x="176" y="255"/>
                    <a:pt x="158" y="195"/>
                    <a:pt x="139" y="158"/>
                  </a:cubicBezTo>
                  <a:cubicBezTo>
                    <a:pt x="139" y="139"/>
                    <a:pt x="116" y="98"/>
                    <a:pt x="98" y="79"/>
                  </a:cubicBezTo>
                  <a:cubicBezTo>
                    <a:pt x="98" y="79"/>
                    <a:pt x="98" y="61"/>
                    <a:pt x="79" y="42"/>
                  </a:cubicBezTo>
                  <a:lnTo>
                    <a:pt x="61" y="24"/>
                  </a:lnTo>
                  <a:cubicBezTo>
                    <a:pt x="61" y="1"/>
                    <a:pt x="42" y="1"/>
                    <a:pt x="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60"/>
            <p:cNvSpPr/>
            <p:nvPr/>
          </p:nvSpPr>
          <p:spPr>
            <a:xfrm>
              <a:off x="6449964" y="2999676"/>
              <a:ext cx="29913" cy="24126"/>
            </a:xfrm>
            <a:custGeom>
              <a:avLst/>
              <a:gdLst/>
              <a:ahLst/>
              <a:cxnLst/>
              <a:rect l="l" t="t" r="r" b="b"/>
              <a:pathLst>
                <a:path w="232" h="199" extrusionOk="0">
                  <a:moveTo>
                    <a:pt x="152" y="1"/>
                  </a:moveTo>
                  <a:cubicBezTo>
                    <a:pt x="133" y="1"/>
                    <a:pt x="114" y="7"/>
                    <a:pt x="98" y="25"/>
                  </a:cubicBezTo>
                  <a:cubicBezTo>
                    <a:pt x="56" y="62"/>
                    <a:pt x="1" y="159"/>
                    <a:pt x="19" y="178"/>
                  </a:cubicBezTo>
                  <a:cubicBezTo>
                    <a:pt x="26" y="192"/>
                    <a:pt x="45" y="198"/>
                    <a:pt x="67" y="198"/>
                  </a:cubicBezTo>
                  <a:cubicBezTo>
                    <a:pt x="103" y="198"/>
                    <a:pt x="149" y="182"/>
                    <a:pt x="172" y="159"/>
                  </a:cubicBezTo>
                  <a:cubicBezTo>
                    <a:pt x="232" y="118"/>
                    <a:pt x="232" y="62"/>
                    <a:pt x="213" y="25"/>
                  </a:cubicBezTo>
                  <a:cubicBezTo>
                    <a:pt x="200" y="12"/>
                    <a:pt x="176" y="1"/>
                    <a:pt x="15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9" name="Google Shape;4829;p60"/>
          <p:cNvGrpSpPr/>
          <p:nvPr/>
        </p:nvGrpSpPr>
        <p:grpSpPr>
          <a:xfrm>
            <a:off x="7339375" y="3991602"/>
            <a:ext cx="1366965" cy="1029684"/>
            <a:chOff x="174200" y="1152825"/>
            <a:chExt cx="1519525" cy="1144475"/>
          </a:xfrm>
        </p:grpSpPr>
        <p:sp>
          <p:nvSpPr>
            <p:cNvPr id="4830" name="Google Shape;4830;p60"/>
            <p:cNvSpPr/>
            <p:nvPr/>
          </p:nvSpPr>
          <p:spPr>
            <a:xfrm>
              <a:off x="177800" y="1152825"/>
              <a:ext cx="1515925" cy="1144475"/>
            </a:xfrm>
            <a:custGeom>
              <a:avLst/>
              <a:gdLst/>
              <a:ahLst/>
              <a:cxnLst/>
              <a:rect l="l" t="t" r="r" b="b"/>
              <a:pathLst>
                <a:path w="60637" h="45779" extrusionOk="0">
                  <a:moveTo>
                    <a:pt x="38109" y="1"/>
                  </a:moveTo>
                  <a:cubicBezTo>
                    <a:pt x="36661" y="1"/>
                    <a:pt x="35336" y="408"/>
                    <a:pt x="34387" y="1394"/>
                  </a:cubicBezTo>
                  <a:cubicBezTo>
                    <a:pt x="33487" y="2294"/>
                    <a:pt x="32875" y="3806"/>
                    <a:pt x="32407" y="5319"/>
                  </a:cubicBezTo>
                  <a:cubicBezTo>
                    <a:pt x="31218" y="10108"/>
                    <a:pt x="31687" y="16553"/>
                    <a:pt x="31687" y="17597"/>
                  </a:cubicBezTo>
                  <a:cubicBezTo>
                    <a:pt x="31362" y="14320"/>
                    <a:pt x="29274" y="6795"/>
                    <a:pt x="27186" y="3050"/>
                  </a:cubicBezTo>
                  <a:cubicBezTo>
                    <a:pt x="26430" y="2006"/>
                    <a:pt x="25817" y="1250"/>
                    <a:pt x="25061" y="962"/>
                  </a:cubicBezTo>
                  <a:cubicBezTo>
                    <a:pt x="24764" y="863"/>
                    <a:pt x="24360" y="814"/>
                    <a:pt x="23879" y="814"/>
                  </a:cubicBezTo>
                  <a:cubicBezTo>
                    <a:pt x="19993" y="814"/>
                    <a:pt x="11135" y="3984"/>
                    <a:pt x="13827" y="9207"/>
                  </a:cubicBezTo>
                  <a:cubicBezTo>
                    <a:pt x="14115" y="9819"/>
                    <a:pt x="14403" y="10396"/>
                    <a:pt x="14727" y="10864"/>
                  </a:cubicBezTo>
                  <a:cubicBezTo>
                    <a:pt x="18004" y="15653"/>
                    <a:pt x="24917" y="19865"/>
                    <a:pt x="26430" y="20766"/>
                  </a:cubicBezTo>
                  <a:cubicBezTo>
                    <a:pt x="24629" y="19865"/>
                    <a:pt x="15916" y="15220"/>
                    <a:pt x="10983" y="14752"/>
                  </a:cubicBezTo>
                  <a:lnTo>
                    <a:pt x="9326" y="14752"/>
                  </a:lnTo>
                  <a:cubicBezTo>
                    <a:pt x="4681" y="15509"/>
                    <a:pt x="1" y="21666"/>
                    <a:pt x="3601" y="26311"/>
                  </a:cubicBezTo>
                  <a:cubicBezTo>
                    <a:pt x="3781" y="26455"/>
                    <a:pt x="3925" y="26743"/>
                    <a:pt x="4069" y="26923"/>
                  </a:cubicBezTo>
                  <a:cubicBezTo>
                    <a:pt x="6212" y="29134"/>
                    <a:pt x="10125" y="29713"/>
                    <a:pt x="13637" y="29713"/>
                  </a:cubicBezTo>
                  <a:cubicBezTo>
                    <a:pt x="17503" y="29713"/>
                    <a:pt x="20884" y="29011"/>
                    <a:pt x="20884" y="29011"/>
                  </a:cubicBezTo>
                  <a:lnTo>
                    <a:pt x="20884" y="29011"/>
                  </a:lnTo>
                  <a:cubicBezTo>
                    <a:pt x="20416" y="29299"/>
                    <a:pt x="9614" y="35312"/>
                    <a:pt x="12315" y="40857"/>
                  </a:cubicBezTo>
                  <a:cubicBezTo>
                    <a:pt x="12459" y="41145"/>
                    <a:pt x="12603" y="41325"/>
                    <a:pt x="12783" y="41613"/>
                  </a:cubicBezTo>
                  <a:cubicBezTo>
                    <a:pt x="14796" y="44372"/>
                    <a:pt x="20231" y="45779"/>
                    <a:pt x="25444" y="45779"/>
                  </a:cubicBezTo>
                  <a:cubicBezTo>
                    <a:pt x="29555" y="45779"/>
                    <a:pt x="33527" y="44904"/>
                    <a:pt x="35575" y="43126"/>
                  </a:cubicBezTo>
                  <a:cubicBezTo>
                    <a:pt x="37232" y="41613"/>
                    <a:pt x="38132" y="39525"/>
                    <a:pt x="38564" y="37257"/>
                  </a:cubicBezTo>
                  <a:cubicBezTo>
                    <a:pt x="39320" y="33368"/>
                    <a:pt x="38420" y="29299"/>
                    <a:pt x="38420" y="29299"/>
                  </a:cubicBezTo>
                  <a:lnTo>
                    <a:pt x="38420" y="29299"/>
                  </a:lnTo>
                  <a:cubicBezTo>
                    <a:pt x="41732" y="30811"/>
                    <a:pt x="44577" y="31568"/>
                    <a:pt x="47277" y="31712"/>
                  </a:cubicBezTo>
                  <a:cubicBezTo>
                    <a:pt x="47536" y="31722"/>
                    <a:pt x="47791" y="31727"/>
                    <a:pt x="48044" y="31727"/>
                  </a:cubicBezTo>
                  <a:cubicBezTo>
                    <a:pt x="51457" y="31727"/>
                    <a:pt x="54377" y="30821"/>
                    <a:pt x="56891" y="29011"/>
                  </a:cubicBezTo>
                  <a:cubicBezTo>
                    <a:pt x="60312" y="26599"/>
                    <a:pt x="60636" y="20153"/>
                    <a:pt x="58224" y="16409"/>
                  </a:cubicBezTo>
                  <a:cubicBezTo>
                    <a:pt x="57791" y="15653"/>
                    <a:pt x="57179" y="15040"/>
                    <a:pt x="56567" y="14608"/>
                  </a:cubicBezTo>
                  <a:cubicBezTo>
                    <a:pt x="55991" y="14140"/>
                    <a:pt x="55379" y="13852"/>
                    <a:pt x="54623" y="13708"/>
                  </a:cubicBezTo>
                  <a:cubicBezTo>
                    <a:pt x="54056" y="13554"/>
                    <a:pt x="53442" y="13484"/>
                    <a:pt x="52797" y="13484"/>
                  </a:cubicBezTo>
                  <a:cubicBezTo>
                    <a:pt x="47124" y="13484"/>
                    <a:pt x="38984" y="18851"/>
                    <a:pt x="38564" y="19109"/>
                  </a:cubicBezTo>
                  <a:cubicBezTo>
                    <a:pt x="38888" y="18821"/>
                    <a:pt x="46377" y="11152"/>
                    <a:pt x="47566" y="7119"/>
                  </a:cubicBezTo>
                  <a:cubicBezTo>
                    <a:pt x="47566" y="6795"/>
                    <a:pt x="47710" y="6507"/>
                    <a:pt x="47710" y="6219"/>
                  </a:cubicBezTo>
                  <a:cubicBezTo>
                    <a:pt x="47710" y="3531"/>
                    <a:pt x="42373" y="1"/>
                    <a:pt x="38109"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60"/>
            <p:cNvSpPr/>
            <p:nvPr/>
          </p:nvSpPr>
          <p:spPr>
            <a:xfrm>
              <a:off x="1359725" y="1518025"/>
              <a:ext cx="333975" cy="427975"/>
            </a:xfrm>
            <a:custGeom>
              <a:avLst/>
              <a:gdLst/>
              <a:ahLst/>
              <a:cxnLst/>
              <a:rect l="l" t="t" r="r" b="b"/>
              <a:pathLst>
                <a:path w="13359" h="17119" extrusionOk="0">
                  <a:moveTo>
                    <a:pt x="9290" y="0"/>
                  </a:moveTo>
                  <a:cubicBezTo>
                    <a:pt x="10947" y="1657"/>
                    <a:pt x="11847" y="4213"/>
                    <a:pt x="11559" y="6590"/>
                  </a:cubicBezTo>
                  <a:cubicBezTo>
                    <a:pt x="11415" y="10190"/>
                    <a:pt x="9002" y="13503"/>
                    <a:pt x="5834" y="15303"/>
                  </a:cubicBezTo>
                  <a:cubicBezTo>
                    <a:pt x="4033" y="16347"/>
                    <a:pt x="2089" y="16960"/>
                    <a:pt x="0" y="17104"/>
                  </a:cubicBezTo>
                  <a:cubicBezTo>
                    <a:pt x="259" y="17114"/>
                    <a:pt x="514" y="17119"/>
                    <a:pt x="767" y="17119"/>
                  </a:cubicBezTo>
                  <a:cubicBezTo>
                    <a:pt x="4180" y="17119"/>
                    <a:pt x="7100" y="16213"/>
                    <a:pt x="9614" y="14403"/>
                  </a:cubicBezTo>
                  <a:cubicBezTo>
                    <a:pt x="13035" y="11991"/>
                    <a:pt x="13359" y="5545"/>
                    <a:pt x="10947" y="1801"/>
                  </a:cubicBezTo>
                  <a:cubicBezTo>
                    <a:pt x="10514" y="1045"/>
                    <a:pt x="9902" y="432"/>
                    <a:pt x="929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60"/>
            <p:cNvSpPr/>
            <p:nvPr/>
          </p:nvSpPr>
          <p:spPr>
            <a:xfrm>
              <a:off x="497350" y="2084225"/>
              <a:ext cx="644550" cy="213075"/>
            </a:xfrm>
            <a:custGeom>
              <a:avLst/>
              <a:gdLst/>
              <a:ahLst/>
              <a:cxnLst/>
              <a:rect l="l" t="t" r="r" b="b"/>
              <a:pathLst>
                <a:path w="25782" h="8523" extrusionOk="0">
                  <a:moveTo>
                    <a:pt x="25782" y="1"/>
                  </a:moveTo>
                  <a:cubicBezTo>
                    <a:pt x="23981" y="2989"/>
                    <a:pt x="20993" y="5258"/>
                    <a:pt x="17680" y="6302"/>
                  </a:cubicBezTo>
                  <a:cubicBezTo>
                    <a:pt x="15892" y="6850"/>
                    <a:pt x="14062" y="7081"/>
                    <a:pt x="12218" y="7081"/>
                  </a:cubicBezTo>
                  <a:cubicBezTo>
                    <a:pt x="8974" y="7081"/>
                    <a:pt x="5689" y="6366"/>
                    <a:pt x="2521" y="5402"/>
                  </a:cubicBezTo>
                  <a:cubicBezTo>
                    <a:pt x="1621" y="5114"/>
                    <a:pt x="721" y="4790"/>
                    <a:pt x="1" y="4357"/>
                  </a:cubicBezTo>
                  <a:lnTo>
                    <a:pt x="1" y="4357"/>
                  </a:lnTo>
                  <a:cubicBezTo>
                    <a:pt x="2014" y="7116"/>
                    <a:pt x="7449" y="8523"/>
                    <a:pt x="12662" y="8523"/>
                  </a:cubicBezTo>
                  <a:cubicBezTo>
                    <a:pt x="16773" y="8523"/>
                    <a:pt x="20745" y="7648"/>
                    <a:pt x="22793" y="5870"/>
                  </a:cubicBezTo>
                  <a:cubicBezTo>
                    <a:pt x="24450" y="4357"/>
                    <a:pt x="25350" y="2269"/>
                    <a:pt x="25782"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60"/>
            <p:cNvSpPr/>
            <p:nvPr/>
          </p:nvSpPr>
          <p:spPr>
            <a:xfrm>
              <a:off x="174200" y="1521625"/>
              <a:ext cx="278175" cy="288975"/>
            </a:xfrm>
            <a:custGeom>
              <a:avLst/>
              <a:gdLst/>
              <a:ahLst/>
              <a:cxnLst/>
              <a:rect l="l" t="t" r="r" b="b"/>
              <a:pathLst>
                <a:path w="11127" h="11559" extrusionOk="0">
                  <a:moveTo>
                    <a:pt x="9470" y="0"/>
                  </a:moveTo>
                  <a:cubicBezTo>
                    <a:pt x="4825" y="757"/>
                    <a:pt x="1" y="6914"/>
                    <a:pt x="3745" y="11559"/>
                  </a:cubicBezTo>
                  <a:cubicBezTo>
                    <a:pt x="3169" y="8714"/>
                    <a:pt x="3925" y="5401"/>
                    <a:pt x="5870" y="3169"/>
                  </a:cubicBezTo>
                  <a:cubicBezTo>
                    <a:pt x="7202" y="1513"/>
                    <a:pt x="9002" y="468"/>
                    <a:pt x="1112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60"/>
            <p:cNvSpPr/>
            <p:nvPr/>
          </p:nvSpPr>
          <p:spPr>
            <a:xfrm>
              <a:off x="456175" y="1173175"/>
              <a:ext cx="401275" cy="251250"/>
            </a:xfrm>
            <a:custGeom>
              <a:avLst/>
              <a:gdLst/>
              <a:ahLst/>
              <a:cxnLst/>
              <a:rect l="l" t="t" r="r" b="b"/>
              <a:pathLst>
                <a:path w="16051" h="10050" extrusionOk="0">
                  <a:moveTo>
                    <a:pt x="12744" y="0"/>
                  </a:moveTo>
                  <a:cubicBezTo>
                    <a:pt x="8858" y="0"/>
                    <a:pt x="0" y="3170"/>
                    <a:pt x="2692" y="8393"/>
                  </a:cubicBezTo>
                  <a:cubicBezTo>
                    <a:pt x="2980" y="9005"/>
                    <a:pt x="3268" y="9582"/>
                    <a:pt x="3592" y="10050"/>
                  </a:cubicBezTo>
                  <a:cubicBezTo>
                    <a:pt x="3124" y="8681"/>
                    <a:pt x="3124" y="7025"/>
                    <a:pt x="3736" y="5693"/>
                  </a:cubicBezTo>
                  <a:cubicBezTo>
                    <a:pt x="4781" y="3280"/>
                    <a:pt x="7049" y="1804"/>
                    <a:pt x="9425" y="1192"/>
                  </a:cubicBezTo>
                  <a:cubicBezTo>
                    <a:pt x="10123" y="1080"/>
                    <a:pt x="10842" y="1012"/>
                    <a:pt x="11558" y="1012"/>
                  </a:cubicBezTo>
                  <a:cubicBezTo>
                    <a:pt x="12689" y="1012"/>
                    <a:pt x="13812" y="1183"/>
                    <a:pt x="14826" y="1624"/>
                  </a:cubicBezTo>
                  <a:cubicBezTo>
                    <a:pt x="15295" y="1804"/>
                    <a:pt x="15583" y="2092"/>
                    <a:pt x="16051" y="2236"/>
                  </a:cubicBezTo>
                  <a:cubicBezTo>
                    <a:pt x="15295" y="1192"/>
                    <a:pt x="14682" y="292"/>
                    <a:pt x="13926" y="148"/>
                  </a:cubicBezTo>
                  <a:cubicBezTo>
                    <a:pt x="13629" y="49"/>
                    <a:pt x="13225" y="0"/>
                    <a:pt x="12744"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60"/>
            <p:cNvSpPr/>
            <p:nvPr/>
          </p:nvSpPr>
          <p:spPr>
            <a:xfrm>
              <a:off x="987950" y="1152825"/>
              <a:ext cx="382600" cy="177975"/>
            </a:xfrm>
            <a:custGeom>
              <a:avLst/>
              <a:gdLst/>
              <a:ahLst/>
              <a:cxnLst/>
              <a:rect l="l" t="t" r="r" b="b"/>
              <a:pathLst>
                <a:path w="15304" h="7119" extrusionOk="0">
                  <a:moveTo>
                    <a:pt x="5703" y="1"/>
                  </a:moveTo>
                  <a:cubicBezTo>
                    <a:pt x="4255" y="1"/>
                    <a:pt x="2930" y="408"/>
                    <a:pt x="1981" y="1394"/>
                  </a:cubicBezTo>
                  <a:cubicBezTo>
                    <a:pt x="1081" y="2294"/>
                    <a:pt x="469" y="3662"/>
                    <a:pt x="1" y="5319"/>
                  </a:cubicBezTo>
                  <a:cubicBezTo>
                    <a:pt x="1657" y="3194"/>
                    <a:pt x="4213" y="1718"/>
                    <a:pt x="6914" y="1718"/>
                  </a:cubicBezTo>
                  <a:cubicBezTo>
                    <a:pt x="10371" y="1718"/>
                    <a:pt x="13683" y="3950"/>
                    <a:pt x="15160" y="7119"/>
                  </a:cubicBezTo>
                  <a:cubicBezTo>
                    <a:pt x="15160" y="6795"/>
                    <a:pt x="15304" y="6507"/>
                    <a:pt x="15304" y="6219"/>
                  </a:cubicBezTo>
                  <a:cubicBezTo>
                    <a:pt x="15304" y="3531"/>
                    <a:pt x="9967" y="1"/>
                    <a:pt x="5703"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60"/>
            <p:cNvSpPr/>
            <p:nvPr/>
          </p:nvSpPr>
          <p:spPr>
            <a:xfrm>
              <a:off x="707100" y="1761975"/>
              <a:ext cx="318675" cy="359300"/>
            </a:xfrm>
            <a:custGeom>
              <a:avLst/>
              <a:gdLst/>
              <a:ahLst/>
              <a:cxnLst/>
              <a:rect l="l" t="t" r="r" b="b"/>
              <a:pathLst>
                <a:path w="12747" h="14372" extrusionOk="0">
                  <a:moveTo>
                    <a:pt x="10190" y="0"/>
                  </a:moveTo>
                  <a:cubicBezTo>
                    <a:pt x="7058" y="1477"/>
                    <a:pt x="4033" y="3457"/>
                    <a:pt x="1513" y="5833"/>
                  </a:cubicBezTo>
                  <a:cubicBezTo>
                    <a:pt x="757" y="6445"/>
                    <a:pt x="1" y="7490"/>
                    <a:pt x="433" y="8246"/>
                  </a:cubicBezTo>
                  <a:cubicBezTo>
                    <a:pt x="739" y="8646"/>
                    <a:pt x="1168" y="8846"/>
                    <a:pt x="1589" y="8846"/>
                  </a:cubicBezTo>
                  <a:cubicBezTo>
                    <a:pt x="1813" y="8846"/>
                    <a:pt x="2034" y="8790"/>
                    <a:pt x="2233" y="8678"/>
                  </a:cubicBezTo>
                  <a:cubicBezTo>
                    <a:pt x="2845" y="8534"/>
                    <a:pt x="3457" y="7958"/>
                    <a:pt x="3889" y="7490"/>
                  </a:cubicBezTo>
                  <a:cubicBezTo>
                    <a:pt x="5400" y="5717"/>
                    <a:pt x="6910" y="4063"/>
                    <a:pt x="8420" y="2421"/>
                  </a:cubicBezTo>
                  <a:lnTo>
                    <a:pt x="8420" y="2421"/>
                  </a:lnTo>
                  <a:cubicBezTo>
                    <a:pt x="6210" y="4886"/>
                    <a:pt x="4418" y="7845"/>
                    <a:pt x="3133" y="11090"/>
                  </a:cubicBezTo>
                  <a:cubicBezTo>
                    <a:pt x="2989" y="11558"/>
                    <a:pt x="2701" y="12135"/>
                    <a:pt x="2701" y="12747"/>
                  </a:cubicBezTo>
                  <a:cubicBezTo>
                    <a:pt x="2845" y="13359"/>
                    <a:pt x="3133" y="13935"/>
                    <a:pt x="3601" y="14259"/>
                  </a:cubicBezTo>
                  <a:cubicBezTo>
                    <a:pt x="3763" y="14337"/>
                    <a:pt x="3930" y="14371"/>
                    <a:pt x="4098" y="14371"/>
                  </a:cubicBezTo>
                  <a:cubicBezTo>
                    <a:pt x="4864" y="14371"/>
                    <a:pt x="5656" y="13655"/>
                    <a:pt x="6158" y="13035"/>
                  </a:cubicBezTo>
                  <a:cubicBezTo>
                    <a:pt x="7743" y="11215"/>
                    <a:pt x="8921" y="9084"/>
                    <a:pt x="9634" y="6818"/>
                  </a:cubicBezTo>
                  <a:lnTo>
                    <a:pt x="9634" y="6818"/>
                  </a:lnTo>
                  <a:cubicBezTo>
                    <a:pt x="9486" y="7913"/>
                    <a:pt x="9590" y="9084"/>
                    <a:pt x="9902" y="10190"/>
                  </a:cubicBezTo>
                  <a:cubicBezTo>
                    <a:pt x="10046" y="10802"/>
                    <a:pt x="10334" y="11558"/>
                    <a:pt x="11091" y="11702"/>
                  </a:cubicBezTo>
                  <a:cubicBezTo>
                    <a:pt x="11168" y="11721"/>
                    <a:pt x="11245" y="11729"/>
                    <a:pt x="11321" y="11729"/>
                  </a:cubicBezTo>
                  <a:cubicBezTo>
                    <a:pt x="11850" y="11729"/>
                    <a:pt x="12333" y="11324"/>
                    <a:pt x="12459" y="10946"/>
                  </a:cubicBezTo>
                  <a:cubicBezTo>
                    <a:pt x="12747" y="10334"/>
                    <a:pt x="12747" y="9758"/>
                    <a:pt x="12747" y="9146"/>
                  </a:cubicBezTo>
                  <a:cubicBezTo>
                    <a:pt x="12747" y="6157"/>
                    <a:pt x="12135" y="3133"/>
                    <a:pt x="1019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60"/>
            <p:cNvSpPr/>
            <p:nvPr/>
          </p:nvSpPr>
          <p:spPr>
            <a:xfrm>
              <a:off x="714300" y="1349400"/>
              <a:ext cx="281775" cy="412600"/>
            </a:xfrm>
            <a:custGeom>
              <a:avLst/>
              <a:gdLst/>
              <a:ahLst/>
              <a:cxnLst/>
              <a:rect l="l" t="t" r="r" b="b"/>
              <a:pathLst>
                <a:path w="11271" h="16504" extrusionOk="0">
                  <a:moveTo>
                    <a:pt x="1443" y="1"/>
                  </a:moveTo>
                  <a:cubicBezTo>
                    <a:pt x="1206" y="1"/>
                    <a:pt x="970" y="87"/>
                    <a:pt x="757" y="300"/>
                  </a:cubicBezTo>
                  <a:cubicBezTo>
                    <a:pt x="1" y="732"/>
                    <a:pt x="325" y="1956"/>
                    <a:pt x="613" y="2857"/>
                  </a:cubicBezTo>
                  <a:cubicBezTo>
                    <a:pt x="1945" y="5557"/>
                    <a:pt x="3601" y="8078"/>
                    <a:pt x="5726" y="10202"/>
                  </a:cubicBezTo>
                  <a:cubicBezTo>
                    <a:pt x="5114" y="10202"/>
                    <a:pt x="4645" y="9446"/>
                    <a:pt x="4213" y="8978"/>
                  </a:cubicBezTo>
                  <a:cubicBezTo>
                    <a:pt x="3963" y="8747"/>
                    <a:pt x="3589" y="8598"/>
                    <a:pt x="3251" y="8598"/>
                  </a:cubicBezTo>
                  <a:cubicBezTo>
                    <a:pt x="2957" y="8598"/>
                    <a:pt x="2691" y="8710"/>
                    <a:pt x="2557" y="8978"/>
                  </a:cubicBezTo>
                  <a:cubicBezTo>
                    <a:pt x="2269" y="9302"/>
                    <a:pt x="2701" y="9878"/>
                    <a:pt x="3025" y="10202"/>
                  </a:cubicBezTo>
                  <a:cubicBezTo>
                    <a:pt x="5258" y="12759"/>
                    <a:pt x="7958" y="14847"/>
                    <a:pt x="10803" y="16503"/>
                  </a:cubicBezTo>
                  <a:cubicBezTo>
                    <a:pt x="11271" y="12759"/>
                    <a:pt x="10046" y="9302"/>
                    <a:pt x="8246" y="6133"/>
                  </a:cubicBezTo>
                  <a:cubicBezTo>
                    <a:pt x="8102" y="5845"/>
                    <a:pt x="7958" y="5557"/>
                    <a:pt x="7670" y="5557"/>
                  </a:cubicBezTo>
                  <a:cubicBezTo>
                    <a:pt x="7580" y="5531"/>
                    <a:pt x="7494" y="5518"/>
                    <a:pt x="7412" y="5518"/>
                  </a:cubicBezTo>
                  <a:cubicBezTo>
                    <a:pt x="6940" y="5518"/>
                    <a:pt x="6626" y="5935"/>
                    <a:pt x="6626" y="6457"/>
                  </a:cubicBezTo>
                  <a:cubicBezTo>
                    <a:pt x="6446" y="6889"/>
                    <a:pt x="6770" y="7502"/>
                    <a:pt x="7058" y="7934"/>
                  </a:cubicBezTo>
                  <a:cubicBezTo>
                    <a:pt x="7202" y="8402"/>
                    <a:pt x="7526" y="8834"/>
                    <a:pt x="7526" y="9302"/>
                  </a:cubicBezTo>
                  <a:cubicBezTo>
                    <a:pt x="6446" y="6601"/>
                    <a:pt x="5114" y="3901"/>
                    <a:pt x="3457" y="1488"/>
                  </a:cubicBezTo>
                  <a:cubicBezTo>
                    <a:pt x="3169" y="1056"/>
                    <a:pt x="2701" y="588"/>
                    <a:pt x="2269" y="300"/>
                  </a:cubicBezTo>
                  <a:cubicBezTo>
                    <a:pt x="2014" y="124"/>
                    <a:pt x="1727" y="1"/>
                    <a:pt x="1443"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60"/>
            <p:cNvSpPr/>
            <p:nvPr/>
          </p:nvSpPr>
          <p:spPr>
            <a:xfrm>
              <a:off x="987950" y="1325100"/>
              <a:ext cx="214275" cy="433300"/>
            </a:xfrm>
            <a:custGeom>
              <a:avLst/>
              <a:gdLst/>
              <a:ahLst/>
              <a:cxnLst/>
              <a:rect l="l" t="t" r="r" b="b"/>
              <a:pathLst>
                <a:path w="8571" h="17332" extrusionOk="0">
                  <a:moveTo>
                    <a:pt x="7478" y="1"/>
                  </a:moveTo>
                  <a:cubicBezTo>
                    <a:pt x="6859" y="1"/>
                    <a:pt x="6188" y="523"/>
                    <a:pt x="5870" y="948"/>
                  </a:cubicBezTo>
                  <a:cubicBezTo>
                    <a:pt x="4439" y="2822"/>
                    <a:pt x="3427" y="4922"/>
                    <a:pt x="2804" y="7186"/>
                  </a:cubicBezTo>
                  <a:lnTo>
                    <a:pt x="2804" y="7186"/>
                  </a:lnTo>
                  <a:cubicBezTo>
                    <a:pt x="2758" y="6892"/>
                    <a:pt x="2432" y="6673"/>
                    <a:pt x="2125" y="6673"/>
                  </a:cubicBezTo>
                  <a:cubicBezTo>
                    <a:pt x="2063" y="6654"/>
                    <a:pt x="2001" y="6645"/>
                    <a:pt x="1940" y="6645"/>
                  </a:cubicBezTo>
                  <a:cubicBezTo>
                    <a:pt x="1544" y="6645"/>
                    <a:pt x="1182" y="7024"/>
                    <a:pt x="901" y="7429"/>
                  </a:cubicBezTo>
                  <a:cubicBezTo>
                    <a:pt x="757" y="7717"/>
                    <a:pt x="613" y="8329"/>
                    <a:pt x="613" y="8762"/>
                  </a:cubicBezTo>
                  <a:cubicBezTo>
                    <a:pt x="469" y="11606"/>
                    <a:pt x="181" y="14451"/>
                    <a:pt x="1" y="17331"/>
                  </a:cubicBezTo>
                  <a:cubicBezTo>
                    <a:pt x="3025" y="14451"/>
                    <a:pt x="5582" y="11174"/>
                    <a:pt x="8102" y="7861"/>
                  </a:cubicBezTo>
                  <a:cubicBezTo>
                    <a:pt x="8282" y="7573"/>
                    <a:pt x="8570" y="7249"/>
                    <a:pt x="8282" y="6961"/>
                  </a:cubicBezTo>
                  <a:cubicBezTo>
                    <a:pt x="8166" y="6742"/>
                    <a:pt x="8018" y="6661"/>
                    <a:pt x="7854" y="6661"/>
                  </a:cubicBezTo>
                  <a:cubicBezTo>
                    <a:pt x="7559" y="6661"/>
                    <a:pt x="7214" y="6920"/>
                    <a:pt x="6914" y="7105"/>
                  </a:cubicBezTo>
                  <a:cubicBezTo>
                    <a:pt x="6158" y="8005"/>
                    <a:pt x="5402" y="8762"/>
                    <a:pt x="4682" y="9518"/>
                  </a:cubicBezTo>
                  <a:cubicBezTo>
                    <a:pt x="6482" y="7249"/>
                    <a:pt x="7814" y="4729"/>
                    <a:pt x="8426" y="1848"/>
                  </a:cubicBezTo>
                  <a:cubicBezTo>
                    <a:pt x="8570" y="1272"/>
                    <a:pt x="8570" y="516"/>
                    <a:pt x="8102" y="228"/>
                  </a:cubicBezTo>
                  <a:cubicBezTo>
                    <a:pt x="7913" y="67"/>
                    <a:pt x="7699" y="1"/>
                    <a:pt x="7478"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60"/>
            <p:cNvSpPr/>
            <p:nvPr/>
          </p:nvSpPr>
          <p:spPr>
            <a:xfrm>
              <a:off x="508175" y="1675550"/>
              <a:ext cx="479800" cy="163525"/>
            </a:xfrm>
            <a:custGeom>
              <a:avLst/>
              <a:gdLst/>
              <a:ahLst/>
              <a:cxnLst/>
              <a:rect l="l" t="t" r="r" b="b"/>
              <a:pathLst>
                <a:path w="19192" h="6541" extrusionOk="0">
                  <a:moveTo>
                    <a:pt x="11270" y="1"/>
                  </a:moveTo>
                  <a:cubicBezTo>
                    <a:pt x="10802" y="145"/>
                    <a:pt x="10190" y="613"/>
                    <a:pt x="10370" y="1045"/>
                  </a:cubicBezTo>
                  <a:cubicBezTo>
                    <a:pt x="10370" y="1415"/>
                    <a:pt x="10586" y="1638"/>
                    <a:pt x="10890" y="1787"/>
                  </a:cubicBezTo>
                  <a:lnTo>
                    <a:pt x="10890" y="1787"/>
                  </a:lnTo>
                  <a:cubicBezTo>
                    <a:pt x="8117" y="1062"/>
                    <a:pt x="5323" y="613"/>
                    <a:pt x="2557" y="613"/>
                  </a:cubicBezTo>
                  <a:cubicBezTo>
                    <a:pt x="2088" y="613"/>
                    <a:pt x="1512" y="613"/>
                    <a:pt x="1044" y="901"/>
                  </a:cubicBezTo>
                  <a:cubicBezTo>
                    <a:pt x="612" y="1045"/>
                    <a:pt x="144" y="1513"/>
                    <a:pt x="144" y="2089"/>
                  </a:cubicBezTo>
                  <a:cubicBezTo>
                    <a:pt x="0" y="2989"/>
                    <a:pt x="1368" y="3601"/>
                    <a:pt x="2268" y="3745"/>
                  </a:cubicBezTo>
                  <a:cubicBezTo>
                    <a:pt x="4213" y="4033"/>
                    <a:pt x="6013" y="4213"/>
                    <a:pt x="7958" y="4213"/>
                  </a:cubicBezTo>
                  <a:cubicBezTo>
                    <a:pt x="7489" y="4501"/>
                    <a:pt x="6913" y="4501"/>
                    <a:pt x="6301" y="4501"/>
                  </a:cubicBezTo>
                  <a:cubicBezTo>
                    <a:pt x="5869" y="4501"/>
                    <a:pt x="5257" y="4501"/>
                    <a:pt x="4789" y="4789"/>
                  </a:cubicBezTo>
                  <a:cubicBezTo>
                    <a:pt x="4357" y="5114"/>
                    <a:pt x="4069" y="5834"/>
                    <a:pt x="4501" y="6302"/>
                  </a:cubicBezTo>
                  <a:cubicBezTo>
                    <a:pt x="4670" y="6470"/>
                    <a:pt x="4900" y="6540"/>
                    <a:pt x="5149" y="6540"/>
                  </a:cubicBezTo>
                  <a:cubicBezTo>
                    <a:pt x="5325" y="6540"/>
                    <a:pt x="5510" y="6505"/>
                    <a:pt x="5689" y="6446"/>
                  </a:cubicBezTo>
                  <a:cubicBezTo>
                    <a:pt x="10370" y="6014"/>
                    <a:pt x="14871" y="4934"/>
                    <a:pt x="19192" y="3133"/>
                  </a:cubicBezTo>
                  <a:cubicBezTo>
                    <a:pt x="17103" y="2233"/>
                    <a:pt x="15015" y="1333"/>
                    <a:pt x="12746" y="433"/>
                  </a:cubicBezTo>
                  <a:cubicBezTo>
                    <a:pt x="12314" y="145"/>
                    <a:pt x="11846" y="1"/>
                    <a:pt x="11270"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60"/>
            <p:cNvSpPr/>
            <p:nvPr/>
          </p:nvSpPr>
          <p:spPr>
            <a:xfrm>
              <a:off x="969950" y="1606125"/>
              <a:ext cx="476225" cy="211675"/>
            </a:xfrm>
            <a:custGeom>
              <a:avLst/>
              <a:gdLst/>
              <a:ahLst/>
              <a:cxnLst/>
              <a:rect l="l" t="t" r="r" b="b"/>
              <a:pathLst>
                <a:path w="19049" h="8467" extrusionOk="0">
                  <a:moveTo>
                    <a:pt x="14234" y="1"/>
                  </a:moveTo>
                  <a:cubicBezTo>
                    <a:pt x="13101" y="1"/>
                    <a:pt x="11891" y="477"/>
                    <a:pt x="10803" y="977"/>
                  </a:cubicBezTo>
                  <a:cubicBezTo>
                    <a:pt x="7202" y="2490"/>
                    <a:pt x="3601" y="3966"/>
                    <a:pt x="1" y="5622"/>
                  </a:cubicBezTo>
                  <a:cubicBezTo>
                    <a:pt x="3133" y="7422"/>
                    <a:pt x="7022" y="8323"/>
                    <a:pt x="10947" y="8467"/>
                  </a:cubicBezTo>
                  <a:cubicBezTo>
                    <a:pt x="11379" y="8467"/>
                    <a:pt x="11703" y="8467"/>
                    <a:pt x="11991" y="8323"/>
                  </a:cubicBezTo>
                  <a:cubicBezTo>
                    <a:pt x="12423" y="7891"/>
                    <a:pt x="12279" y="7278"/>
                    <a:pt x="11847" y="6990"/>
                  </a:cubicBezTo>
                  <a:cubicBezTo>
                    <a:pt x="11379" y="6666"/>
                    <a:pt x="10803" y="6666"/>
                    <a:pt x="10190" y="6666"/>
                  </a:cubicBezTo>
                  <a:cubicBezTo>
                    <a:pt x="12423" y="6666"/>
                    <a:pt x="14835" y="6378"/>
                    <a:pt x="16924" y="5478"/>
                  </a:cubicBezTo>
                  <a:cubicBezTo>
                    <a:pt x="17536" y="5334"/>
                    <a:pt x="18004" y="5010"/>
                    <a:pt x="18436" y="4722"/>
                  </a:cubicBezTo>
                  <a:cubicBezTo>
                    <a:pt x="18724" y="4290"/>
                    <a:pt x="19048" y="3822"/>
                    <a:pt x="18904" y="3390"/>
                  </a:cubicBezTo>
                  <a:cubicBezTo>
                    <a:pt x="18580" y="2778"/>
                    <a:pt x="17824" y="2634"/>
                    <a:pt x="17104" y="2634"/>
                  </a:cubicBezTo>
                  <a:cubicBezTo>
                    <a:pt x="16797" y="2609"/>
                    <a:pt x="16481" y="2597"/>
                    <a:pt x="16159" y="2597"/>
                  </a:cubicBezTo>
                  <a:cubicBezTo>
                    <a:pt x="14589" y="2597"/>
                    <a:pt x="12872" y="2882"/>
                    <a:pt x="11379" y="3390"/>
                  </a:cubicBezTo>
                  <a:cubicBezTo>
                    <a:pt x="12603" y="2778"/>
                    <a:pt x="13791" y="2165"/>
                    <a:pt x="14979" y="1409"/>
                  </a:cubicBezTo>
                  <a:cubicBezTo>
                    <a:pt x="15303" y="1265"/>
                    <a:pt x="15736" y="977"/>
                    <a:pt x="15591" y="509"/>
                  </a:cubicBezTo>
                  <a:cubicBezTo>
                    <a:pt x="15591" y="221"/>
                    <a:pt x="15303" y="77"/>
                    <a:pt x="14979" y="77"/>
                  </a:cubicBezTo>
                  <a:cubicBezTo>
                    <a:pt x="14736" y="24"/>
                    <a:pt x="14487" y="1"/>
                    <a:pt x="14234"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60"/>
            <p:cNvSpPr/>
            <p:nvPr/>
          </p:nvSpPr>
          <p:spPr>
            <a:xfrm>
              <a:off x="807925" y="1589125"/>
              <a:ext cx="172850" cy="164775"/>
            </a:xfrm>
            <a:custGeom>
              <a:avLst/>
              <a:gdLst/>
              <a:ahLst/>
              <a:cxnLst/>
              <a:rect l="l" t="t" r="r" b="b"/>
              <a:pathLst>
                <a:path w="6914" h="6591" extrusionOk="0">
                  <a:moveTo>
                    <a:pt x="612" y="1"/>
                  </a:moveTo>
                  <a:lnTo>
                    <a:pt x="0" y="289"/>
                  </a:lnTo>
                  <a:cubicBezTo>
                    <a:pt x="180" y="613"/>
                    <a:pt x="2413" y="5402"/>
                    <a:pt x="6770" y="6590"/>
                  </a:cubicBezTo>
                  <a:lnTo>
                    <a:pt x="6914" y="5870"/>
                  </a:lnTo>
                  <a:cubicBezTo>
                    <a:pt x="2881" y="4790"/>
                    <a:pt x="612" y="145"/>
                    <a:pt x="612"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60"/>
            <p:cNvSpPr/>
            <p:nvPr/>
          </p:nvSpPr>
          <p:spPr>
            <a:xfrm>
              <a:off x="785425" y="1551325"/>
              <a:ext cx="49525" cy="53800"/>
            </a:xfrm>
            <a:custGeom>
              <a:avLst/>
              <a:gdLst/>
              <a:ahLst/>
              <a:cxnLst/>
              <a:rect l="l" t="t" r="r" b="b"/>
              <a:pathLst>
                <a:path w="1981" h="2152" extrusionOk="0">
                  <a:moveTo>
                    <a:pt x="1080" y="1"/>
                  </a:moveTo>
                  <a:cubicBezTo>
                    <a:pt x="468" y="1"/>
                    <a:pt x="0" y="469"/>
                    <a:pt x="0" y="901"/>
                  </a:cubicBezTo>
                  <a:cubicBezTo>
                    <a:pt x="0" y="1513"/>
                    <a:pt x="468" y="2125"/>
                    <a:pt x="900" y="2125"/>
                  </a:cubicBezTo>
                  <a:cubicBezTo>
                    <a:pt x="976" y="2143"/>
                    <a:pt x="1047" y="2151"/>
                    <a:pt x="1113" y="2151"/>
                  </a:cubicBezTo>
                  <a:cubicBezTo>
                    <a:pt x="1579" y="2151"/>
                    <a:pt x="1800" y="1730"/>
                    <a:pt x="1800" y="1225"/>
                  </a:cubicBezTo>
                  <a:cubicBezTo>
                    <a:pt x="1981" y="613"/>
                    <a:pt x="1512" y="181"/>
                    <a:pt x="1080"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60"/>
            <p:cNvSpPr/>
            <p:nvPr/>
          </p:nvSpPr>
          <p:spPr>
            <a:xfrm>
              <a:off x="707100" y="1443300"/>
              <a:ext cx="292575" cy="312500"/>
            </a:xfrm>
            <a:custGeom>
              <a:avLst/>
              <a:gdLst/>
              <a:ahLst/>
              <a:cxnLst/>
              <a:rect l="l" t="t" r="r" b="b"/>
              <a:pathLst>
                <a:path w="11703" h="12500" extrusionOk="0">
                  <a:moveTo>
                    <a:pt x="3313" y="1"/>
                  </a:moveTo>
                  <a:lnTo>
                    <a:pt x="2701" y="433"/>
                  </a:lnTo>
                  <a:cubicBezTo>
                    <a:pt x="2845" y="577"/>
                    <a:pt x="6590" y="6878"/>
                    <a:pt x="10334" y="10335"/>
                  </a:cubicBezTo>
                  <a:cubicBezTo>
                    <a:pt x="10803" y="10947"/>
                    <a:pt x="11091" y="11235"/>
                    <a:pt x="10947" y="11379"/>
                  </a:cubicBezTo>
                  <a:cubicBezTo>
                    <a:pt x="10947" y="11523"/>
                    <a:pt x="10803" y="11703"/>
                    <a:pt x="10659" y="11703"/>
                  </a:cubicBezTo>
                  <a:cubicBezTo>
                    <a:pt x="10485" y="11745"/>
                    <a:pt x="10281" y="11766"/>
                    <a:pt x="10050" y="11766"/>
                  </a:cubicBezTo>
                  <a:cubicBezTo>
                    <a:pt x="7889" y="11766"/>
                    <a:pt x="3426" y="9929"/>
                    <a:pt x="433" y="6122"/>
                  </a:cubicBezTo>
                  <a:lnTo>
                    <a:pt x="1" y="6590"/>
                  </a:lnTo>
                  <a:cubicBezTo>
                    <a:pt x="3213" y="10734"/>
                    <a:pt x="7859" y="12499"/>
                    <a:pt x="10102" y="12499"/>
                  </a:cubicBezTo>
                  <a:cubicBezTo>
                    <a:pt x="10373" y="12499"/>
                    <a:pt x="10609" y="12474"/>
                    <a:pt x="10803" y="12423"/>
                  </a:cubicBezTo>
                  <a:lnTo>
                    <a:pt x="11091" y="12423"/>
                  </a:lnTo>
                  <a:cubicBezTo>
                    <a:pt x="11559" y="12135"/>
                    <a:pt x="11703" y="11847"/>
                    <a:pt x="11703" y="11703"/>
                  </a:cubicBezTo>
                  <a:cubicBezTo>
                    <a:pt x="11703" y="11091"/>
                    <a:pt x="11415" y="10479"/>
                    <a:pt x="10659" y="9903"/>
                  </a:cubicBezTo>
                  <a:cubicBezTo>
                    <a:pt x="7058" y="6446"/>
                    <a:pt x="3313" y="1"/>
                    <a:pt x="3313"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60"/>
            <p:cNvSpPr/>
            <p:nvPr/>
          </p:nvSpPr>
          <p:spPr>
            <a:xfrm>
              <a:off x="748500" y="1406300"/>
              <a:ext cx="48650" cy="50725"/>
            </a:xfrm>
            <a:custGeom>
              <a:avLst/>
              <a:gdLst/>
              <a:ahLst/>
              <a:cxnLst/>
              <a:rect l="l" t="t" r="r" b="b"/>
              <a:pathLst>
                <a:path w="1946" h="2029" extrusionOk="0">
                  <a:moveTo>
                    <a:pt x="941" y="0"/>
                  </a:moveTo>
                  <a:cubicBezTo>
                    <a:pt x="823" y="0"/>
                    <a:pt x="701" y="36"/>
                    <a:pt x="577" y="113"/>
                  </a:cubicBezTo>
                  <a:cubicBezTo>
                    <a:pt x="145" y="257"/>
                    <a:pt x="1" y="869"/>
                    <a:pt x="289" y="1481"/>
                  </a:cubicBezTo>
                  <a:cubicBezTo>
                    <a:pt x="497" y="1792"/>
                    <a:pt x="798" y="2029"/>
                    <a:pt x="1111" y="2029"/>
                  </a:cubicBezTo>
                  <a:cubicBezTo>
                    <a:pt x="1233" y="2029"/>
                    <a:pt x="1356" y="1993"/>
                    <a:pt x="1477" y="1913"/>
                  </a:cubicBezTo>
                  <a:cubicBezTo>
                    <a:pt x="1801" y="1769"/>
                    <a:pt x="1945" y="1157"/>
                    <a:pt x="1801" y="725"/>
                  </a:cubicBezTo>
                  <a:cubicBezTo>
                    <a:pt x="1563" y="275"/>
                    <a:pt x="1267" y="0"/>
                    <a:pt x="941"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60"/>
            <p:cNvSpPr/>
            <p:nvPr/>
          </p:nvSpPr>
          <p:spPr>
            <a:xfrm>
              <a:off x="684600" y="1563750"/>
              <a:ext cx="45025" cy="50725"/>
            </a:xfrm>
            <a:custGeom>
              <a:avLst/>
              <a:gdLst/>
              <a:ahLst/>
              <a:cxnLst/>
              <a:rect l="l" t="t" r="r" b="b"/>
              <a:pathLst>
                <a:path w="1801" h="2029" extrusionOk="0">
                  <a:moveTo>
                    <a:pt x="811" y="1"/>
                  </a:moveTo>
                  <a:cubicBezTo>
                    <a:pt x="688" y="1"/>
                    <a:pt x="562" y="36"/>
                    <a:pt x="432" y="116"/>
                  </a:cubicBezTo>
                  <a:cubicBezTo>
                    <a:pt x="0" y="260"/>
                    <a:pt x="0" y="872"/>
                    <a:pt x="144" y="1304"/>
                  </a:cubicBezTo>
                  <a:cubicBezTo>
                    <a:pt x="356" y="1754"/>
                    <a:pt x="665" y="2028"/>
                    <a:pt x="985" y="2028"/>
                  </a:cubicBezTo>
                  <a:cubicBezTo>
                    <a:pt x="1101" y="2028"/>
                    <a:pt x="1218" y="1993"/>
                    <a:pt x="1333" y="1916"/>
                  </a:cubicBezTo>
                  <a:cubicBezTo>
                    <a:pt x="1801" y="1772"/>
                    <a:pt x="1801" y="1160"/>
                    <a:pt x="1657" y="584"/>
                  </a:cubicBezTo>
                  <a:cubicBezTo>
                    <a:pt x="1422" y="245"/>
                    <a:pt x="1131" y="1"/>
                    <a:pt x="811"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60"/>
            <p:cNvSpPr/>
            <p:nvPr/>
          </p:nvSpPr>
          <p:spPr>
            <a:xfrm>
              <a:off x="909650" y="1454100"/>
              <a:ext cx="97225" cy="273675"/>
            </a:xfrm>
            <a:custGeom>
              <a:avLst/>
              <a:gdLst/>
              <a:ahLst/>
              <a:cxnLst/>
              <a:rect l="l" t="t" r="r" b="b"/>
              <a:pathLst>
                <a:path w="3889" h="10947" extrusionOk="0">
                  <a:moveTo>
                    <a:pt x="612" y="1"/>
                  </a:moveTo>
                  <a:lnTo>
                    <a:pt x="0" y="289"/>
                  </a:lnTo>
                  <a:cubicBezTo>
                    <a:pt x="0" y="469"/>
                    <a:pt x="2413" y="5114"/>
                    <a:pt x="3133" y="10947"/>
                  </a:cubicBezTo>
                  <a:lnTo>
                    <a:pt x="3889" y="10947"/>
                  </a:lnTo>
                  <a:cubicBezTo>
                    <a:pt x="2989" y="4970"/>
                    <a:pt x="756" y="145"/>
                    <a:pt x="612"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60"/>
            <p:cNvSpPr/>
            <p:nvPr/>
          </p:nvSpPr>
          <p:spPr>
            <a:xfrm>
              <a:off x="883525" y="1417500"/>
              <a:ext cx="52250" cy="52875"/>
            </a:xfrm>
            <a:custGeom>
              <a:avLst/>
              <a:gdLst/>
              <a:ahLst/>
              <a:cxnLst/>
              <a:rect l="l" t="t" r="r" b="b"/>
              <a:pathLst>
                <a:path w="2090" h="2115" extrusionOk="0">
                  <a:moveTo>
                    <a:pt x="999" y="1"/>
                  </a:moveTo>
                  <a:cubicBezTo>
                    <a:pt x="854" y="1"/>
                    <a:pt x="710" y="41"/>
                    <a:pt x="577" y="133"/>
                  </a:cubicBezTo>
                  <a:cubicBezTo>
                    <a:pt x="145" y="277"/>
                    <a:pt x="1" y="853"/>
                    <a:pt x="289" y="1465"/>
                  </a:cubicBezTo>
                  <a:cubicBezTo>
                    <a:pt x="526" y="1851"/>
                    <a:pt x="886" y="2114"/>
                    <a:pt x="1247" y="2114"/>
                  </a:cubicBezTo>
                  <a:cubicBezTo>
                    <a:pt x="1324" y="2114"/>
                    <a:pt x="1401" y="2102"/>
                    <a:pt x="1477" y="2077"/>
                  </a:cubicBezTo>
                  <a:cubicBezTo>
                    <a:pt x="1945" y="1753"/>
                    <a:pt x="2089" y="1177"/>
                    <a:pt x="1945" y="565"/>
                  </a:cubicBezTo>
                  <a:cubicBezTo>
                    <a:pt x="1739" y="255"/>
                    <a:pt x="1366" y="1"/>
                    <a:pt x="999"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60"/>
            <p:cNvSpPr/>
            <p:nvPr/>
          </p:nvSpPr>
          <p:spPr>
            <a:xfrm>
              <a:off x="973550" y="1420800"/>
              <a:ext cx="112550" cy="318700"/>
            </a:xfrm>
            <a:custGeom>
              <a:avLst/>
              <a:gdLst/>
              <a:ahLst/>
              <a:cxnLst/>
              <a:rect l="l" t="t" r="r" b="b"/>
              <a:pathLst>
                <a:path w="4502" h="12748" extrusionOk="0">
                  <a:moveTo>
                    <a:pt x="577" y="1"/>
                  </a:moveTo>
                  <a:lnTo>
                    <a:pt x="1" y="289"/>
                  </a:lnTo>
                  <a:cubicBezTo>
                    <a:pt x="3601" y="9903"/>
                    <a:pt x="577" y="11991"/>
                    <a:pt x="433" y="11991"/>
                  </a:cubicBezTo>
                  <a:lnTo>
                    <a:pt x="901" y="12747"/>
                  </a:lnTo>
                  <a:cubicBezTo>
                    <a:pt x="1045" y="12603"/>
                    <a:pt x="4501" y="10335"/>
                    <a:pt x="577"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60"/>
            <p:cNvSpPr/>
            <p:nvPr/>
          </p:nvSpPr>
          <p:spPr>
            <a:xfrm>
              <a:off x="947450" y="1380200"/>
              <a:ext cx="48625" cy="52725"/>
            </a:xfrm>
            <a:custGeom>
              <a:avLst/>
              <a:gdLst/>
              <a:ahLst/>
              <a:cxnLst/>
              <a:rect l="l" t="t" r="r" b="b"/>
              <a:pathLst>
                <a:path w="1945" h="2109" extrusionOk="0">
                  <a:moveTo>
                    <a:pt x="940" y="0"/>
                  </a:moveTo>
                  <a:cubicBezTo>
                    <a:pt x="822" y="0"/>
                    <a:pt x="701" y="36"/>
                    <a:pt x="576" y="112"/>
                  </a:cubicBezTo>
                  <a:cubicBezTo>
                    <a:pt x="144" y="400"/>
                    <a:pt x="0" y="1013"/>
                    <a:pt x="144" y="1445"/>
                  </a:cubicBezTo>
                  <a:cubicBezTo>
                    <a:pt x="365" y="1914"/>
                    <a:pt x="777" y="2108"/>
                    <a:pt x="1152" y="2108"/>
                  </a:cubicBezTo>
                  <a:cubicBezTo>
                    <a:pt x="1265" y="2108"/>
                    <a:pt x="1376" y="2090"/>
                    <a:pt x="1477" y="2057"/>
                  </a:cubicBezTo>
                  <a:cubicBezTo>
                    <a:pt x="1801" y="1769"/>
                    <a:pt x="1945" y="1157"/>
                    <a:pt x="1801" y="724"/>
                  </a:cubicBezTo>
                  <a:cubicBezTo>
                    <a:pt x="1563" y="275"/>
                    <a:pt x="1266" y="0"/>
                    <a:pt x="940"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0" name="Google Shape;4850;p60"/>
          <p:cNvGrpSpPr/>
          <p:nvPr/>
        </p:nvGrpSpPr>
        <p:grpSpPr>
          <a:xfrm>
            <a:off x="238073" y="3481937"/>
            <a:ext cx="754529" cy="494826"/>
            <a:chOff x="2998925" y="1123600"/>
            <a:chExt cx="1154950" cy="757425"/>
          </a:xfrm>
        </p:grpSpPr>
        <p:sp>
          <p:nvSpPr>
            <p:cNvPr id="4851" name="Google Shape;4851;p60"/>
            <p:cNvSpPr/>
            <p:nvPr/>
          </p:nvSpPr>
          <p:spPr>
            <a:xfrm>
              <a:off x="3133950" y="1299275"/>
              <a:ext cx="318700" cy="211575"/>
            </a:xfrm>
            <a:custGeom>
              <a:avLst/>
              <a:gdLst/>
              <a:ahLst/>
              <a:cxnLst/>
              <a:rect l="l" t="t" r="r" b="b"/>
              <a:pathLst>
                <a:path w="12748" h="8463" extrusionOk="0">
                  <a:moveTo>
                    <a:pt x="3963" y="1"/>
                  </a:moveTo>
                  <a:cubicBezTo>
                    <a:pt x="3276" y="1"/>
                    <a:pt x="2504" y="306"/>
                    <a:pt x="2233" y="937"/>
                  </a:cubicBezTo>
                  <a:cubicBezTo>
                    <a:pt x="1945" y="1693"/>
                    <a:pt x="2089" y="3061"/>
                    <a:pt x="1657" y="3637"/>
                  </a:cubicBezTo>
                  <a:cubicBezTo>
                    <a:pt x="1477" y="3781"/>
                    <a:pt x="1045" y="3961"/>
                    <a:pt x="757" y="4105"/>
                  </a:cubicBezTo>
                  <a:cubicBezTo>
                    <a:pt x="433" y="4250"/>
                    <a:pt x="1" y="4538"/>
                    <a:pt x="1" y="4862"/>
                  </a:cubicBezTo>
                  <a:cubicBezTo>
                    <a:pt x="1" y="5294"/>
                    <a:pt x="433" y="5438"/>
                    <a:pt x="757" y="5582"/>
                  </a:cubicBezTo>
                  <a:cubicBezTo>
                    <a:pt x="1045" y="5582"/>
                    <a:pt x="1333" y="5438"/>
                    <a:pt x="1657" y="5438"/>
                  </a:cubicBezTo>
                  <a:cubicBezTo>
                    <a:pt x="2446" y="5240"/>
                    <a:pt x="3250" y="5145"/>
                    <a:pt x="4048" y="5145"/>
                  </a:cubicBezTo>
                  <a:cubicBezTo>
                    <a:pt x="6892" y="5145"/>
                    <a:pt x="9675" y="6354"/>
                    <a:pt x="11559" y="8462"/>
                  </a:cubicBezTo>
                  <a:cubicBezTo>
                    <a:pt x="11847" y="7994"/>
                    <a:pt x="12135" y="7382"/>
                    <a:pt x="12747" y="6338"/>
                  </a:cubicBezTo>
                  <a:cubicBezTo>
                    <a:pt x="10947" y="3205"/>
                    <a:pt x="8390" y="793"/>
                    <a:pt x="4358" y="37"/>
                  </a:cubicBezTo>
                  <a:cubicBezTo>
                    <a:pt x="4233" y="13"/>
                    <a:pt x="4100" y="1"/>
                    <a:pt x="3963"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60"/>
            <p:cNvSpPr/>
            <p:nvPr/>
          </p:nvSpPr>
          <p:spPr>
            <a:xfrm>
              <a:off x="3658750" y="1160575"/>
              <a:ext cx="344800" cy="278250"/>
            </a:xfrm>
            <a:custGeom>
              <a:avLst/>
              <a:gdLst/>
              <a:ahLst/>
              <a:cxnLst/>
              <a:rect l="l" t="t" r="r" b="b"/>
              <a:pathLst>
                <a:path w="13792" h="11130" extrusionOk="0">
                  <a:moveTo>
                    <a:pt x="4990" y="1"/>
                  </a:moveTo>
                  <a:cubicBezTo>
                    <a:pt x="4463" y="1"/>
                    <a:pt x="3844" y="331"/>
                    <a:pt x="2989" y="1408"/>
                  </a:cubicBezTo>
                  <a:cubicBezTo>
                    <a:pt x="2089" y="2596"/>
                    <a:pt x="469" y="5909"/>
                    <a:pt x="1" y="9509"/>
                  </a:cubicBezTo>
                  <a:cubicBezTo>
                    <a:pt x="613" y="10230"/>
                    <a:pt x="1189" y="10554"/>
                    <a:pt x="2269" y="11130"/>
                  </a:cubicBezTo>
                  <a:cubicBezTo>
                    <a:pt x="4790" y="8285"/>
                    <a:pt x="8246" y="6053"/>
                    <a:pt x="11847" y="5009"/>
                  </a:cubicBezTo>
                  <a:cubicBezTo>
                    <a:pt x="12747" y="4685"/>
                    <a:pt x="13647" y="4397"/>
                    <a:pt x="13791" y="3640"/>
                  </a:cubicBezTo>
                  <a:cubicBezTo>
                    <a:pt x="13791" y="3208"/>
                    <a:pt x="13647" y="2740"/>
                    <a:pt x="13359" y="2452"/>
                  </a:cubicBezTo>
                  <a:cubicBezTo>
                    <a:pt x="12693" y="1531"/>
                    <a:pt x="11578" y="1058"/>
                    <a:pt x="10385" y="1058"/>
                  </a:cubicBezTo>
                  <a:cubicBezTo>
                    <a:pt x="10225" y="1058"/>
                    <a:pt x="10064" y="1067"/>
                    <a:pt x="9903" y="1084"/>
                  </a:cubicBezTo>
                  <a:cubicBezTo>
                    <a:pt x="9711" y="1110"/>
                    <a:pt x="9509" y="1122"/>
                    <a:pt x="9300" y="1122"/>
                  </a:cubicBezTo>
                  <a:cubicBezTo>
                    <a:pt x="8372" y="1122"/>
                    <a:pt x="7325" y="887"/>
                    <a:pt x="6590" y="652"/>
                  </a:cubicBezTo>
                  <a:cubicBezTo>
                    <a:pt x="6041" y="406"/>
                    <a:pt x="5572" y="1"/>
                    <a:pt x="4990"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60"/>
            <p:cNvSpPr/>
            <p:nvPr/>
          </p:nvSpPr>
          <p:spPr>
            <a:xfrm>
              <a:off x="3617350" y="1476625"/>
              <a:ext cx="394300" cy="239450"/>
            </a:xfrm>
            <a:custGeom>
              <a:avLst/>
              <a:gdLst/>
              <a:ahLst/>
              <a:cxnLst/>
              <a:rect l="l" t="t" r="r" b="b"/>
              <a:pathLst>
                <a:path w="15772" h="9578" extrusionOk="0">
                  <a:moveTo>
                    <a:pt x="7058" y="0"/>
                  </a:moveTo>
                  <a:cubicBezTo>
                    <a:pt x="4501" y="0"/>
                    <a:pt x="1945" y="612"/>
                    <a:pt x="1" y="2268"/>
                  </a:cubicBezTo>
                  <a:cubicBezTo>
                    <a:pt x="145" y="2268"/>
                    <a:pt x="325" y="2557"/>
                    <a:pt x="613" y="2845"/>
                  </a:cubicBezTo>
                  <a:cubicBezTo>
                    <a:pt x="901" y="2989"/>
                    <a:pt x="1225" y="3169"/>
                    <a:pt x="1513" y="3169"/>
                  </a:cubicBezTo>
                  <a:cubicBezTo>
                    <a:pt x="4069" y="4069"/>
                    <a:pt x="6302" y="5545"/>
                    <a:pt x="8102" y="7489"/>
                  </a:cubicBezTo>
                  <a:cubicBezTo>
                    <a:pt x="8570" y="8102"/>
                    <a:pt x="9002" y="8714"/>
                    <a:pt x="9758" y="9146"/>
                  </a:cubicBezTo>
                  <a:cubicBezTo>
                    <a:pt x="10110" y="9415"/>
                    <a:pt x="10558" y="9577"/>
                    <a:pt x="10984" y="9577"/>
                  </a:cubicBezTo>
                  <a:cubicBezTo>
                    <a:pt x="11299" y="9577"/>
                    <a:pt x="11602" y="9489"/>
                    <a:pt x="11847" y="9290"/>
                  </a:cubicBezTo>
                  <a:cubicBezTo>
                    <a:pt x="12603" y="8714"/>
                    <a:pt x="12747" y="7670"/>
                    <a:pt x="13359" y="6913"/>
                  </a:cubicBezTo>
                  <a:cubicBezTo>
                    <a:pt x="13647" y="6445"/>
                    <a:pt x="14259" y="6013"/>
                    <a:pt x="14871" y="5689"/>
                  </a:cubicBezTo>
                  <a:cubicBezTo>
                    <a:pt x="15303" y="5257"/>
                    <a:pt x="15772" y="4645"/>
                    <a:pt x="15772" y="4069"/>
                  </a:cubicBezTo>
                  <a:cubicBezTo>
                    <a:pt x="15772" y="3169"/>
                    <a:pt x="15015" y="2557"/>
                    <a:pt x="14115" y="2088"/>
                  </a:cubicBezTo>
                  <a:cubicBezTo>
                    <a:pt x="12027" y="900"/>
                    <a:pt x="9470" y="144"/>
                    <a:pt x="7058"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60"/>
            <p:cNvSpPr/>
            <p:nvPr/>
          </p:nvSpPr>
          <p:spPr>
            <a:xfrm>
              <a:off x="3085350" y="1537725"/>
              <a:ext cx="427600" cy="301150"/>
            </a:xfrm>
            <a:custGeom>
              <a:avLst/>
              <a:gdLst/>
              <a:ahLst/>
              <a:cxnLst/>
              <a:rect l="l" t="t" r="r" b="b"/>
              <a:pathLst>
                <a:path w="17104" h="12046" extrusionOk="0">
                  <a:moveTo>
                    <a:pt x="14888" y="0"/>
                  </a:moveTo>
                  <a:cubicBezTo>
                    <a:pt x="14716" y="0"/>
                    <a:pt x="14552" y="35"/>
                    <a:pt x="14403" y="113"/>
                  </a:cubicBezTo>
                  <a:cubicBezTo>
                    <a:pt x="10334" y="401"/>
                    <a:pt x="4321" y="2813"/>
                    <a:pt x="1045" y="6702"/>
                  </a:cubicBezTo>
                  <a:cubicBezTo>
                    <a:pt x="433" y="7314"/>
                    <a:pt x="1" y="8214"/>
                    <a:pt x="433" y="8970"/>
                  </a:cubicBezTo>
                  <a:cubicBezTo>
                    <a:pt x="730" y="9338"/>
                    <a:pt x="1163" y="9416"/>
                    <a:pt x="1650" y="9416"/>
                  </a:cubicBezTo>
                  <a:cubicBezTo>
                    <a:pt x="2013" y="9416"/>
                    <a:pt x="2404" y="9373"/>
                    <a:pt x="2792" y="9373"/>
                  </a:cubicBezTo>
                  <a:cubicBezTo>
                    <a:pt x="2955" y="9373"/>
                    <a:pt x="3118" y="9380"/>
                    <a:pt x="3277" y="9402"/>
                  </a:cubicBezTo>
                  <a:cubicBezTo>
                    <a:pt x="4321" y="9546"/>
                    <a:pt x="5077" y="10447"/>
                    <a:pt x="5978" y="11203"/>
                  </a:cubicBezTo>
                  <a:cubicBezTo>
                    <a:pt x="6554" y="11594"/>
                    <a:pt x="7440" y="12045"/>
                    <a:pt x="8163" y="12045"/>
                  </a:cubicBezTo>
                  <a:cubicBezTo>
                    <a:pt x="8570" y="12045"/>
                    <a:pt x="8926" y="11903"/>
                    <a:pt x="9146" y="11527"/>
                  </a:cubicBezTo>
                  <a:cubicBezTo>
                    <a:pt x="11847" y="6270"/>
                    <a:pt x="13323" y="4001"/>
                    <a:pt x="17104" y="1769"/>
                  </a:cubicBezTo>
                  <a:cubicBezTo>
                    <a:pt x="16833" y="897"/>
                    <a:pt x="15760" y="0"/>
                    <a:pt x="14888"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60"/>
            <p:cNvSpPr/>
            <p:nvPr/>
          </p:nvSpPr>
          <p:spPr>
            <a:xfrm>
              <a:off x="3276175" y="1123600"/>
              <a:ext cx="447450" cy="334125"/>
            </a:xfrm>
            <a:custGeom>
              <a:avLst/>
              <a:gdLst/>
              <a:ahLst/>
              <a:cxnLst/>
              <a:rect l="l" t="t" r="r" b="b"/>
              <a:pathLst>
                <a:path w="17898" h="13365" extrusionOk="0">
                  <a:moveTo>
                    <a:pt x="15388" y="1"/>
                  </a:moveTo>
                  <a:cubicBezTo>
                    <a:pt x="14897" y="1"/>
                    <a:pt x="14354" y="70"/>
                    <a:pt x="13792" y="186"/>
                  </a:cubicBezTo>
                  <a:cubicBezTo>
                    <a:pt x="11091" y="763"/>
                    <a:pt x="8859" y="3175"/>
                    <a:pt x="6014" y="3463"/>
                  </a:cubicBezTo>
                  <a:cubicBezTo>
                    <a:pt x="5834" y="3492"/>
                    <a:pt x="5654" y="3503"/>
                    <a:pt x="5474" y="3503"/>
                  </a:cubicBezTo>
                  <a:cubicBezTo>
                    <a:pt x="4754" y="3503"/>
                    <a:pt x="4034" y="3319"/>
                    <a:pt x="3314" y="3319"/>
                  </a:cubicBezTo>
                  <a:cubicBezTo>
                    <a:pt x="2413" y="3319"/>
                    <a:pt x="1369" y="3463"/>
                    <a:pt x="901" y="4219"/>
                  </a:cubicBezTo>
                  <a:cubicBezTo>
                    <a:pt x="1" y="5263"/>
                    <a:pt x="289" y="6776"/>
                    <a:pt x="1189" y="7676"/>
                  </a:cubicBezTo>
                  <a:cubicBezTo>
                    <a:pt x="1945" y="8720"/>
                    <a:pt x="4970" y="10808"/>
                    <a:pt x="6014" y="13365"/>
                  </a:cubicBezTo>
                  <a:cubicBezTo>
                    <a:pt x="8685" y="13107"/>
                    <a:pt x="12219" y="11642"/>
                    <a:pt x="14534" y="11642"/>
                  </a:cubicBezTo>
                  <a:cubicBezTo>
                    <a:pt x="14809" y="11642"/>
                    <a:pt x="15067" y="11663"/>
                    <a:pt x="15304" y="11709"/>
                  </a:cubicBezTo>
                  <a:cubicBezTo>
                    <a:pt x="16060" y="5731"/>
                    <a:pt x="17248" y="4831"/>
                    <a:pt x="17572" y="2563"/>
                  </a:cubicBezTo>
                  <a:cubicBezTo>
                    <a:pt x="17897" y="640"/>
                    <a:pt x="16878" y="1"/>
                    <a:pt x="15388"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60"/>
            <p:cNvSpPr/>
            <p:nvPr/>
          </p:nvSpPr>
          <p:spPr>
            <a:xfrm>
              <a:off x="3400400" y="1231700"/>
              <a:ext cx="247575" cy="207125"/>
            </a:xfrm>
            <a:custGeom>
              <a:avLst/>
              <a:gdLst/>
              <a:ahLst/>
              <a:cxnLst/>
              <a:rect l="l" t="t" r="r" b="b"/>
              <a:pathLst>
                <a:path w="9903" h="8285" extrusionOk="0">
                  <a:moveTo>
                    <a:pt x="3300" y="0"/>
                  </a:moveTo>
                  <a:cubicBezTo>
                    <a:pt x="3244" y="0"/>
                    <a:pt x="3188" y="12"/>
                    <a:pt x="3134" y="39"/>
                  </a:cubicBezTo>
                  <a:cubicBezTo>
                    <a:pt x="2701" y="39"/>
                    <a:pt x="2521" y="363"/>
                    <a:pt x="2521" y="795"/>
                  </a:cubicBezTo>
                  <a:cubicBezTo>
                    <a:pt x="2377" y="1083"/>
                    <a:pt x="2521" y="1552"/>
                    <a:pt x="2521" y="1840"/>
                  </a:cubicBezTo>
                  <a:cubicBezTo>
                    <a:pt x="2701" y="2596"/>
                    <a:pt x="2989" y="3352"/>
                    <a:pt x="3134" y="3964"/>
                  </a:cubicBezTo>
                  <a:cubicBezTo>
                    <a:pt x="3134" y="4396"/>
                    <a:pt x="3278" y="4684"/>
                    <a:pt x="3134" y="5008"/>
                  </a:cubicBezTo>
                  <a:cubicBezTo>
                    <a:pt x="3134" y="5440"/>
                    <a:pt x="2845" y="5764"/>
                    <a:pt x="2521" y="5764"/>
                  </a:cubicBezTo>
                  <a:cubicBezTo>
                    <a:pt x="1945" y="5764"/>
                    <a:pt x="1621" y="5296"/>
                    <a:pt x="1477" y="4864"/>
                  </a:cubicBezTo>
                  <a:cubicBezTo>
                    <a:pt x="1269" y="4525"/>
                    <a:pt x="890" y="4281"/>
                    <a:pt x="588" y="4281"/>
                  </a:cubicBezTo>
                  <a:cubicBezTo>
                    <a:pt x="473" y="4281"/>
                    <a:pt x="369" y="4316"/>
                    <a:pt x="289" y="4396"/>
                  </a:cubicBezTo>
                  <a:cubicBezTo>
                    <a:pt x="1" y="4684"/>
                    <a:pt x="145" y="5296"/>
                    <a:pt x="433" y="5584"/>
                  </a:cubicBezTo>
                  <a:cubicBezTo>
                    <a:pt x="1189" y="6484"/>
                    <a:pt x="1945" y="7385"/>
                    <a:pt x="2701" y="8285"/>
                  </a:cubicBezTo>
                  <a:cubicBezTo>
                    <a:pt x="3890" y="7853"/>
                    <a:pt x="5402" y="7385"/>
                    <a:pt x="6878" y="7385"/>
                  </a:cubicBezTo>
                  <a:cubicBezTo>
                    <a:pt x="7346" y="7385"/>
                    <a:pt x="7778" y="7385"/>
                    <a:pt x="8102" y="7097"/>
                  </a:cubicBezTo>
                  <a:cubicBezTo>
                    <a:pt x="8246" y="6953"/>
                    <a:pt x="8390" y="6664"/>
                    <a:pt x="8390" y="6340"/>
                  </a:cubicBezTo>
                  <a:cubicBezTo>
                    <a:pt x="8823" y="5296"/>
                    <a:pt x="9291" y="4108"/>
                    <a:pt x="9579" y="2884"/>
                  </a:cubicBezTo>
                  <a:cubicBezTo>
                    <a:pt x="9723" y="2452"/>
                    <a:pt x="9903" y="1840"/>
                    <a:pt x="9435" y="1696"/>
                  </a:cubicBezTo>
                  <a:cubicBezTo>
                    <a:pt x="9376" y="1676"/>
                    <a:pt x="9319" y="1667"/>
                    <a:pt x="9265" y="1667"/>
                  </a:cubicBezTo>
                  <a:cubicBezTo>
                    <a:pt x="8918" y="1667"/>
                    <a:pt x="8659" y="2028"/>
                    <a:pt x="8535" y="2308"/>
                  </a:cubicBezTo>
                  <a:cubicBezTo>
                    <a:pt x="8246" y="3064"/>
                    <a:pt x="7922" y="3640"/>
                    <a:pt x="7634" y="4252"/>
                  </a:cubicBezTo>
                  <a:cubicBezTo>
                    <a:pt x="7490" y="4540"/>
                    <a:pt x="7346" y="4864"/>
                    <a:pt x="7022" y="4864"/>
                  </a:cubicBezTo>
                  <a:cubicBezTo>
                    <a:pt x="6734" y="4684"/>
                    <a:pt x="6734" y="4252"/>
                    <a:pt x="6734" y="3964"/>
                  </a:cubicBezTo>
                  <a:cubicBezTo>
                    <a:pt x="6878" y="3352"/>
                    <a:pt x="6878" y="2596"/>
                    <a:pt x="7022" y="1840"/>
                  </a:cubicBezTo>
                  <a:cubicBezTo>
                    <a:pt x="7022" y="1407"/>
                    <a:pt x="6878" y="651"/>
                    <a:pt x="6446" y="651"/>
                  </a:cubicBezTo>
                  <a:cubicBezTo>
                    <a:pt x="5978" y="651"/>
                    <a:pt x="5834" y="1263"/>
                    <a:pt x="5834" y="1696"/>
                  </a:cubicBezTo>
                  <a:lnTo>
                    <a:pt x="5834" y="4108"/>
                  </a:lnTo>
                  <a:cubicBezTo>
                    <a:pt x="5834" y="4396"/>
                    <a:pt x="5690" y="4864"/>
                    <a:pt x="5402" y="4864"/>
                  </a:cubicBezTo>
                  <a:cubicBezTo>
                    <a:pt x="5078" y="4684"/>
                    <a:pt x="5078" y="4540"/>
                    <a:pt x="5078" y="4396"/>
                  </a:cubicBezTo>
                  <a:cubicBezTo>
                    <a:pt x="4790" y="3352"/>
                    <a:pt x="4646" y="2308"/>
                    <a:pt x="4322" y="1407"/>
                  </a:cubicBezTo>
                  <a:cubicBezTo>
                    <a:pt x="4322" y="1083"/>
                    <a:pt x="4178" y="651"/>
                    <a:pt x="4034" y="363"/>
                  </a:cubicBezTo>
                  <a:cubicBezTo>
                    <a:pt x="3800" y="217"/>
                    <a:pt x="3543" y="0"/>
                    <a:pt x="330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60"/>
            <p:cNvSpPr/>
            <p:nvPr/>
          </p:nvSpPr>
          <p:spPr>
            <a:xfrm>
              <a:off x="2998925" y="1430700"/>
              <a:ext cx="476225" cy="290925"/>
            </a:xfrm>
            <a:custGeom>
              <a:avLst/>
              <a:gdLst/>
              <a:ahLst/>
              <a:cxnLst/>
              <a:rect l="l" t="t" r="r" b="b"/>
              <a:pathLst>
                <a:path w="19049" h="11637" extrusionOk="0">
                  <a:moveTo>
                    <a:pt x="9535" y="1"/>
                  </a:moveTo>
                  <a:cubicBezTo>
                    <a:pt x="8849" y="1"/>
                    <a:pt x="8164" y="60"/>
                    <a:pt x="7490" y="181"/>
                  </a:cubicBezTo>
                  <a:cubicBezTo>
                    <a:pt x="5402" y="505"/>
                    <a:pt x="3133" y="1693"/>
                    <a:pt x="2377" y="3637"/>
                  </a:cubicBezTo>
                  <a:cubicBezTo>
                    <a:pt x="1801" y="5006"/>
                    <a:pt x="1945" y="6626"/>
                    <a:pt x="1189" y="7850"/>
                  </a:cubicBezTo>
                  <a:cubicBezTo>
                    <a:pt x="577" y="8750"/>
                    <a:pt x="1" y="9651"/>
                    <a:pt x="145" y="10695"/>
                  </a:cubicBezTo>
                  <a:cubicBezTo>
                    <a:pt x="145" y="11207"/>
                    <a:pt x="558" y="11637"/>
                    <a:pt x="1194" y="11637"/>
                  </a:cubicBezTo>
                  <a:cubicBezTo>
                    <a:pt x="1497" y="11637"/>
                    <a:pt x="1850" y="11539"/>
                    <a:pt x="2233" y="11307"/>
                  </a:cubicBezTo>
                  <a:cubicBezTo>
                    <a:pt x="6158" y="9038"/>
                    <a:pt x="10659" y="4826"/>
                    <a:pt x="19048" y="4538"/>
                  </a:cubicBezTo>
                  <a:cubicBezTo>
                    <a:pt x="16780" y="1634"/>
                    <a:pt x="13139" y="1"/>
                    <a:pt x="9535"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60"/>
            <p:cNvSpPr/>
            <p:nvPr/>
          </p:nvSpPr>
          <p:spPr>
            <a:xfrm>
              <a:off x="3167275" y="1461300"/>
              <a:ext cx="240350" cy="117050"/>
            </a:xfrm>
            <a:custGeom>
              <a:avLst/>
              <a:gdLst/>
              <a:ahLst/>
              <a:cxnLst/>
              <a:rect l="l" t="t" r="r" b="b"/>
              <a:pathLst>
                <a:path w="9614" h="4682" extrusionOk="0">
                  <a:moveTo>
                    <a:pt x="5869" y="1"/>
                  </a:moveTo>
                  <a:cubicBezTo>
                    <a:pt x="5545" y="1"/>
                    <a:pt x="5257" y="1"/>
                    <a:pt x="5113" y="181"/>
                  </a:cubicBezTo>
                  <a:cubicBezTo>
                    <a:pt x="4825" y="469"/>
                    <a:pt x="4969" y="757"/>
                    <a:pt x="5257" y="901"/>
                  </a:cubicBezTo>
                  <a:lnTo>
                    <a:pt x="6301" y="901"/>
                  </a:lnTo>
                  <a:cubicBezTo>
                    <a:pt x="6387" y="863"/>
                    <a:pt x="6499" y="845"/>
                    <a:pt x="6614" y="845"/>
                  </a:cubicBezTo>
                  <a:cubicBezTo>
                    <a:pt x="6934" y="845"/>
                    <a:pt x="7270" y="986"/>
                    <a:pt x="7057" y="1225"/>
                  </a:cubicBezTo>
                  <a:cubicBezTo>
                    <a:pt x="6831" y="1332"/>
                    <a:pt x="6242" y="1359"/>
                    <a:pt x="5490" y="1359"/>
                  </a:cubicBezTo>
                  <a:cubicBezTo>
                    <a:pt x="4667" y="1359"/>
                    <a:pt x="3651" y="1326"/>
                    <a:pt x="2704" y="1326"/>
                  </a:cubicBezTo>
                  <a:cubicBezTo>
                    <a:pt x="2174" y="1326"/>
                    <a:pt x="1665" y="1337"/>
                    <a:pt x="1224" y="1369"/>
                  </a:cubicBezTo>
                  <a:cubicBezTo>
                    <a:pt x="1044" y="1369"/>
                    <a:pt x="756" y="1369"/>
                    <a:pt x="468" y="1513"/>
                  </a:cubicBezTo>
                  <a:cubicBezTo>
                    <a:pt x="144" y="1657"/>
                    <a:pt x="0" y="1801"/>
                    <a:pt x="0" y="2125"/>
                  </a:cubicBezTo>
                  <a:cubicBezTo>
                    <a:pt x="144" y="2269"/>
                    <a:pt x="612" y="2269"/>
                    <a:pt x="900" y="2269"/>
                  </a:cubicBezTo>
                  <a:cubicBezTo>
                    <a:pt x="2845" y="2125"/>
                    <a:pt x="4969" y="1981"/>
                    <a:pt x="7057" y="1657"/>
                  </a:cubicBezTo>
                  <a:lnTo>
                    <a:pt x="7057" y="1657"/>
                  </a:lnTo>
                  <a:lnTo>
                    <a:pt x="1656" y="3458"/>
                  </a:lnTo>
                  <a:cubicBezTo>
                    <a:pt x="1368" y="3458"/>
                    <a:pt x="1044" y="3602"/>
                    <a:pt x="900" y="3926"/>
                  </a:cubicBezTo>
                  <a:cubicBezTo>
                    <a:pt x="900" y="4214"/>
                    <a:pt x="1224" y="4214"/>
                    <a:pt x="1512" y="4214"/>
                  </a:cubicBezTo>
                  <a:cubicBezTo>
                    <a:pt x="2413" y="4214"/>
                    <a:pt x="3457" y="3782"/>
                    <a:pt x="4357" y="3458"/>
                  </a:cubicBezTo>
                  <a:cubicBezTo>
                    <a:pt x="4937" y="3126"/>
                    <a:pt x="6216" y="2774"/>
                    <a:pt x="6781" y="2774"/>
                  </a:cubicBezTo>
                  <a:cubicBezTo>
                    <a:pt x="6952" y="2774"/>
                    <a:pt x="7057" y="2806"/>
                    <a:pt x="7057" y="2881"/>
                  </a:cubicBezTo>
                  <a:cubicBezTo>
                    <a:pt x="7057" y="3170"/>
                    <a:pt x="4969" y="3602"/>
                    <a:pt x="3925" y="3926"/>
                  </a:cubicBezTo>
                  <a:cubicBezTo>
                    <a:pt x="3745" y="4070"/>
                    <a:pt x="3457" y="4214"/>
                    <a:pt x="3457" y="4358"/>
                  </a:cubicBezTo>
                  <a:cubicBezTo>
                    <a:pt x="3457" y="4682"/>
                    <a:pt x="3745" y="4682"/>
                    <a:pt x="4069" y="4682"/>
                  </a:cubicBezTo>
                  <a:cubicBezTo>
                    <a:pt x="4969" y="4358"/>
                    <a:pt x="5869" y="3926"/>
                    <a:pt x="6769" y="3602"/>
                  </a:cubicBezTo>
                  <a:cubicBezTo>
                    <a:pt x="7406" y="3398"/>
                    <a:pt x="8042" y="3194"/>
                    <a:pt x="8628" y="3194"/>
                  </a:cubicBezTo>
                  <a:cubicBezTo>
                    <a:pt x="8871" y="3194"/>
                    <a:pt x="9104" y="3229"/>
                    <a:pt x="9326" y="3314"/>
                  </a:cubicBezTo>
                  <a:cubicBezTo>
                    <a:pt x="9470" y="2557"/>
                    <a:pt x="9614" y="1801"/>
                    <a:pt x="9470" y="1081"/>
                  </a:cubicBezTo>
                  <a:cubicBezTo>
                    <a:pt x="8426" y="613"/>
                    <a:pt x="7057" y="325"/>
                    <a:pt x="5869"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60"/>
            <p:cNvSpPr/>
            <p:nvPr/>
          </p:nvSpPr>
          <p:spPr>
            <a:xfrm>
              <a:off x="3632650" y="1282175"/>
              <a:ext cx="521225" cy="251175"/>
            </a:xfrm>
            <a:custGeom>
              <a:avLst/>
              <a:gdLst/>
              <a:ahLst/>
              <a:cxnLst/>
              <a:rect l="l" t="t" r="r" b="b"/>
              <a:pathLst>
                <a:path w="20849" h="10047" extrusionOk="0">
                  <a:moveTo>
                    <a:pt x="16900" y="1"/>
                  </a:moveTo>
                  <a:cubicBezTo>
                    <a:pt x="16350" y="1"/>
                    <a:pt x="15799" y="70"/>
                    <a:pt x="15304" y="145"/>
                  </a:cubicBezTo>
                  <a:cubicBezTo>
                    <a:pt x="8858" y="865"/>
                    <a:pt x="2989" y="4465"/>
                    <a:pt x="1" y="10046"/>
                  </a:cubicBezTo>
                  <a:cubicBezTo>
                    <a:pt x="2475" y="8799"/>
                    <a:pt x="5247" y="8135"/>
                    <a:pt x="7996" y="8135"/>
                  </a:cubicBezTo>
                  <a:cubicBezTo>
                    <a:pt x="9928" y="8135"/>
                    <a:pt x="11849" y="8463"/>
                    <a:pt x="13647" y="9146"/>
                  </a:cubicBezTo>
                  <a:cubicBezTo>
                    <a:pt x="14691" y="9434"/>
                    <a:pt x="15736" y="9866"/>
                    <a:pt x="16816" y="9866"/>
                  </a:cubicBezTo>
                  <a:cubicBezTo>
                    <a:pt x="17860" y="9722"/>
                    <a:pt x="19048" y="8966"/>
                    <a:pt x="19048" y="7922"/>
                  </a:cubicBezTo>
                  <a:cubicBezTo>
                    <a:pt x="19048" y="7166"/>
                    <a:pt x="18616" y="6590"/>
                    <a:pt x="18760" y="5834"/>
                  </a:cubicBezTo>
                  <a:cubicBezTo>
                    <a:pt x="18904" y="5078"/>
                    <a:pt x="19804" y="4645"/>
                    <a:pt x="20236" y="3889"/>
                  </a:cubicBezTo>
                  <a:cubicBezTo>
                    <a:pt x="20849" y="2845"/>
                    <a:pt x="20236" y="1189"/>
                    <a:pt x="19048" y="577"/>
                  </a:cubicBezTo>
                  <a:cubicBezTo>
                    <a:pt x="18439" y="136"/>
                    <a:pt x="17671" y="1"/>
                    <a:pt x="16900"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60"/>
            <p:cNvSpPr/>
            <p:nvPr/>
          </p:nvSpPr>
          <p:spPr>
            <a:xfrm>
              <a:off x="3684875" y="1361725"/>
              <a:ext cx="198950" cy="118525"/>
            </a:xfrm>
            <a:custGeom>
              <a:avLst/>
              <a:gdLst/>
              <a:ahLst/>
              <a:cxnLst/>
              <a:rect l="l" t="t" r="r" b="b"/>
              <a:pathLst>
                <a:path w="7958" h="4741" extrusionOk="0">
                  <a:moveTo>
                    <a:pt x="7462" y="1"/>
                  </a:moveTo>
                  <a:cubicBezTo>
                    <a:pt x="7327" y="1"/>
                    <a:pt x="7177" y="36"/>
                    <a:pt x="7057" y="95"/>
                  </a:cubicBezTo>
                  <a:cubicBezTo>
                    <a:pt x="5354" y="538"/>
                    <a:pt x="2844" y="2819"/>
                    <a:pt x="2335" y="2819"/>
                  </a:cubicBezTo>
                  <a:cubicBezTo>
                    <a:pt x="2306" y="2819"/>
                    <a:pt x="2284" y="2811"/>
                    <a:pt x="2268" y="2796"/>
                  </a:cubicBezTo>
                  <a:cubicBezTo>
                    <a:pt x="1944" y="2652"/>
                    <a:pt x="4069" y="1607"/>
                    <a:pt x="4069" y="1139"/>
                  </a:cubicBezTo>
                  <a:cubicBezTo>
                    <a:pt x="4069" y="1097"/>
                    <a:pt x="4041" y="1080"/>
                    <a:pt x="3994" y="1080"/>
                  </a:cubicBezTo>
                  <a:cubicBezTo>
                    <a:pt x="3882" y="1080"/>
                    <a:pt x="3660" y="1182"/>
                    <a:pt x="3457" y="1283"/>
                  </a:cubicBezTo>
                  <a:cubicBezTo>
                    <a:pt x="2413" y="1896"/>
                    <a:pt x="1368" y="2652"/>
                    <a:pt x="612" y="3552"/>
                  </a:cubicBezTo>
                  <a:cubicBezTo>
                    <a:pt x="324" y="3840"/>
                    <a:pt x="324" y="4452"/>
                    <a:pt x="0" y="4740"/>
                  </a:cubicBezTo>
                  <a:cubicBezTo>
                    <a:pt x="1242" y="4416"/>
                    <a:pt x="2485" y="4254"/>
                    <a:pt x="3727" y="4254"/>
                  </a:cubicBezTo>
                  <a:cubicBezTo>
                    <a:pt x="4141" y="4254"/>
                    <a:pt x="4555" y="4272"/>
                    <a:pt x="4969" y="4308"/>
                  </a:cubicBezTo>
                  <a:cubicBezTo>
                    <a:pt x="5113" y="4380"/>
                    <a:pt x="5221" y="4416"/>
                    <a:pt x="5334" y="4416"/>
                  </a:cubicBezTo>
                  <a:cubicBezTo>
                    <a:pt x="5446" y="4416"/>
                    <a:pt x="5563" y="4380"/>
                    <a:pt x="5725" y="4308"/>
                  </a:cubicBezTo>
                  <a:cubicBezTo>
                    <a:pt x="5869" y="4308"/>
                    <a:pt x="6013" y="3984"/>
                    <a:pt x="5869" y="3840"/>
                  </a:cubicBezTo>
                  <a:cubicBezTo>
                    <a:pt x="5869" y="3696"/>
                    <a:pt x="5545" y="3696"/>
                    <a:pt x="5401" y="3696"/>
                  </a:cubicBezTo>
                  <a:cubicBezTo>
                    <a:pt x="4866" y="3798"/>
                    <a:pt x="3972" y="3900"/>
                    <a:pt x="3442" y="3900"/>
                  </a:cubicBezTo>
                  <a:cubicBezTo>
                    <a:pt x="3223" y="3900"/>
                    <a:pt x="3067" y="3882"/>
                    <a:pt x="3025" y="3840"/>
                  </a:cubicBezTo>
                  <a:cubicBezTo>
                    <a:pt x="2845" y="3696"/>
                    <a:pt x="5113" y="3084"/>
                    <a:pt x="6301" y="2940"/>
                  </a:cubicBezTo>
                  <a:cubicBezTo>
                    <a:pt x="6445" y="2940"/>
                    <a:pt x="6769" y="2796"/>
                    <a:pt x="6913" y="2796"/>
                  </a:cubicBezTo>
                  <a:cubicBezTo>
                    <a:pt x="7057" y="2652"/>
                    <a:pt x="7201" y="2364"/>
                    <a:pt x="7057" y="2184"/>
                  </a:cubicBezTo>
                  <a:cubicBezTo>
                    <a:pt x="6913" y="2040"/>
                    <a:pt x="6625" y="2040"/>
                    <a:pt x="6301" y="2040"/>
                  </a:cubicBezTo>
                  <a:cubicBezTo>
                    <a:pt x="5350" y="2335"/>
                    <a:pt x="3534" y="3107"/>
                    <a:pt x="3217" y="3107"/>
                  </a:cubicBezTo>
                  <a:cubicBezTo>
                    <a:pt x="3185" y="3107"/>
                    <a:pt x="3169" y="3100"/>
                    <a:pt x="3169" y="3084"/>
                  </a:cubicBezTo>
                  <a:cubicBezTo>
                    <a:pt x="3025" y="2940"/>
                    <a:pt x="6301" y="1896"/>
                    <a:pt x="7525" y="851"/>
                  </a:cubicBezTo>
                  <a:cubicBezTo>
                    <a:pt x="7814" y="707"/>
                    <a:pt x="7958" y="563"/>
                    <a:pt x="7814" y="239"/>
                  </a:cubicBezTo>
                  <a:cubicBezTo>
                    <a:pt x="7814" y="71"/>
                    <a:pt x="7653" y="1"/>
                    <a:pt x="7462"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60"/>
            <p:cNvSpPr/>
            <p:nvPr/>
          </p:nvSpPr>
          <p:spPr>
            <a:xfrm>
              <a:off x="3377900" y="1373850"/>
              <a:ext cx="352000" cy="196475"/>
            </a:xfrm>
            <a:custGeom>
              <a:avLst/>
              <a:gdLst/>
              <a:ahLst/>
              <a:cxnLst/>
              <a:rect l="l" t="t" r="r" b="b"/>
              <a:pathLst>
                <a:path w="14080" h="7859" extrusionOk="0">
                  <a:moveTo>
                    <a:pt x="8399" y="1"/>
                  </a:moveTo>
                  <a:cubicBezTo>
                    <a:pt x="7572" y="1"/>
                    <a:pt x="6703" y="114"/>
                    <a:pt x="5834" y="366"/>
                  </a:cubicBezTo>
                  <a:cubicBezTo>
                    <a:pt x="2233" y="1411"/>
                    <a:pt x="1" y="4255"/>
                    <a:pt x="577" y="6199"/>
                  </a:cubicBezTo>
                  <a:cubicBezTo>
                    <a:pt x="942" y="7382"/>
                    <a:pt x="2156" y="7859"/>
                    <a:pt x="3841" y="7859"/>
                  </a:cubicBezTo>
                  <a:cubicBezTo>
                    <a:pt x="4977" y="7859"/>
                    <a:pt x="6328" y="7642"/>
                    <a:pt x="7778" y="7280"/>
                  </a:cubicBezTo>
                  <a:cubicBezTo>
                    <a:pt x="11379" y="6199"/>
                    <a:pt x="14079" y="4399"/>
                    <a:pt x="13647" y="2599"/>
                  </a:cubicBezTo>
                  <a:cubicBezTo>
                    <a:pt x="13183" y="1124"/>
                    <a:pt x="10998" y="1"/>
                    <a:pt x="8399"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60"/>
            <p:cNvSpPr/>
            <p:nvPr/>
          </p:nvSpPr>
          <p:spPr>
            <a:xfrm>
              <a:off x="3418425" y="1393800"/>
              <a:ext cx="172850" cy="102450"/>
            </a:xfrm>
            <a:custGeom>
              <a:avLst/>
              <a:gdLst/>
              <a:ahLst/>
              <a:cxnLst/>
              <a:rect l="l" t="t" r="r" b="b"/>
              <a:pathLst>
                <a:path w="6914" h="4098" extrusionOk="0">
                  <a:moveTo>
                    <a:pt x="6157" y="0"/>
                  </a:moveTo>
                  <a:cubicBezTo>
                    <a:pt x="4069" y="0"/>
                    <a:pt x="1980" y="901"/>
                    <a:pt x="468" y="2413"/>
                  </a:cubicBezTo>
                  <a:cubicBezTo>
                    <a:pt x="324" y="2701"/>
                    <a:pt x="180" y="2881"/>
                    <a:pt x="0" y="3313"/>
                  </a:cubicBezTo>
                  <a:cubicBezTo>
                    <a:pt x="0" y="3601"/>
                    <a:pt x="180" y="3925"/>
                    <a:pt x="468" y="4069"/>
                  </a:cubicBezTo>
                  <a:cubicBezTo>
                    <a:pt x="507" y="4089"/>
                    <a:pt x="550" y="4098"/>
                    <a:pt x="595" y="4098"/>
                  </a:cubicBezTo>
                  <a:cubicBezTo>
                    <a:pt x="880" y="4098"/>
                    <a:pt x="1263" y="3737"/>
                    <a:pt x="1512" y="3457"/>
                  </a:cubicBezTo>
                  <a:cubicBezTo>
                    <a:pt x="2557" y="2413"/>
                    <a:pt x="3925" y="1657"/>
                    <a:pt x="5401" y="1513"/>
                  </a:cubicBezTo>
                  <a:cubicBezTo>
                    <a:pt x="5725" y="1513"/>
                    <a:pt x="6157" y="1513"/>
                    <a:pt x="6481" y="1369"/>
                  </a:cubicBezTo>
                  <a:cubicBezTo>
                    <a:pt x="6769" y="1225"/>
                    <a:pt x="6913" y="901"/>
                    <a:pt x="6913" y="469"/>
                  </a:cubicBezTo>
                  <a:cubicBezTo>
                    <a:pt x="6913" y="180"/>
                    <a:pt x="6481" y="0"/>
                    <a:pt x="615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60"/>
            <p:cNvSpPr/>
            <p:nvPr/>
          </p:nvSpPr>
          <p:spPr>
            <a:xfrm>
              <a:off x="3343700" y="1520125"/>
              <a:ext cx="472625" cy="360900"/>
            </a:xfrm>
            <a:custGeom>
              <a:avLst/>
              <a:gdLst/>
              <a:ahLst/>
              <a:cxnLst/>
              <a:rect l="l" t="t" r="r" b="b"/>
              <a:pathLst>
                <a:path w="18905" h="14436" extrusionOk="0">
                  <a:moveTo>
                    <a:pt x="9951" y="1"/>
                  </a:moveTo>
                  <a:cubicBezTo>
                    <a:pt x="9733" y="1"/>
                    <a:pt x="9512" y="18"/>
                    <a:pt x="9290" y="60"/>
                  </a:cubicBezTo>
                  <a:cubicBezTo>
                    <a:pt x="8246" y="204"/>
                    <a:pt x="7202" y="528"/>
                    <a:pt x="6446" y="817"/>
                  </a:cubicBezTo>
                  <a:cubicBezTo>
                    <a:pt x="5870" y="1105"/>
                    <a:pt x="5546" y="1429"/>
                    <a:pt x="5257" y="1717"/>
                  </a:cubicBezTo>
                  <a:cubicBezTo>
                    <a:pt x="3889" y="3517"/>
                    <a:pt x="1189" y="6650"/>
                    <a:pt x="289" y="10430"/>
                  </a:cubicBezTo>
                  <a:cubicBezTo>
                    <a:pt x="0" y="11763"/>
                    <a:pt x="145" y="13563"/>
                    <a:pt x="1369" y="14175"/>
                  </a:cubicBezTo>
                  <a:cubicBezTo>
                    <a:pt x="1670" y="14356"/>
                    <a:pt x="2035" y="14436"/>
                    <a:pt x="2410" y="14436"/>
                  </a:cubicBezTo>
                  <a:cubicBezTo>
                    <a:pt x="2931" y="14436"/>
                    <a:pt x="3471" y="14282"/>
                    <a:pt x="3889" y="14031"/>
                  </a:cubicBezTo>
                  <a:cubicBezTo>
                    <a:pt x="4645" y="13707"/>
                    <a:pt x="5402" y="13131"/>
                    <a:pt x="6158" y="12807"/>
                  </a:cubicBezTo>
                  <a:cubicBezTo>
                    <a:pt x="7051" y="12393"/>
                    <a:pt x="8013" y="12268"/>
                    <a:pt x="8995" y="12268"/>
                  </a:cubicBezTo>
                  <a:cubicBezTo>
                    <a:pt x="10149" y="12268"/>
                    <a:pt x="11330" y="12441"/>
                    <a:pt x="12459" y="12519"/>
                  </a:cubicBezTo>
                  <a:cubicBezTo>
                    <a:pt x="12701" y="12535"/>
                    <a:pt x="12949" y="12544"/>
                    <a:pt x="13200" y="12544"/>
                  </a:cubicBezTo>
                  <a:cubicBezTo>
                    <a:pt x="15121" y="12544"/>
                    <a:pt x="17241" y="12022"/>
                    <a:pt x="18292" y="10430"/>
                  </a:cubicBezTo>
                  <a:cubicBezTo>
                    <a:pt x="18904" y="9350"/>
                    <a:pt x="18904" y="7874"/>
                    <a:pt x="18472" y="6506"/>
                  </a:cubicBezTo>
                  <a:cubicBezTo>
                    <a:pt x="18004" y="5029"/>
                    <a:pt x="14547" y="1573"/>
                    <a:pt x="11415" y="204"/>
                  </a:cubicBezTo>
                  <a:cubicBezTo>
                    <a:pt x="10982" y="103"/>
                    <a:pt x="10477" y="1"/>
                    <a:pt x="9951"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60"/>
            <p:cNvSpPr/>
            <p:nvPr/>
          </p:nvSpPr>
          <p:spPr>
            <a:xfrm>
              <a:off x="3445425" y="1521625"/>
              <a:ext cx="270075" cy="255575"/>
            </a:xfrm>
            <a:custGeom>
              <a:avLst/>
              <a:gdLst/>
              <a:ahLst/>
              <a:cxnLst/>
              <a:rect l="l" t="t" r="r" b="b"/>
              <a:pathLst>
                <a:path w="10803" h="10223" extrusionOk="0">
                  <a:moveTo>
                    <a:pt x="5221" y="0"/>
                  </a:moveTo>
                  <a:cubicBezTo>
                    <a:pt x="4177" y="144"/>
                    <a:pt x="3133" y="468"/>
                    <a:pt x="2377" y="757"/>
                  </a:cubicBezTo>
                  <a:cubicBezTo>
                    <a:pt x="1477" y="2269"/>
                    <a:pt x="720" y="3601"/>
                    <a:pt x="144" y="5257"/>
                  </a:cubicBezTo>
                  <a:cubicBezTo>
                    <a:pt x="144" y="5545"/>
                    <a:pt x="0" y="5689"/>
                    <a:pt x="0" y="6014"/>
                  </a:cubicBezTo>
                  <a:cubicBezTo>
                    <a:pt x="0" y="6158"/>
                    <a:pt x="144" y="6446"/>
                    <a:pt x="432" y="6590"/>
                  </a:cubicBezTo>
                  <a:cubicBezTo>
                    <a:pt x="490" y="6626"/>
                    <a:pt x="549" y="6642"/>
                    <a:pt x="608" y="6642"/>
                  </a:cubicBezTo>
                  <a:cubicBezTo>
                    <a:pt x="843" y="6642"/>
                    <a:pt x="1073" y="6388"/>
                    <a:pt x="1188" y="6158"/>
                  </a:cubicBezTo>
                  <a:cubicBezTo>
                    <a:pt x="1801" y="5257"/>
                    <a:pt x="2233" y="2989"/>
                    <a:pt x="2521" y="2557"/>
                  </a:cubicBezTo>
                  <a:cubicBezTo>
                    <a:pt x="2555" y="2529"/>
                    <a:pt x="2588" y="2518"/>
                    <a:pt x="2619" y="2518"/>
                  </a:cubicBezTo>
                  <a:cubicBezTo>
                    <a:pt x="2751" y="2518"/>
                    <a:pt x="2845" y="2728"/>
                    <a:pt x="2845" y="2845"/>
                  </a:cubicBezTo>
                  <a:cubicBezTo>
                    <a:pt x="3277" y="3745"/>
                    <a:pt x="2845" y="7058"/>
                    <a:pt x="3421" y="9146"/>
                  </a:cubicBezTo>
                  <a:cubicBezTo>
                    <a:pt x="3706" y="9684"/>
                    <a:pt x="3963" y="10222"/>
                    <a:pt x="4339" y="10222"/>
                  </a:cubicBezTo>
                  <a:cubicBezTo>
                    <a:pt x="4391" y="10222"/>
                    <a:pt x="4444" y="10212"/>
                    <a:pt x="4501" y="10190"/>
                  </a:cubicBezTo>
                  <a:cubicBezTo>
                    <a:pt x="4789" y="10190"/>
                    <a:pt x="4933" y="9902"/>
                    <a:pt x="4933" y="9470"/>
                  </a:cubicBezTo>
                  <a:cubicBezTo>
                    <a:pt x="5401" y="7490"/>
                    <a:pt x="4177" y="5401"/>
                    <a:pt x="3745" y="3313"/>
                  </a:cubicBezTo>
                  <a:cubicBezTo>
                    <a:pt x="3745" y="2989"/>
                    <a:pt x="3601" y="2557"/>
                    <a:pt x="3889" y="2413"/>
                  </a:cubicBezTo>
                  <a:cubicBezTo>
                    <a:pt x="3956" y="2337"/>
                    <a:pt x="4041" y="2305"/>
                    <a:pt x="4133" y="2305"/>
                  </a:cubicBezTo>
                  <a:cubicBezTo>
                    <a:pt x="4437" y="2305"/>
                    <a:pt x="4823" y="2658"/>
                    <a:pt x="4933" y="2989"/>
                  </a:cubicBezTo>
                  <a:cubicBezTo>
                    <a:pt x="5077" y="3601"/>
                    <a:pt x="5077" y="4069"/>
                    <a:pt x="5221" y="4501"/>
                  </a:cubicBezTo>
                  <a:cubicBezTo>
                    <a:pt x="5401" y="4969"/>
                    <a:pt x="5689" y="5257"/>
                    <a:pt x="5977" y="5257"/>
                  </a:cubicBezTo>
                  <a:cubicBezTo>
                    <a:pt x="6445" y="5257"/>
                    <a:pt x="6589" y="4645"/>
                    <a:pt x="6445" y="4213"/>
                  </a:cubicBezTo>
                  <a:cubicBezTo>
                    <a:pt x="6121" y="3745"/>
                    <a:pt x="5833" y="3313"/>
                    <a:pt x="5689" y="2845"/>
                  </a:cubicBezTo>
                  <a:cubicBezTo>
                    <a:pt x="5545" y="2413"/>
                    <a:pt x="5545" y="1945"/>
                    <a:pt x="5833" y="1801"/>
                  </a:cubicBezTo>
                  <a:cubicBezTo>
                    <a:pt x="5977" y="1801"/>
                    <a:pt x="6301" y="2089"/>
                    <a:pt x="6445" y="2269"/>
                  </a:cubicBezTo>
                  <a:cubicBezTo>
                    <a:pt x="7490" y="3313"/>
                    <a:pt x="8390" y="4357"/>
                    <a:pt x="9146" y="5689"/>
                  </a:cubicBezTo>
                  <a:cubicBezTo>
                    <a:pt x="9434" y="6014"/>
                    <a:pt x="9578" y="6302"/>
                    <a:pt x="9902" y="6446"/>
                  </a:cubicBezTo>
                  <a:cubicBezTo>
                    <a:pt x="9987" y="6530"/>
                    <a:pt x="10171" y="6627"/>
                    <a:pt x="10337" y="6627"/>
                  </a:cubicBezTo>
                  <a:cubicBezTo>
                    <a:pt x="10454" y="6627"/>
                    <a:pt x="10563" y="6579"/>
                    <a:pt x="10622" y="6446"/>
                  </a:cubicBezTo>
                  <a:cubicBezTo>
                    <a:pt x="10802" y="6302"/>
                    <a:pt x="10802" y="5870"/>
                    <a:pt x="10622" y="5545"/>
                  </a:cubicBezTo>
                  <a:cubicBezTo>
                    <a:pt x="10046" y="4213"/>
                    <a:pt x="9146" y="3169"/>
                    <a:pt x="8246" y="2269"/>
                  </a:cubicBezTo>
                  <a:cubicBezTo>
                    <a:pt x="7346" y="1513"/>
                    <a:pt x="6589" y="613"/>
                    <a:pt x="5689" y="144"/>
                  </a:cubicBezTo>
                  <a:cubicBezTo>
                    <a:pt x="5545" y="144"/>
                    <a:pt x="5401" y="0"/>
                    <a:pt x="5221"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5" name="Google Shape;4865;p60"/>
          <p:cNvGrpSpPr/>
          <p:nvPr/>
        </p:nvGrpSpPr>
        <p:grpSpPr>
          <a:xfrm>
            <a:off x="127184" y="4185473"/>
            <a:ext cx="1366979" cy="835808"/>
            <a:chOff x="3472050" y="3119850"/>
            <a:chExt cx="1762025" cy="1077350"/>
          </a:xfrm>
        </p:grpSpPr>
        <p:sp>
          <p:nvSpPr>
            <p:cNvPr id="4866" name="Google Shape;4866;p60"/>
            <p:cNvSpPr/>
            <p:nvPr/>
          </p:nvSpPr>
          <p:spPr>
            <a:xfrm>
              <a:off x="3835200" y="3168400"/>
              <a:ext cx="401500" cy="408325"/>
            </a:xfrm>
            <a:custGeom>
              <a:avLst/>
              <a:gdLst/>
              <a:ahLst/>
              <a:cxnLst/>
              <a:rect l="l" t="t" r="r" b="b"/>
              <a:pathLst>
                <a:path w="16060" h="16333" extrusionOk="0">
                  <a:moveTo>
                    <a:pt x="6983" y="0"/>
                  </a:moveTo>
                  <a:cubicBezTo>
                    <a:pt x="6445" y="0"/>
                    <a:pt x="5927" y="133"/>
                    <a:pt x="5545" y="454"/>
                  </a:cubicBezTo>
                  <a:cubicBezTo>
                    <a:pt x="4789" y="1210"/>
                    <a:pt x="4213" y="3154"/>
                    <a:pt x="3133" y="3587"/>
                  </a:cubicBezTo>
                  <a:cubicBezTo>
                    <a:pt x="2989" y="3635"/>
                    <a:pt x="2825" y="3651"/>
                    <a:pt x="2649" y="3651"/>
                  </a:cubicBezTo>
                  <a:cubicBezTo>
                    <a:pt x="2297" y="3651"/>
                    <a:pt x="1897" y="3587"/>
                    <a:pt x="1512" y="3587"/>
                  </a:cubicBezTo>
                  <a:cubicBezTo>
                    <a:pt x="1044" y="3587"/>
                    <a:pt x="288" y="3731"/>
                    <a:pt x="144" y="4199"/>
                  </a:cubicBezTo>
                  <a:cubicBezTo>
                    <a:pt x="0" y="4631"/>
                    <a:pt x="288" y="5243"/>
                    <a:pt x="612" y="5531"/>
                  </a:cubicBezTo>
                  <a:cubicBezTo>
                    <a:pt x="1044" y="5855"/>
                    <a:pt x="1512" y="5855"/>
                    <a:pt x="2089" y="5999"/>
                  </a:cubicBezTo>
                  <a:cubicBezTo>
                    <a:pt x="7202" y="7043"/>
                    <a:pt x="11702" y="11256"/>
                    <a:pt x="12891" y="16333"/>
                  </a:cubicBezTo>
                  <a:cubicBezTo>
                    <a:pt x="13791" y="15901"/>
                    <a:pt x="14547" y="15289"/>
                    <a:pt x="16059" y="14245"/>
                  </a:cubicBezTo>
                  <a:cubicBezTo>
                    <a:pt x="15591" y="8988"/>
                    <a:pt x="13935" y="4199"/>
                    <a:pt x="9002" y="598"/>
                  </a:cubicBezTo>
                  <a:cubicBezTo>
                    <a:pt x="8483" y="245"/>
                    <a:pt x="7714" y="0"/>
                    <a:pt x="6983"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60"/>
            <p:cNvSpPr/>
            <p:nvPr/>
          </p:nvSpPr>
          <p:spPr>
            <a:xfrm>
              <a:off x="4543625" y="3345100"/>
              <a:ext cx="562625" cy="326150"/>
            </a:xfrm>
            <a:custGeom>
              <a:avLst/>
              <a:gdLst/>
              <a:ahLst/>
              <a:cxnLst/>
              <a:rect l="l" t="t" r="r" b="b"/>
              <a:pathLst>
                <a:path w="22505" h="13046" extrusionOk="0">
                  <a:moveTo>
                    <a:pt x="11879" y="0"/>
                  </a:moveTo>
                  <a:cubicBezTo>
                    <a:pt x="11288" y="0"/>
                    <a:pt x="10520" y="207"/>
                    <a:pt x="9470" y="731"/>
                  </a:cubicBezTo>
                  <a:cubicBezTo>
                    <a:pt x="7382" y="1776"/>
                    <a:pt x="3025" y="5088"/>
                    <a:pt x="1" y="9445"/>
                  </a:cubicBezTo>
                  <a:cubicBezTo>
                    <a:pt x="325" y="10921"/>
                    <a:pt x="1081" y="11533"/>
                    <a:pt x="1981" y="13046"/>
                  </a:cubicBezTo>
                  <a:cubicBezTo>
                    <a:pt x="5622" y="11564"/>
                    <a:pt x="9578" y="10836"/>
                    <a:pt x="13568" y="10836"/>
                  </a:cubicBezTo>
                  <a:cubicBezTo>
                    <a:pt x="15300" y="10836"/>
                    <a:pt x="17038" y="10973"/>
                    <a:pt x="18760" y="11245"/>
                  </a:cubicBezTo>
                  <a:cubicBezTo>
                    <a:pt x="19215" y="11299"/>
                    <a:pt x="19684" y="11352"/>
                    <a:pt x="20134" y="11352"/>
                  </a:cubicBezTo>
                  <a:cubicBezTo>
                    <a:pt x="20894" y="11352"/>
                    <a:pt x="21597" y="11199"/>
                    <a:pt x="22073" y="10633"/>
                  </a:cubicBezTo>
                  <a:cubicBezTo>
                    <a:pt x="22505" y="10165"/>
                    <a:pt x="22505" y="9445"/>
                    <a:pt x="22361" y="8833"/>
                  </a:cubicBezTo>
                  <a:cubicBezTo>
                    <a:pt x="21929" y="7033"/>
                    <a:pt x="20416" y="5520"/>
                    <a:pt x="18616" y="4764"/>
                  </a:cubicBezTo>
                  <a:cubicBezTo>
                    <a:pt x="17104" y="4332"/>
                    <a:pt x="15628" y="3288"/>
                    <a:pt x="14583" y="2064"/>
                  </a:cubicBezTo>
                  <a:cubicBezTo>
                    <a:pt x="13716" y="1222"/>
                    <a:pt x="13318" y="0"/>
                    <a:pt x="11879"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60"/>
            <p:cNvSpPr/>
            <p:nvPr/>
          </p:nvSpPr>
          <p:spPr>
            <a:xfrm>
              <a:off x="4405000" y="3723300"/>
              <a:ext cx="506825" cy="431775"/>
            </a:xfrm>
            <a:custGeom>
              <a:avLst/>
              <a:gdLst/>
              <a:ahLst/>
              <a:cxnLst/>
              <a:rect l="l" t="t" r="r" b="b"/>
              <a:pathLst>
                <a:path w="20273" h="17271" extrusionOk="0">
                  <a:moveTo>
                    <a:pt x="2873" y="0"/>
                  </a:moveTo>
                  <a:cubicBezTo>
                    <a:pt x="1913" y="0"/>
                    <a:pt x="952" y="94"/>
                    <a:pt x="1" y="294"/>
                  </a:cubicBezTo>
                  <a:cubicBezTo>
                    <a:pt x="145" y="438"/>
                    <a:pt x="145" y="1050"/>
                    <a:pt x="469" y="1518"/>
                  </a:cubicBezTo>
                  <a:cubicBezTo>
                    <a:pt x="613" y="1950"/>
                    <a:pt x="1045" y="2238"/>
                    <a:pt x="1369" y="2563"/>
                  </a:cubicBezTo>
                  <a:cubicBezTo>
                    <a:pt x="4069" y="5407"/>
                    <a:pt x="6158" y="8864"/>
                    <a:pt x="7202" y="12608"/>
                  </a:cubicBezTo>
                  <a:cubicBezTo>
                    <a:pt x="7526" y="13653"/>
                    <a:pt x="7670" y="14697"/>
                    <a:pt x="8246" y="15597"/>
                  </a:cubicBezTo>
                  <a:cubicBezTo>
                    <a:pt x="8808" y="16555"/>
                    <a:pt x="9733" y="17271"/>
                    <a:pt x="10689" y="17271"/>
                  </a:cubicBezTo>
                  <a:cubicBezTo>
                    <a:pt x="10775" y="17271"/>
                    <a:pt x="10861" y="17265"/>
                    <a:pt x="10947" y="17253"/>
                  </a:cubicBezTo>
                  <a:cubicBezTo>
                    <a:pt x="12315" y="17109"/>
                    <a:pt x="13215" y="15741"/>
                    <a:pt x="14403" y="15165"/>
                  </a:cubicBezTo>
                  <a:cubicBezTo>
                    <a:pt x="15303" y="14697"/>
                    <a:pt x="16348" y="14553"/>
                    <a:pt x="17248" y="14409"/>
                  </a:cubicBezTo>
                  <a:cubicBezTo>
                    <a:pt x="18148" y="14265"/>
                    <a:pt x="19228" y="13797"/>
                    <a:pt x="19660" y="13041"/>
                  </a:cubicBezTo>
                  <a:cubicBezTo>
                    <a:pt x="20272" y="11852"/>
                    <a:pt x="19516" y="10340"/>
                    <a:pt x="18760" y="9296"/>
                  </a:cubicBezTo>
                  <a:cubicBezTo>
                    <a:pt x="16528" y="6307"/>
                    <a:pt x="13827" y="3751"/>
                    <a:pt x="10659" y="1950"/>
                  </a:cubicBezTo>
                  <a:cubicBezTo>
                    <a:pt x="8221" y="732"/>
                    <a:pt x="5549" y="0"/>
                    <a:pt x="2873"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60"/>
            <p:cNvSpPr/>
            <p:nvPr/>
          </p:nvSpPr>
          <p:spPr>
            <a:xfrm>
              <a:off x="3561550" y="3581175"/>
              <a:ext cx="675150" cy="346400"/>
            </a:xfrm>
            <a:custGeom>
              <a:avLst/>
              <a:gdLst/>
              <a:ahLst/>
              <a:cxnLst/>
              <a:rect l="l" t="t" r="r" b="b"/>
              <a:pathLst>
                <a:path w="27006" h="13856" extrusionOk="0">
                  <a:moveTo>
                    <a:pt x="12994" y="1"/>
                  </a:moveTo>
                  <a:cubicBezTo>
                    <a:pt x="9388" y="1"/>
                    <a:pt x="5701" y="563"/>
                    <a:pt x="2557" y="1946"/>
                  </a:cubicBezTo>
                  <a:cubicBezTo>
                    <a:pt x="1332" y="2378"/>
                    <a:pt x="0" y="3279"/>
                    <a:pt x="288" y="4503"/>
                  </a:cubicBezTo>
                  <a:cubicBezTo>
                    <a:pt x="576" y="5979"/>
                    <a:pt x="2377" y="6123"/>
                    <a:pt x="3601" y="6879"/>
                  </a:cubicBezTo>
                  <a:cubicBezTo>
                    <a:pt x="4933" y="7779"/>
                    <a:pt x="5401" y="9580"/>
                    <a:pt x="5977" y="11092"/>
                  </a:cubicBezTo>
                  <a:cubicBezTo>
                    <a:pt x="6577" y="12292"/>
                    <a:pt x="7835" y="13855"/>
                    <a:pt x="9013" y="13855"/>
                  </a:cubicBezTo>
                  <a:cubicBezTo>
                    <a:pt x="9319" y="13855"/>
                    <a:pt x="9620" y="13750"/>
                    <a:pt x="9902" y="13505"/>
                  </a:cubicBezTo>
                  <a:cubicBezTo>
                    <a:pt x="16959" y="8248"/>
                    <a:pt x="20560" y="6447"/>
                    <a:pt x="26861" y="5979"/>
                  </a:cubicBezTo>
                  <a:cubicBezTo>
                    <a:pt x="27005" y="4323"/>
                    <a:pt x="25961" y="1946"/>
                    <a:pt x="24449" y="1946"/>
                  </a:cubicBezTo>
                  <a:cubicBezTo>
                    <a:pt x="21439" y="793"/>
                    <a:pt x="17273" y="1"/>
                    <a:pt x="12994"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60"/>
            <p:cNvSpPr/>
            <p:nvPr/>
          </p:nvSpPr>
          <p:spPr>
            <a:xfrm>
              <a:off x="4120550" y="3119850"/>
              <a:ext cx="693150" cy="487500"/>
            </a:xfrm>
            <a:custGeom>
              <a:avLst/>
              <a:gdLst/>
              <a:ahLst/>
              <a:cxnLst/>
              <a:rect l="l" t="t" r="r" b="b"/>
              <a:pathLst>
                <a:path w="27726" h="19500" extrusionOk="0">
                  <a:moveTo>
                    <a:pt x="3574" y="1"/>
                  </a:moveTo>
                  <a:cubicBezTo>
                    <a:pt x="3134" y="1"/>
                    <a:pt x="2685" y="81"/>
                    <a:pt x="2233" y="272"/>
                  </a:cubicBezTo>
                  <a:cubicBezTo>
                    <a:pt x="576" y="1028"/>
                    <a:pt x="0" y="3296"/>
                    <a:pt x="432" y="5096"/>
                  </a:cubicBezTo>
                  <a:cubicBezTo>
                    <a:pt x="720" y="6897"/>
                    <a:pt x="3421" y="11542"/>
                    <a:pt x="3277" y="15574"/>
                  </a:cubicBezTo>
                  <a:cubicBezTo>
                    <a:pt x="7490" y="17087"/>
                    <a:pt x="13791" y="17555"/>
                    <a:pt x="16635" y="19499"/>
                  </a:cubicBezTo>
                  <a:cubicBezTo>
                    <a:pt x="21424" y="11974"/>
                    <a:pt x="23549" y="11542"/>
                    <a:pt x="25493" y="8985"/>
                  </a:cubicBezTo>
                  <a:cubicBezTo>
                    <a:pt x="27726" y="5853"/>
                    <a:pt x="25349" y="4196"/>
                    <a:pt x="22181" y="3440"/>
                  </a:cubicBezTo>
                  <a:cubicBezTo>
                    <a:pt x="21088" y="3129"/>
                    <a:pt x="19982" y="3033"/>
                    <a:pt x="18873" y="3033"/>
                  </a:cubicBezTo>
                  <a:cubicBezTo>
                    <a:pt x="17061" y="3033"/>
                    <a:pt x="15238" y="3290"/>
                    <a:pt x="13442" y="3290"/>
                  </a:cubicBezTo>
                  <a:cubicBezTo>
                    <a:pt x="12136" y="3290"/>
                    <a:pt x="10843" y="3154"/>
                    <a:pt x="9578" y="2684"/>
                  </a:cubicBezTo>
                  <a:cubicBezTo>
                    <a:pt x="8390" y="2072"/>
                    <a:pt x="7346" y="1352"/>
                    <a:pt x="6122" y="740"/>
                  </a:cubicBezTo>
                  <a:cubicBezTo>
                    <a:pt x="5326" y="330"/>
                    <a:pt x="4466" y="1"/>
                    <a:pt x="3574"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60"/>
            <p:cNvSpPr/>
            <p:nvPr/>
          </p:nvSpPr>
          <p:spPr>
            <a:xfrm>
              <a:off x="4233075" y="3246300"/>
              <a:ext cx="374500" cy="316025"/>
            </a:xfrm>
            <a:custGeom>
              <a:avLst/>
              <a:gdLst/>
              <a:ahLst/>
              <a:cxnLst/>
              <a:rect l="l" t="t" r="r" b="b"/>
              <a:pathLst>
                <a:path w="14980" h="12641" extrusionOk="0">
                  <a:moveTo>
                    <a:pt x="7037" y="1"/>
                  </a:moveTo>
                  <a:cubicBezTo>
                    <a:pt x="6584" y="1"/>
                    <a:pt x="6244" y="259"/>
                    <a:pt x="5977" y="615"/>
                  </a:cubicBezTo>
                  <a:cubicBezTo>
                    <a:pt x="5689" y="1083"/>
                    <a:pt x="5545" y="1515"/>
                    <a:pt x="5401" y="1983"/>
                  </a:cubicBezTo>
                  <a:cubicBezTo>
                    <a:pt x="5077" y="3171"/>
                    <a:pt x="4933" y="4215"/>
                    <a:pt x="4645" y="5295"/>
                  </a:cubicBezTo>
                  <a:cubicBezTo>
                    <a:pt x="4501" y="5728"/>
                    <a:pt x="4501" y="6340"/>
                    <a:pt x="4033" y="6628"/>
                  </a:cubicBezTo>
                  <a:cubicBezTo>
                    <a:pt x="3824" y="6966"/>
                    <a:pt x="3446" y="7211"/>
                    <a:pt x="3089" y="7211"/>
                  </a:cubicBezTo>
                  <a:cubicBezTo>
                    <a:pt x="2953" y="7211"/>
                    <a:pt x="2820" y="7175"/>
                    <a:pt x="2701" y="7096"/>
                  </a:cubicBezTo>
                  <a:cubicBezTo>
                    <a:pt x="2089" y="6772"/>
                    <a:pt x="1945" y="6016"/>
                    <a:pt x="1945" y="5295"/>
                  </a:cubicBezTo>
                  <a:cubicBezTo>
                    <a:pt x="1811" y="4728"/>
                    <a:pt x="1398" y="3912"/>
                    <a:pt x="736" y="3912"/>
                  </a:cubicBezTo>
                  <a:cubicBezTo>
                    <a:pt x="684" y="3912"/>
                    <a:pt x="631" y="3917"/>
                    <a:pt x="576" y="3927"/>
                  </a:cubicBezTo>
                  <a:cubicBezTo>
                    <a:pt x="0" y="4215"/>
                    <a:pt x="0" y="5115"/>
                    <a:pt x="144" y="5728"/>
                  </a:cubicBezTo>
                  <a:cubicBezTo>
                    <a:pt x="432" y="7384"/>
                    <a:pt x="900" y="9040"/>
                    <a:pt x="1188" y="10696"/>
                  </a:cubicBezTo>
                  <a:cubicBezTo>
                    <a:pt x="3133" y="10840"/>
                    <a:pt x="5545" y="11273"/>
                    <a:pt x="7490" y="12173"/>
                  </a:cubicBezTo>
                  <a:cubicBezTo>
                    <a:pt x="8102" y="12497"/>
                    <a:pt x="8534" y="12641"/>
                    <a:pt x="9146" y="12641"/>
                  </a:cubicBezTo>
                  <a:cubicBezTo>
                    <a:pt x="9578" y="12497"/>
                    <a:pt x="9902" y="12173"/>
                    <a:pt x="10190" y="11885"/>
                  </a:cubicBezTo>
                  <a:cubicBezTo>
                    <a:pt x="11378" y="10516"/>
                    <a:pt x="12747" y="9328"/>
                    <a:pt x="14079" y="7996"/>
                  </a:cubicBezTo>
                  <a:cubicBezTo>
                    <a:pt x="14547" y="7528"/>
                    <a:pt x="14979" y="6772"/>
                    <a:pt x="14547" y="6340"/>
                  </a:cubicBezTo>
                  <a:cubicBezTo>
                    <a:pt x="14384" y="6177"/>
                    <a:pt x="14187" y="6110"/>
                    <a:pt x="13980" y="6110"/>
                  </a:cubicBezTo>
                  <a:cubicBezTo>
                    <a:pt x="13592" y="6110"/>
                    <a:pt x="13173" y="6346"/>
                    <a:pt x="12891" y="6628"/>
                  </a:cubicBezTo>
                  <a:cubicBezTo>
                    <a:pt x="12134" y="7240"/>
                    <a:pt x="11234" y="7996"/>
                    <a:pt x="10478" y="8572"/>
                  </a:cubicBezTo>
                  <a:cubicBezTo>
                    <a:pt x="10273" y="8802"/>
                    <a:pt x="9978" y="9015"/>
                    <a:pt x="9669" y="9015"/>
                  </a:cubicBezTo>
                  <a:cubicBezTo>
                    <a:pt x="9543" y="9015"/>
                    <a:pt x="9415" y="8979"/>
                    <a:pt x="9290" y="8896"/>
                  </a:cubicBezTo>
                  <a:cubicBezTo>
                    <a:pt x="9002" y="8572"/>
                    <a:pt x="9290" y="7996"/>
                    <a:pt x="9434" y="7528"/>
                  </a:cubicBezTo>
                  <a:cubicBezTo>
                    <a:pt x="10046" y="6628"/>
                    <a:pt x="10622" y="5872"/>
                    <a:pt x="11234" y="4971"/>
                  </a:cubicBezTo>
                  <a:cubicBezTo>
                    <a:pt x="11522" y="4395"/>
                    <a:pt x="11846" y="3495"/>
                    <a:pt x="11234" y="3027"/>
                  </a:cubicBezTo>
                  <a:cubicBezTo>
                    <a:pt x="11142" y="2983"/>
                    <a:pt x="11050" y="2964"/>
                    <a:pt x="10960" y="2964"/>
                  </a:cubicBezTo>
                  <a:cubicBezTo>
                    <a:pt x="10454" y="2964"/>
                    <a:pt x="9997" y="3582"/>
                    <a:pt x="9722" y="4071"/>
                  </a:cubicBezTo>
                  <a:cubicBezTo>
                    <a:pt x="9290" y="5115"/>
                    <a:pt x="8822" y="6016"/>
                    <a:pt x="8246" y="7096"/>
                  </a:cubicBezTo>
                  <a:cubicBezTo>
                    <a:pt x="8138" y="7418"/>
                    <a:pt x="7771" y="7840"/>
                    <a:pt x="7397" y="7840"/>
                  </a:cubicBezTo>
                  <a:cubicBezTo>
                    <a:pt x="7269" y="7840"/>
                    <a:pt x="7141" y="7791"/>
                    <a:pt x="7022" y="7672"/>
                  </a:cubicBezTo>
                  <a:cubicBezTo>
                    <a:pt x="6878" y="7528"/>
                    <a:pt x="6878" y="7240"/>
                    <a:pt x="7022" y="6916"/>
                  </a:cubicBezTo>
                  <a:cubicBezTo>
                    <a:pt x="7346" y="5439"/>
                    <a:pt x="7634" y="4071"/>
                    <a:pt x="8102" y="2595"/>
                  </a:cubicBezTo>
                  <a:cubicBezTo>
                    <a:pt x="8102" y="2127"/>
                    <a:pt x="8246" y="1695"/>
                    <a:pt x="8246" y="1083"/>
                  </a:cubicBezTo>
                  <a:cubicBezTo>
                    <a:pt x="8102" y="615"/>
                    <a:pt x="7778" y="182"/>
                    <a:pt x="7346" y="38"/>
                  </a:cubicBezTo>
                  <a:cubicBezTo>
                    <a:pt x="7237" y="13"/>
                    <a:pt x="7134" y="1"/>
                    <a:pt x="7037"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60"/>
            <p:cNvSpPr/>
            <p:nvPr/>
          </p:nvSpPr>
          <p:spPr>
            <a:xfrm>
              <a:off x="3472050" y="3311325"/>
              <a:ext cx="738550" cy="344625"/>
            </a:xfrm>
            <a:custGeom>
              <a:avLst/>
              <a:gdLst/>
              <a:ahLst/>
              <a:cxnLst/>
              <a:rect l="l" t="t" r="r" b="b"/>
              <a:pathLst>
                <a:path w="29542" h="13785" extrusionOk="0">
                  <a:moveTo>
                    <a:pt x="13338" y="0"/>
                  </a:moveTo>
                  <a:cubicBezTo>
                    <a:pt x="11387" y="0"/>
                    <a:pt x="9464" y="507"/>
                    <a:pt x="7937" y="1794"/>
                  </a:cubicBezTo>
                  <a:cubicBezTo>
                    <a:pt x="6281" y="3127"/>
                    <a:pt x="5380" y="5395"/>
                    <a:pt x="3580" y="6583"/>
                  </a:cubicBezTo>
                  <a:cubicBezTo>
                    <a:pt x="2212" y="7339"/>
                    <a:pt x="880" y="8095"/>
                    <a:pt x="412" y="9572"/>
                  </a:cubicBezTo>
                  <a:cubicBezTo>
                    <a:pt x="1" y="10565"/>
                    <a:pt x="664" y="11851"/>
                    <a:pt x="2526" y="11851"/>
                  </a:cubicBezTo>
                  <a:cubicBezTo>
                    <a:pt x="2622" y="11851"/>
                    <a:pt x="2721" y="11847"/>
                    <a:pt x="2824" y="11840"/>
                  </a:cubicBezTo>
                  <a:cubicBezTo>
                    <a:pt x="6287" y="11518"/>
                    <a:pt x="10378" y="10659"/>
                    <a:pt x="15116" y="10659"/>
                  </a:cubicBezTo>
                  <a:cubicBezTo>
                    <a:pt x="19391" y="10659"/>
                    <a:pt x="24195" y="11359"/>
                    <a:pt x="29541" y="13785"/>
                  </a:cubicBezTo>
                  <a:cubicBezTo>
                    <a:pt x="28173" y="7483"/>
                    <a:pt x="23060" y="2370"/>
                    <a:pt x="17083" y="570"/>
                  </a:cubicBezTo>
                  <a:cubicBezTo>
                    <a:pt x="15890" y="215"/>
                    <a:pt x="14608" y="0"/>
                    <a:pt x="13338"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60"/>
            <p:cNvSpPr/>
            <p:nvPr/>
          </p:nvSpPr>
          <p:spPr>
            <a:xfrm>
              <a:off x="3819900" y="3404775"/>
              <a:ext cx="330375" cy="202575"/>
            </a:xfrm>
            <a:custGeom>
              <a:avLst/>
              <a:gdLst/>
              <a:ahLst/>
              <a:cxnLst/>
              <a:rect l="l" t="t" r="r" b="b"/>
              <a:pathLst>
                <a:path w="13215" h="8103" extrusionOk="0">
                  <a:moveTo>
                    <a:pt x="1044" y="1"/>
                  </a:moveTo>
                  <a:cubicBezTo>
                    <a:pt x="612" y="1"/>
                    <a:pt x="144" y="145"/>
                    <a:pt x="144" y="433"/>
                  </a:cubicBezTo>
                  <a:cubicBezTo>
                    <a:pt x="144" y="757"/>
                    <a:pt x="612" y="1045"/>
                    <a:pt x="1044" y="1189"/>
                  </a:cubicBezTo>
                  <a:cubicBezTo>
                    <a:pt x="3925" y="2233"/>
                    <a:pt x="6769" y="3457"/>
                    <a:pt x="9614" y="4501"/>
                  </a:cubicBezTo>
                  <a:cubicBezTo>
                    <a:pt x="6769" y="4033"/>
                    <a:pt x="4069" y="3601"/>
                    <a:pt x="1368" y="3277"/>
                  </a:cubicBezTo>
                  <a:cubicBezTo>
                    <a:pt x="1181" y="3220"/>
                    <a:pt x="977" y="3185"/>
                    <a:pt x="787" y="3185"/>
                  </a:cubicBezTo>
                  <a:cubicBezTo>
                    <a:pt x="503" y="3185"/>
                    <a:pt x="252" y="3263"/>
                    <a:pt x="144" y="3457"/>
                  </a:cubicBezTo>
                  <a:cubicBezTo>
                    <a:pt x="0" y="3745"/>
                    <a:pt x="324" y="4177"/>
                    <a:pt x="756" y="4357"/>
                  </a:cubicBezTo>
                  <a:cubicBezTo>
                    <a:pt x="1944" y="4934"/>
                    <a:pt x="3457" y="4934"/>
                    <a:pt x="4969" y="4934"/>
                  </a:cubicBezTo>
                  <a:cubicBezTo>
                    <a:pt x="6301" y="4934"/>
                    <a:pt x="9146" y="5546"/>
                    <a:pt x="8858" y="5978"/>
                  </a:cubicBezTo>
                  <a:cubicBezTo>
                    <a:pt x="8828" y="6044"/>
                    <a:pt x="8680" y="6071"/>
                    <a:pt x="8449" y="6071"/>
                  </a:cubicBezTo>
                  <a:cubicBezTo>
                    <a:pt x="7548" y="6071"/>
                    <a:pt x="5387" y="5660"/>
                    <a:pt x="4069" y="5546"/>
                  </a:cubicBezTo>
                  <a:cubicBezTo>
                    <a:pt x="3935" y="5486"/>
                    <a:pt x="3782" y="5451"/>
                    <a:pt x="3639" y="5451"/>
                  </a:cubicBezTo>
                  <a:cubicBezTo>
                    <a:pt x="3436" y="5451"/>
                    <a:pt x="3253" y="5521"/>
                    <a:pt x="3169" y="5690"/>
                  </a:cubicBezTo>
                  <a:cubicBezTo>
                    <a:pt x="2845" y="5978"/>
                    <a:pt x="3457" y="6302"/>
                    <a:pt x="3745" y="6446"/>
                  </a:cubicBezTo>
                  <a:cubicBezTo>
                    <a:pt x="5113" y="6734"/>
                    <a:pt x="6625" y="6734"/>
                    <a:pt x="7958" y="6734"/>
                  </a:cubicBezTo>
                  <a:cubicBezTo>
                    <a:pt x="9326" y="6878"/>
                    <a:pt x="10802" y="7202"/>
                    <a:pt x="11702" y="8102"/>
                  </a:cubicBezTo>
                  <a:cubicBezTo>
                    <a:pt x="12314" y="7202"/>
                    <a:pt x="12927" y="6158"/>
                    <a:pt x="13215" y="5258"/>
                  </a:cubicBezTo>
                  <a:cubicBezTo>
                    <a:pt x="12026" y="3889"/>
                    <a:pt x="10658" y="2701"/>
                    <a:pt x="9002" y="1657"/>
                  </a:cubicBezTo>
                  <a:cubicBezTo>
                    <a:pt x="8714" y="1333"/>
                    <a:pt x="8426" y="1189"/>
                    <a:pt x="7958" y="1189"/>
                  </a:cubicBezTo>
                  <a:cubicBezTo>
                    <a:pt x="7526" y="1333"/>
                    <a:pt x="7526" y="1945"/>
                    <a:pt x="7814" y="2233"/>
                  </a:cubicBezTo>
                  <a:cubicBezTo>
                    <a:pt x="8102" y="2557"/>
                    <a:pt x="8714" y="2701"/>
                    <a:pt x="9146" y="2845"/>
                  </a:cubicBezTo>
                  <a:cubicBezTo>
                    <a:pt x="9614" y="2989"/>
                    <a:pt x="10370" y="3601"/>
                    <a:pt x="9902" y="3745"/>
                  </a:cubicBezTo>
                  <a:cubicBezTo>
                    <a:pt x="9877" y="3749"/>
                    <a:pt x="9850" y="3751"/>
                    <a:pt x="9821" y="3751"/>
                  </a:cubicBezTo>
                  <a:cubicBezTo>
                    <a:pt x="8775" y="3751"/>
                    <a:pt x="4755" y="1304"/>
                    <a:pt x="2269" y="289"/>
                  </a:cubicBezTo>
                  <a:cubicBezTo>
                    <a:pt x="1800" y="145"/>
                    <a:pt x="1512" y="1"/>
                    <a:pt x="1044"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60"/>
            <p:cNvSpPr/>
            <p:nvPr/>
          </p:nvSpPr>
          <p:spPr>
            <a:xfrm>
              <a:off x="4423900" y="3617975"/>
              <a:ext cx="810175" cy="397850"/>
            </a:xfrm>
            <a:custGeom>
              <a:avLst/>
              <a:gdLst/>
              <a:ahLst/>
              <a:cxnLst/>
              <a:rect l="l" t="t" r="r" b="b"/>
              <a:pathLst>
                <a:path w="32407" h="15914" extrusionOk="0">
                  <a:moveTo>
                    <a:pt x="16038" y="0"/>
                  </a:moveTo>
                  <a:cubicBezTo>
                    <a:pt x="10293" y="0"/>
                    <a:pt x="4625" y="1585"/>
                    <a:pt x="1" y="4831"/>
                  </a:cubicBezTo>
                  <a:cubicBezTo>
                    <a:pt x="6914" y="4831"/>
                    <a:pt x="13791" y="7676"/>
                    <a:pt x="18760" y="12609"/>
                  </a:cubicBezTo>
                  <a:cubicBezTo>
                    <a:pt x="19804" y="13653"/>
                    <a:pt x="20849" y="15021"/>
                    <a:pt x="22361" y="15633"/>
                  </a:cubicBezTo>
                  <a:cubicBezTo>
                    <a:pt x="22788" y="15818"/>
                    <a:pt x="23296" y="15914"/>
                    <a:pt x="23809" y="15914"/>
                  </a:cubicBezTo>
                  <a:cubicBezTo>
                    <a:pt x="24896" y="15914"/>
                    <a:pt x="26002" y="15483"/>
                    <a:pt x="26394" y="14553"/>
                  </a:cubicBezTo>
                  <a:cubicBezTo>
                    <a:pt x="27006" y="13653"/>
                    <a:pt x="26862" y="12465"/>
                    <a:pt x="27474" y="11564"/>
                  </a:cubicBezTo>
                  <a:cubicBezTo>
                    <a:pt x="28194" y="10664"/>
                    <a:pt x="29706" y="10664"/>
                    <a:pt x="30606" y="10052"/>
                  </a:cubicBezTo>
                  <a:cubicBezTo>
                    <a:pt x="32263" y="9008"/>
                    <a:pt x="32407" y="6451"/>
                    <a:pt x="31363" y="4831"/>
                  </a:cubicBezTo>
                  <a:cubicBezTo>
                    <a:pt x="30318" y="3319"/>
                    <a:pt x="28374" y="2419"/>
                    <a:pt x="26574" y="1807"/>
                  </a:cubicBezTo>
                  <a:cubicBezTo>
                    <a:pt x="23185" y="608"/>
                    <a:pt x="19597" y="0"/>
                    <a:pt x="16038"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60"/>
            <p:cNvSpPr/>
            <p:nvPr/>
          </p:nvSpPr>
          <p:spPr>
            <a:xfrm>
              <a:off x="4529225" y="3648725"/>
              <a:ext cx="333975" cy="138650"/>
            </a:xfrm>
            <a:custGeom>
              <a:avLst/>
              <a:gdLst/>
              <a:ahLst/>
              <a:cxnLst/>
              <a:rect l="l" t="t" r="r" b="b"/>
              <a:pathLst>
                <a:path w="13359" h="5546" extrusionOk="0">
                  <a:moveTo>
                    <a:pt x="6734" y="0"/>
                  </a:moveTo>
                  <a:cubicBezTo>
                    <a:pt x="4933" y="145"/>
                    <a:pt x="3133" y="577"/>
                    <a:pt x="1333" y="1189"/>
                  </a:cubicBezTo>
                  <a:cubicBezTo>
                    <a:pt x="757" y="1333"/>
                    <a:pt x="433" y="2089"/>
                    <a:pt x="0" y="2377"/>
                  </a:cubicBezTo>
                  <a:cubicBezTo>
                    <a:pt x="2377" y="2845"/>
                    <a:pt x="4645" y="3745"/>
                    <a:pt x="6734" y="5077"/>
                  </a:cubicBezTo>
                  <a:cubicBezTo>
                    <a:pt x="7058" y="5221"/>
                    <a:pt x="7346" y="5402"/>
                    <a:pt x="7634" y="5546"/>
                  </a:cubicBezTo>
                  <a:cubicBezTo>
                    <a:pt x="7958" y="5546"/>
                    <a:pt x="8390" y="5221"/>
                    <a:pt x="8246" y="4933"/>
                  </a:cubicBezTo>
                  <a:cubicBezTo>
                    <a:pt x="8246" y="4645"/>
                    <a:pt x="7958" y="4501"/>
                    <a:pt x="7634" y="4501"/>
                  </a:cubicBezTo>
                  <a:cubicBezTo>
                    <a:pt x="6590" y="4033"/>
                    <a:pt x="4501" y="3421"/>
                    <a:pt x="4357" y="3133"/>
                  </a:cubicBezTo>
                  <a:cubicBezTo>
                    <a:pt x="4357" y="3053"/>
                    <a:pt x="4470" y="3019"/>
                    <a:pt x="4664" y="3019"/>
                  </a:cubicBezTo>
                  <a:cubicBezTo>
                    <a:pt x="5516" y="3019"/>
                    <a:pt x="7941" y="3681"/>
                    <a:pt x="9290" y="4033"/>
                  </a:cubicBezTo>
                  <a:cubicBezTo>
                    <a:pt x="9578" y="4177"/>
                    <a:pt x="10046" y="4177"/>
                    <a:pt x="10334" y="4177"/>
                  </a:cubicBezTo>
                  <a:cubicBezTo>
                    <a:pt x="10658" y="4033"/>
                    <a:pt x="10947" y="3889"/>
                    <a:pt x="10802" y="3601"/>
                  </a:cubicBezTo>
                  <a:cubicBezTo>
                    <a:pt x="10802" y="3277"/>
                    <a:pt x="10334" y="2989"/>
                    <a:pt x="10046" y="2989"/>
                  </a:cubicBezTo>
                  <a:cubicBezTo>
                    <a:pt x="8390" y="2521"/>
                    <a:pt x="5077" y="2377"/>
                    <a:pt x="5077" y="2089"/>
                  </a:cubicBezTo>
                  <a:cubicBezTo>
                    <a:pt x="5077" y="2047"/>
                    <a:pt x="5185" y="2030"/>
                    <a:pt x="5376" y="2030"/>
                  </a:cubicBezTo>
                  <a:cubicBezTo>
                    <a:pt x="6153" y="2030"/>
                    <a:pt x="8305" y="2307"/>
                    <a:pt x="10203" y="2307"/>
                  </a:cubicBezTo>
                  <a:cubicBezTo>
                    <a:pt x="11056" y="2307"/>
                    <a:pt x="11857" y="2251"/>
                    <a:pt x="12459" y="2089"/>
                  </a:cubicBezTo>
                  <a:cubicBezTo>
                    <a:pt x="12747" y="2089"/>
                    <a:pt x="13179" y="1945"/>
                    <a:pt x="13179" y="1621"/>
                  </a:cubicBezTo>
                  <a:cubicBezTo>
                    <a:pt x="13359" y="1189"/>
                    <a:pt x="12747" y="901"/>
                    <a:pt x="12279" y="721"/>
                  </a:cubicBezTo>
                  <a:cubicBezTo>
                    <a:pt x="11867" y="633"/>
                    <a:pt x="11400" y="597"/>
                    <a:pt x="10903" y="597"/>
                  </a:cubicBezTo>
                  <a:cubicBezTo>
                    <a:pt x="8661" y="597"/>
                    <a:pt x="5800" y="1327"/>
                    <a:pt x="4586" y="1327"/>
                  </a:cubicBezTo>
                  <a:cubicBezTo>
                    <a:pt x="4302" y="1327"/>
                    <a:pt x="4108" y="1287"/>
                    <a:pt x="4033" y="1189"/>
                  </a:cubicBezTo>
                  <a:cubicBezTo>
                    <a:pt x="3745" y="721"/>
                    <a:pt x="7346" y="721"/>
                    <a:pt x="7634" y="289"/>
                  </a:cubicBezTo>
                  <a:cubicBezTo>
                    <a:pt x="7634" y="0"/>
                    <a:pt x="7058" y="0"/>
                    <a:pt x="6734"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60"/>
            <p:cNvSpPr/>
            <p:nvPr/>
          </p:nvSpPr>
          <p:spPr>
            <a:xfrm>
              <a:off x="4098050" y="3469625"/>
              <a:ext cx="513125" cy="273275"/>
            </a:xfrm>
            <a:custGeom>
              <a:avLst/>
              <a:gdLst/>
              <a:ahLst/>
              <a:cxnLst/>
              <a:rect l="l" t="t" r="r" b="b"/>
              <a:pathLst>
                <a:path w="20525" h="10931" extrusionOk="0">
                  <a:moveTo>
                    <a:pt x="8640" y="1"/>
                  </a:moveTo>
                  <a:cubicBezTo>
                    <a:pt x="4374" y="1"/>
                    <a:pt x="944" y="2056"/>
                    <a:pt x="432" y="4464"/>
                  </a:cubicBezTo>
                  <a:cubicBezTo>
                    <a:pt x="0" y="7309"/>
                    <a:pt x="3889" y="9541"/>
                    <a:pt x="9290" y="10441"/>
                  </a:cubicBezTo>
                  <a:cubicBezTo>
                    <a:pt x="10951" y="10762"/>
                    <a:pt x="12554" y="10930"/>
                    <a:pt x="13991" y="10930"/>
                  </a:cubicBezTo>
                  <a:cubicBezTo>
                    <a:pt x="17228" y="10930"/>
                    <a:pt x="19624" y="10079"/>
                    <a:pt x="19948" y="8209"/>
                  </a:cubicBezTo>
                  <a:cubicBezTo>
                    <a:pt x="20524" y="5364"/>
                    <a:pt x="16635" y="1295"/>
                    <a:pt x="11234" y="251"/>
                  </a:cubicBezTo>
                  <a:cubicBezTo>
                    <a:pt x="10348" y="80"/>
                    <a:pt x="9478" y="1"/>
                    <a:pt x="8640"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60"/>
            <p:cNvSpPr/>
            <p:nvPr/>
          </p:nvSpPr>
          <p:spPr>
            <a:xfrm>
              <a:off x="4169150" y="3490550"/>
              <a:ext cx="284475" cy="77500"/>
            </a:xfrm>
            <a:custGeom>
              <a:avLst/>
              <a:gdLst/>
              <a:ahLst/>
              <a:cxnLst/>
              <a:rect l="l" t="t" r="r" b="b"/>
              <a:pathLst>
                <a:path w="11379" h="3100" extrusionOk="0">
                  <a:moveTo>
                    <a:pt x="5528" y="1"/>
                  </a:moveTo>
                  <a:cubicBezTo>
                    <a:pt x="4197" y="1"/>
                    <a:pt x="2871" y="239"/>
                    <a:pt x="1657" y="746"/>
                  </a:cubicBezTo>
                  <a:cubicBezTo>
                    <a:pt x="1189" y="926"/>
                    <a:pt x="757" y="1215"/>
                    <a:pt x="433" y="1503"/>
                  </a:cubicBezTo>
                  <a:cubicBezTo>
                    <a:pt x="145" y="1827"/>
                    <a:pt x="1" y="2403"/>
                    <a:pt x="289" y="2871"/>
                  </a:cubicBezTo>
                  <a:cubicBezTo>
                    <a:pt x="472" y="3040"/>
                    <a:pt x="723" y="3099"/>
                    <a:pt x="994" y="3099"/>
                  </a:cubicBezTo>
                  <a:cubicBezTo>
                    <a:pt x="1413" y="3099"/>
                    <a:pt x="1883" y="2958"/>
                    <a:pt x="2233" y="2871"/>
                  </a:cubicBezTo>
                  <a:cubicBezTo>
                    <a:pt x="3351" y="2473"/>
                    <a:pt x="4500" y="2284"/>
                    <a:pt x="5641" y="2284"/>
                  </a:cubicBezTo>
                  <a:cubicBezTo>
                    <a:pt x="6668" y="2284"/>
                    <a:pt x="7689" y="2437"/>
                    <a:pt x="8678" y="2727"/>
                  </a:cubicBezTo>
                  <a:cubicBezTo>
                    <a:pt x="9146" y="2871"/>
                    <a:pt x="9579" y="3015"/>
                    <a:pt x="10047" y="3015"/>
                  </a:cubicBezTo>
                  <a:cubicBezTo>
                    <a:pt x="10659" y="3015"/>
                    <a:pt x="11091" y="2871"/>
                    <a:pt x="11235" y="2403"/>
                  </a:cubicBezTo>
                  <a:cubicBezTo>
                    <a:pt x="11379" y="1971"/>
                    <a:pt x="10947" y="1359"/>
                    <a:pt x="10659" y="1215"/>
                  </a:cubicBezTo>
                  <a:cubicBezTo>
                    <a:pt x="9111" y="430"/>
                    <a:pt x="7315" y="1"/>
                    <a:pt x="5528"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60"/>
            <p:cNvSpPr/>
            <p:nvPr/>
          </p:nvSpPr>
          <p:spPr>
            <a:xfrm>
              <a:off x="3835200" y="3671225"/>
              <a:ext cx="727350" cy="525975"/>
            </a:xfrm>
            <a:custGeom>
              <a:avLst/>
              <a:gdLst/>
              <a:ahLst/>
              <a:cxnLst/>
              <a:rect l="l" t="t" r="r" b="b"/>
              <a:pathLst>
                <a:path w="29094" h="21039" extrusionOk="0">
                  <a:moveTo>
                    <a:pt x="16491" y="1"/>
                  </a:moveTo>
                  <a:cubicBezTo>
                    <a:pt x="15591" y="1"/>
                    <a:pt x="14835" y="145"/>
                    <a:pt x="14403" y="433"/>
                  </a:cubicBezTo>
                  <a:cubicBezTo>
                    <a:pt x="11414" y="1801"/>
                    <a:pt x="5833" y="4177"/>
                    <a:pt x="2233" y="8534"/>
                  </a:cubicBezTo>
                  <a:cubicBezTo>
                    <a:pt x="900" y="10047"/>
                    <a:pt x="0" y="12423"/>
                    <a:pt x="1188" y="14223"/>
                  </a:cubicBezTo>
                  <a:cubicBezTo>
                    <a:pt x="1945" y="15304"/>
                    <a:pt x="3313" y="15592"/>
                    <a:pt x="4645" y="15736"/>
                  </a:cubicBezTo>
                  <a:cubicBezTo>
                    <a:pt x="5833" y="15736"/>
                    <a:pt x="7202" y="15448"/>
                    <a:pt x="8390" y="15448"/>
                  </a:cubicBezTo>
                  <a:cubicBezTo>
                    <a:pt x="11558" y="15592"/>
                    <a:pt x="14259" y="17680"/>
                    <a:pt x="16959" y="19192"/>
                  </a:cubicBezTo>
                  <a:cubicBezTo>
                    <a:pt x="18733" y="20185"/>
                    <a:pt x="20832" y="21039"/>
                    <a:pt x="22829" y="21039"/>
                  </a:cubicBezTo>
                  <a:cubicBezTo>
                    <a:pt x="23873" y="21039"/>
                    <a:pt x="24890" y="20805"/>
                    <a:pt x="25817" y="20236"/>
                  </a:cubicBezTo>
                  <a:cubicBezTo>
                    <a:pt x="27617" y="19192"/>
                    <a:pt x="28518" y="17248"/>
                    <a:pt x="28806" y="15304"/>
                  </a:cubicBezTo>
                  <a:cubicBezTo>
                    <a:pt x="29094" y="12891"/>
                    <a:pt x="26717" y="6122"/>
                    <a:pt x="23549" y="2377"/>
                  </a:cubicBezTo>
                  <a:cubicBezTo>
                    <a:pt x="22937" y="1801"/>
                    <a:pt x="21892" y="1189"/>
                    <a:pt x="20848" y="721"/>
                  </a:cubicBezTo>
                  <a:cubicBezTo>
                    <a:pt x="19516" y="289"/>
                    <a:pt x="17860" y="1"/>
                    <a:pt x="16491"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60"/>
            <p:cNvSpPr/>
            <p:nvPr/>
          </p:nvSpPr>
          <p:spPr>
            <a:xfrm>
              <a:off x="4082750" y="3671225"/>
              <a:ext cx="367275" cy="345500"/>
            </a:xfrm>
            <a:custGeom>
              <a:avLst/>
              <a:gdLst/>
              <a:ahLst/>
              <a:cxnLst/>
              <a:rect l="l" t="t" r="r" b="b"/>
              <a:pathLst>
                <a:path w="14691" h="13820" extrusionOk="0">
                  <a:moveTo>
                    <a:pt x="6589" y="1"/>
                  </a:moveTo>
                  <a:cubicBezTo>
                    <a:pt x="4501" y="1333"/>
                    <a:pt x="2557" y="2701"/>
                    <a:pt x="756" y="4502"/>
                  </a:cubicBezTo>
                  <a:cubicBezTo>
                    <a:pt x="432" y="4646"/>
                    <a:pt x="288" y="4934"/>
                    <a:pt x="144" y="5222"/>
                  </a:cubicBezTo>
                  <a:cubicBezTo>
                    <a:pt x="0" y="5546"/>
                    <a:pt x="0" y="5978"/>
                    <a:pt x="144" y="6302"/>
                  </a:cubicBezTo>
                  <a:cubicBezTo>
                    <a:pt x="274" y="6497"/>
                    <a:pt x="470" y="6575"/>
                    <a:pt x="689" y="6575"/>
                  </a:cubicBezTo>
                  <a:cubicBezTo>
                    <a:pt x="955" y="6575"/>
                    <a:pt x="1256" y="6460"/>
                    <a:pt x="1512" y="6302"/>
                  </a:cubicBezTo>
                  <a:cubicBezTo>
                    <a:pt x="2845" y="5546"/>
                    <a:pt x="4933" y="2701"/>
                    <a:pt x="5689" y="2377"/>
                  </a:cubicBezTo>
                  <a:cubicBezTo>
                    <a:pt x="5707" y="2359"/>
                    <a:pt x="5726" y="2351"/>
                    <a:pt x="5745" y="2351"/>
                  </a:cubicBezTo>
                  <a:cubicBezTo>
                    <a:pt x="5873" y="2351"/>
                    <a:pt x="5991" y="2756"/>
                    <a:pt x="5833" y="3133"/>
                  </a:cubicBezTo>
                  <a:cubicBezTo>
                    <a:pt x="5833" y="4502"/>
                    <a:pt x="3133" y="8534"/>
                    <a:pt x="2701" y="11703"/>
                  </a:cubicBezTo>
                  <a:cubicBezTo>
                    <a:pt x="2557" y="12423"/>
                    <a:pt x="2557" y="13503"/>
                    <a:pt x="3133" y="13791"/>
                  </a:cubicBezTo>
                  <a:cubicBezTo>
                    <a:pt x="3195" y="13810"/>
                    <a:pt x="3257" y="13819"/>
                    <a:pt x="3318" y="13819"/>
                  </a:cubicBezTo>
                  <a:cubicBezTo>
                    <a:pt x="3717" y="13819"/>
                    <a:pt x="4095" y="13441"/>
                    <a:pt x="4501" y="13035"/>
                  </a:cubicBezTo>
                  <a:cubicBezTo>
                    <a:pt x="6157" y="10803"/>
                    <a:pt x="6013" y="7202"/>
                    <a:pt x="6733" y="4177"/>
                  </a:cubicBezTo>
                  <a:cubicBezTo>
                    <a:pt x="6913" y="3745"/>
                    <a:pt x="7201" y="3133"/>
                    <a:pt x="7634" y="2989"/>
                  </a:cubicBezTo>
                  <a:cubicBezTo>
                    <a:pt x="8246" y="2989"/>
                    <a:pt x="8714" y="3889"/>
                    <a:pt x="8534" y="4646"/>
                  </a:cubicBezTo>
                  <a:cubicBezTo>
                    <a:pt x="8534" y="5402"/>
                    <a:pt x="8102" y="5978"/>
                    <a:pt x="8102" y="6734"/>
                  </a:cubicBezTo>
                  <a:cubicBezTo>
                    <a:pt x="7958" y="7346"/>
                    <a:pt x="8102" y="8102"/>
                    <a:pt x="8534" y="8246"/>
                  </a:cubicBezTo>
                  <a:cubicBezTo>
                    <a:pt x="8625" y="8289"/>
                    <a:pt x="8713" y="8309"/>
                    <a:pt x="8797" y="8309"/>
                  </a:cubicBezTo>
                  <a:cubicBezTo>
                    <a:pt x="9278" y="8309"/>
                    <a:pt x="9635" y="7665"/>
                    <a:pt x="9758" y="7022"/>
                  </a:cubicBezTo>
                  <a:cubicBezTo>
                    <a:pt x="9758" y="6302"/>
                    <a:pt x="9614" y="5546"/>
                    <a:pt x="9614" y="4790"/>
                  </a:cubicBezTo>
                  <a:cubicBezTo>
                    <a:pt x="9614" y="4240"/>
                    <a:pt x="9962" y="3574"/>
                    <a:pt x="10372" y="3574"/>
                  </a:cubicBezTo>
                  <a:cubicBezTo>
                    <a:pt x="10419" y="3574"/>
                    <a:pt x="10466" y="3583"/>
                    <a:pt x="10514" y="3601"/>
                  </a:cubicBezTo>
                  <a:cubicBezTo>
                    <a:pt x="10802" y="3745"/>
                    <a:pt x="10946" y="4177"/>
                    <a:pt x="11090" y="4502"/>
                  </a:cubicBezTo>
                  <a:cubicBezTo>
                    <a:pt x="11846" y="6446"/>
                    <a:pt x="12314" y="8678"/>
                    <a:pt x="12458" y="10803"/>
                  </a:cubicBezTo>
                  <a:cubicBezTo>
                    <a:pt x="12602" y="11235"/>
                    <a:pt x="12602" y="11847"/>
                    <a:pt x="12746" y="12135"/>
                  </a:cubicBezTo>
                  <a:cubicBezTo>
                    <a:pt x="12984" y="12521"/>
                    <a:pt x="13344" y="12784"/>
                    <a:pt x="13624" y="12784"/>
                  </a:cubicBezTo>
                  <a:cubicBezTo>
                    <a:pt x="13684" y="12784"/>
                    <a:pt x="13740" y="12772"/>
                    <a:pt x="13791" y="12747"/>
                  </a:cubicBezTo>
                  <a:cubicBezTo>
                    <a:pt x="14259" y="12603"/>
                    <a:pt x="14403" y="11991"/>
                    <a:pt x="14403" y="11523"/>
                  </a:cubicBezTo>
                  <a:cubicBezTo>
                    <a:pt x="14691" y="9434"/>
                    <a:pt x="13935" y="7490"/>
                    <a:pt x="13359" y="5546"/>
                  </a:cubicBezTo>
                  <a:cubicBezTo>
                    <a:pt x="12891" y="4033"/>
                    <a:pt x="12314" y="2521"/>
                    <a:pt x="11414" y="1333"/>
                  </a:cubicBezTo>
                  <a:cubicBezTo>
                    <a:pt x="11234" y="1189"/>
                    <a:pt x="11090" y="901"/>
                    <a:pt x="10946" y="721"/>
                  </a:cubicBezTo>
                  <a:cubicBezTo>
                    <a:pt x="9614" y="289"/>
                    <a:pt x="7958" y="1"/>
                    <a:pt x="6589"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0" name="Google Shape;4880;p60"/>
          <p:cNvGrpSpPr/>
          <p:nvPr/>
        </p:nvGrpSpPr>
        <p:grpSpPr>
          <a:xfrm>
            <a:off x="1766652" y="4544395"/>
            <a:ext cx="476873" cy="390783"/>
            <a:chOff x="6372100" y="3764900"/>
            <a:chExt cx="1018525" cy="834650"/>
          </a:xfrm>
        </p:grpSpPr>
        <p:sp>
          <p:nvSpPr>
            <p:cNvPr id="4881" name="Google Shape;4881;p60"/>
            <p:cNvSpPr/>
            <p:nvPr/>
          </p:nvSpPr>
          <p:spPr>
            <a:xfrm>
              <a:off x="6372100" y="3764900"/>
              <a:ext cx="1018525" cy="834650"/>
            </a:xfrm>
            <a:custGeom>
              <a:avLst/>
              <a:gdLst/>
              <a:ahLst/>
              <a:cxnLst/>
              <a:rect l="l" t="t" r="r" b="b"/>
              <a:pathLst>
                <a:path w="40741" h="33386" extrusionOk="0">
                  <a:moveTo>
                    <a:pt x="12520" y="0"/>
                  </a:moveTo>
                  <a:cubicBezTo>
                    <a:pt x="11938" y="0"/>
                    <a:pt x="11391" y="131"/>
                    <a:pt x="10901" y="430"/>
                  </a:cubicBezTo>
                  <a:cubicBezTo>
                    <a:pt x="7157" y="2987"/>
                    <a:pt x="15546" y="6156"/>
                    <a:pt x="15546" y="6156"/>
                  </a:cubicBezTo>
                  <a:cubicBezTo>
                    <a:pt x="15546" y="6156"/>
                    <a:pt x="13122" y="5432"/>
                    <a:pt x="10246" y="5432"/>
                  </a:cubicBezTo>
                  <a:cubicBezTo>
                    <a:pt x="7714" y="5432"/>
                    <a:pt x="4832" y="5993"/>
                    <a:pt x="2944" y="8100"/>
                  </a:cubicBezTo>
                  <a:cubicBezTo>
                    <a:pt x="1" y="11251"/>
                    <a:pt x="2182" y="12820"/>
                    <a:pt x="4854" y="12820"/>
                  </a:cubicBezTo>
                  <a:cubicBezTo>
                    <a:pt x="5877" y="12820"/>
                    <a:pt x="6970" y="12591"/>
                    <a:pt x="7877" y="12133"/>
                  </a:cubicBezTo>
                  <a:cubicBezTo>
                    <a:pt x="11189" y="10332"/>
                    <a:pt x="17346" y="10044"/>
                    <a:pt x="17347" y="10044"/>
                  </a:cubicBezTo>
                  <a:lnTo>
                    <a:pt x="17347" y="10044"/>
                  </a:lnTo>
                  <a:cubicBezTo>
                    <a:pt x="17346" y="10044"/>
                    <a:pt x="7877" y="14257"/>
                    <a:pt x="6401" y="18902"/>
                  </a:cubicBezTo>
                  <a:cubicBezTo>
                    <a:pt x="5103" y="22540"/>
                    <a:pt x="7584" y="25251"/>
                    <a:pt x="9723" y="25251"/>
                  </a:cubicBezTo>
                  <a:cubicBezTo>
                    <a:pt x="10315" y="25251"/>
                    <a:pt x="10881" y="25044"/>
                    <a:pt x="11334" y="24591"/>
                  </a:cubicBezTo>
                  <a:cubicBezTo>
                    <a:pt x="13458" y="22503"/>
                    <a:pt x="19578" y="13934"/>
                    <a:pt x="19579" y="13933"/>
                  </a:cubicBezTo>
                  <a:lnTo>
                    <a:pt x="19579" y="13933"/>
                  </a:lnTo>
                  <a:cubicBezTo>
                    <a:pt x="19579" y="13934"/>
                    <a:pt x="16446" y="21891"/>
                    <a:pt x="15546" y="26391"/>
                  </a:cubicBezTo>
                  <a:cubicBezTo>
                    <a:pt x="15103" y="28610"/>
                    <a:pt x="16374" y="29849"/>
                    <a:pt x="18027" y="29849"/>
                  </a:cubicBezTo>
                  <a:cubicBezTo>
                    <a:pt x="19728" y="29849"/>
                    <a:pt x="21833" y="28538"/>
                    <a:pt x="22892" y="25635"/>
                  </a:cubicBezTo>
                  <a:cubicBezTo>
                    <a:pt x="24980" y="19947"/>
                    <a:pt x="24260" y="14258"/>
                    <a:pt x="24260" y="14257"/>
                  </a:cubicBezTo>
                  <a:lnTo>
                    <a:pt x="24260" y="14257"/>
                  </a:lnTo>
                  <a:cubicBezTo>
                    <a:pt x="24260" y="14259"/>
                    <a:pt x="25880" y="20991"/>
                    <a:pt x="25448" y="28192"/>
                  </a:cubicBezTo>
                  <a:cubicBezTo>
                    <a:pt x="25215" y="31843"/>
                    <a:pt x="26255" y="33386"/>
                    <a:pt x="27506" y="33386"/>
                  </a:cubicBezTo>
                  <a:cubicBezTo>
                    <a:pt x="28771" y="33386"/>
                    <a:pt x="30252" y="31807"/>
                    <a:pt x="30849" y="29236"/>
                  </a:cubicBezTo>
                  <a:cubicBezTo>
                    <a:pt x="32037" y="24159"/>
                    <a:pt x="29949" y="18291"/>
                    <a:pt x="29949" y="18290"/>
                  </a:cubicBezTo>
                  <a:lnTo>
                    <a:pt x="29949" y="18290"/>
                  </a:lnTo>
                  <a:cubicBezTo>
                    <a:pt x="29950" y="18291"/>
                    <a:pt x="34738" y="24303"/>
                    <a:pt x="36538" y="28480"/>
                  </a:cubicBezTo>
                  <a:cubicBezTo>
                    <a:pt x="36841" y="29213"/>
                    <a:pt x="37209" y="29539"/>
                    <a:pt x="37563" y="29539"/>
                  </a:cubicBezTo>
                  <a:cubicBezTo>
                    <a:pt x="39313" y="29539"/>
                    <a:pt x="40740" y="21602"/>
                    <a:pt x="32506" y="15733"/>
                  </a:cubicBezTo>
                  <a:lnTo>
                    <a:pt x="32506" y="15733"/>
                  </a:lnTo>
                  <a:cubicBezTo>
                    <a:pt x="32506" y="15733"/>
                    <a:pt x="34594" y="16490"/>
                    <a:pt x="36394" y="17678"/>
                  </a:cubicBezTo>
                  <a:cubicBezTo>
                    <a:pt x="36544" y="17802"/>
                    <a:pt x="36678" y="17859"/>
                    <a:pt x="36792" y="17859"/>
                  </a:cubicBezTo>
                  <a:cubicBezTo>
                    <a:pt x="37934" y="17859"/>
                    <a:pt x="37028" y="12101"/>
                    <a:pt x="29661" y="10332"/>
                  </a:cubicBezTo>
                  <a:cubicBezTo>
                    <a:pt x="21703" y="8244"/>
                    <a:pt x="22280" y="6300"/>
                    <a:pt x="22280" y="6300"/>
                  </a:cubicBezTo>
                  <a:cubicBezTo>
                    <a:pt x="22280" y="6300"/>
                    <a:pt x="16558" y="0"/>
                    <a:pt x="12520"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60"/>
            <p:cNvSpPr/>
            <p:nvPr/>
          </p:nvSpPr>
          <p:spPr>
            <a:xfrm>
              <a:off x="6779650" y="3989900"/>
              <a:ext cx="221475" cy="251150"/>
            </a:xfrm>
            <a:custGeom>
              <a:avLst/>
              <a:gdLst/>
              <a:ahLst/>
              <a:cxnLst/>
              <a:rect l="l" t="t" r="r" b="b"/>
              <a:pathLst>
                <a:path w="8859" h="10046" extrusionOk="0">
                  <a:moveTo>
                    <a:pt x="8246" y="0"/>
                  </a:moveTo>
                  <a:cubicBezTo>
                    <a:pt x="5257" y="288"/>
                    <a:pt x="2377" y="1800"/>
                    <a:pt x="0" y="4357"/>
                  </a:cubicBezTo>
                  <a:cubicBezTo>
                    <a:pt x="0" y="4501"/>
                    <a:pt x="0" y="4789"/>
                    <a:pt x="144" y="4789"/>
                  </a:cubicBezTo>
                  <a:cubicBezTo>
                    <a:pt x="144" y="4861"/>
                    <a:pt x="217" y="4897"/>
                    <a:pt x="289" y="4897"/>
                  </a:cubicBezTo>
                  <a:cubicBezTo>
                    <a:pt x="361" y="4897"/>
                    <a:pt x="433" y="4861"/>
                    <a:pt x="433" y="4789"/>
                  </a:cubicBezTo>
                  <a:cubicBezTo>
                    <a:pt x="1945" y="3133"/>
                    <a:pt x="4357" y="1188"/>
                    <a:pt x="7490" y="756"/>
                  </a:cubicBezTo>
                  <a:lnTo>
                    <a:pt x="7490" y="756"/>
                  </a:lnTo>
                  <a:cubicBezTo>
                    <a:pt x="5690" y="3457"/>
                    <a:pt x="4789" y="6589"/>
                    <a:pt x="4033" y="9758"/>
                  </a:cubicBezTo>
                  <a:cubicBezTo>
                    <a:pt x="3889" y="9902"/>
                    <a:pt x="4033" y="10046"/>
                    <a:pt x="4177" y="10046"/>
                  </a:cubicBezTo>
                  <a:lnTo>
                    <a:pt x="4357" y="10046"/>
                  </a:lnTo>
                  <a:cubicBezTo>
                    <a:pt x="4501" y="10046"/>
                    <a:pt x="4501" y="10046"/>
                    <a:pt x="4645" y="9902"/>
                  </a:cubicBezTo>
                  <a:cubicBezTo>
                    <a:pt x="5401" y="6589"/>
                    <a:pt x="6302" y="3133"/>
                    <a:pt x="8390" y="432"/>
                  </a:cubicBezTo>
                  <a:lnTo>
                    <a:pt x="8858"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60"/>
            <p:cNvSpPr/>
            <p:nvPr/>
          </p:nvSpPr>
          <p:spPr>
            <a:xfrm>
              <a:off x="7008300" y="4000700"/>
              <a:ext cx="60325" cy="247575"/>
            </a:xfrm>
            <a:custGeom>
              <a:avLst/>
              <a:gdLst/>
              <a:ahLst/>
              <a:cxnLst/>
              <a:rect l="l" t="t" r="r" b="b"/>
              <a:pathLst>
                <a:path w="2413" h="9903" extrusionOk="0">
                  <a:moveTo>
                    <a:pt x="144" y="0"/>
                  </a:moveTo>
                  <a:cubicBezTo>
                    <a:pt x="0" y="0"/>
                    <a:pt x="0" y="144"/>
                    <a:pt x="0" y="324"/>
                  </a:cubicBezTo>
                  <a:cubicBezTo>
                    <a:pt x="756" y="3457"/>
                    <a:pt x="1332" y="6625"/>
                    <a:pt x="1801" y="9614"/>
                  </a:cubicBezTo>
                  <a:cubicBezTo>
                    <a:pt x="1801" y="9758"/>
                    <a:pt x="1945" y="9902"/>
                    <a:pt x="2089" y="9902"/>
                  </a:cubicBezTo>
                  <a:cubicBezTo>
                    <a:pt x="2233" y="9902"/>
                    <a:pt x="2413" y="9758"/>
                    <a:pt x="2413" y="9614"/>
                  </a:cubicBezTo>
                  <a:cubicBezTo>
                    <a:pt x="1945" y="6445"/>
                    <a:pt x="1332" y="3313"/>
                    <a:pt x="612" y="144"/>
                  </a:cubicBezTo>
                  <a:cubicBezTo>
                    <a:pt x="612" y="0"/>
                    <a:pt x="288" y="0"/>
                    <a:pt x="144"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60"/>
            <p:cNvSpPr/>
            <p:nvPr/>
          </p:nvSpPr>
          <p:spPr>
            <a:xfrm>
              <a:off x="7041600" y="4034900"/>
              <a:ext cx="139550" cy="202550"/>
            </a:xfrm>
            <a:custGeom>
              <a:avLst/>
              <a:gdLst/>
              <a:ahLst/>
              <a:cxnLst/>
              <a:rect l="l" t="t" r="r" b="b"/>
              <a:pathLst>
                <a:path w="5582" h="8102" extrusionOk="0">
                  <a:moveTo>
                    <a:pt x="325" y="0"/>
                  </a:moveTo>
                  <a:cubicBezTo>
                    <a:pt x="180" y="144"/>
                    <a:pt x="0" y="288"/>
                    <a:pt x="180" y="432"/>
                  </a:cubicBezTo>
                  <a:cubicBezTo>
                    <a:pt x="469" y="1333"/>
                    <a:pt x="1081" y="1945"/>
                    <a:pt x="1657" y="2557"/>
                  </a:cubicBezTo>
                  <a:lnTo>
                    <a:pt x="1801" y="2989"/>
                  </a:lnTo>
                  <a:cubicBezTo>
                    <a:pt x="3169" y="4501"/>
                    <a:pt x="4213" y="6158"/>
                    <a:pt x="4825" y="7958"/>
                  </a:cubicBezTo>
                  <a:cubicBezTo>
                    <a:pt x="4969" y="8102"/>
                    <a:pt x="5113" y="8102"/>
                    <a:pt x="5113" y="8102"/>
                  </a:cubicBezTo>
                  <a:lnTo>
                    <a:pt x="5257" y="8102"/>
                  </a:lnTo>
                  <a:cubicBezTo>
                    <a:pt x="5401" y="8102"/>
                    <a:pt x="5581" y="7958"/>
                    <a:pt x="5401" y="7778"/>
                  </a:cubicBezTo>
                  <a:cubicBezTo>
                    <a:pt x="4681" y="5834"/>
                    <a:pt x="3601" y="4033"/>
                    <a:pt x="2269" y="2557"/>
                  </a:cubicBezTo>
                  <a:lnTo>
                    <a:pt x="2125" y="2233"/>
                  </a:lnTo>
                  <a:cubicBezTo>
                    <a:pt x="1513" y="1657"/>
                    <a:pt x="901" y="901"/>
                    <a:pt x="757" y="288"/>
                  </a:cubicBezTo>
                  <a:cubicBezTo>
                    <a:pt x="613" y="0"/>
                    <a:pt x="469" y="0"/>
                    <a:pt x="325"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60"/>
            <p:cNvSpPr/>
            <p:nvPr/>
          </p:nvSpPr>
          <p:spPr>
            <a:xfrm>
              <a:off x="7068600" y="4023200"/>
              <a:ext cx="161150" cy="112550"/>
            </a:xfrm>
            <a:custGeom>
              <a:avLst/>
              <a:gdLst/>
              <a:ahLst/>
              <a:cxnLst/>
              <a:rect l="l" t="t" r="r" b="b"/>
              <a:pathLst>
                <a:path w="6446" h="4502" extrusionOk="0">
                  <a:moveTo>
                    <a:pt x="433" y="0"/>
                  </a:moveTo>
                  <a:cubicBezTo>
                    <a:pt x="289" y="0"/>
                    <a:pt x="145" y="0"/>
                    <a:pt x="145" y="144"/>
                  </a:cubicBezTo>
                  <a:cubicBezTo>
                    <a:pt x="1" y="324"/>
                    <a:pt x="145" y="612"/>
                    <a:pt x="289" y="612"/>
                  </a:cubicBezTo>
                  <a:cubicBezTo>
                    <a:pt x="2521" y="1225"/>
                    <a:pt x="4501" y="2557"/>
                    <a:pt x="5834" y="4357"/>
                  </a:cubicBezTo>
                  <a:lnTo>
                    <a:pt x="5978" y="4501"/>
                  </a:lnTo>
                  <a:cubicBezTo>
                    <a:pt x="6122" y="4501"/>
                    <a:pt x="6122" y="4501"/>
                    <a:pt x="6302" y="4357"/>
                  </a:cubicBezTo>
                  <a:cubicBezTo>
                    <a:pt x="6446" y="4357"/>
                    <a:pt x="6446" y="4069"/>
                    <a:pt x="6302" y="3925"/>
                  </a:cubicBezTo>
                  <a:cubicBezTo>
                    <a:pt x="4790" y="2125"/>
                    <a:pt x="2701" y="756"/>
                    <a:pt x="433"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60"/>
            <p:cNvSpPr/>
            <p:nvPr/>
          </p:nvSpPr>
          <p:spPr>
            <a:xfrm>
              <a:off x="6667125" y="3854875"/>
              <a:ext cx="299775" cy="131450"/>
            </a:xfrm>
            <a:custGeom>
              <a:avLst/>
              <a:gdLst/>
              <a:ahLst/>
              <a:cxnLst/>
              <a:rect l="l" t="t" r="r" b="b"/>
              <a:pathLst>
                <a:path w="11991" h="5258" extrusionOk="0">
                  <a:moveTo>
                    <a:pt x="4357" y="0"/>
                  </a:moveTo>
                  <a:cubicBezTo>
                    <a:pt x="4177" y="0"/>
                    <a:pt x="4033" y="0"/>
                    <a:pt x="4033" y="144"/>
                  </a:cubicBezTo>
                  <a:cubicBezTo>
                    <a:pt x="3889" y="288"/>
                    <a:pt x="4033" y="576"/>
                    <a:pt x="4177" y="576"/>
                  </a:cubicBezTo>
                  <a:cubicBezTo>
                    <a:pt x="6302" y="1188"/>
                    <a:pt x="8246" y="2232"/>
                    <a:pt x="10047" y="3601"/>
                  </a:cubicBezTo>
                  <a:cubicBezTo>
                    <a:pt x="9215" y="3554"/>
                    <a:pt x="8259" y="3503"/>
                    <a:pt x="7222" y="3503"/>
                  </a:cubicBezTo>
                  <a:cubicBezTo>
                    <a:pt x="5070" y="3503"/>
                    <a:pt x="2575" y="3721"/>
                    <a:pt x="145" y="4645"/>
                  </a:cubicBezTo>
                  <a:cubicBezTo>
                    <a:pt x="1" y="4789"/>
                    <a:pt x="1" y="4933"/>
                    <a:pt x="1" y="5077"/>
                  </a:cubicBezTo>
                  <a:cubicBezTo>
                    <a:pt x="1" y="5257"/>
                    <a:pt x="145" y="5257"/>
                    <a:pt x="289" y="5257"/>
                  </a:cubicBezTo>
                  <a:lnTo>
                    <a:pt x="433" y="5257"/>
                  </a:lnTo>
                  <a:cubicBezTo>
                    <a:pt x="2754" y="4363"/>
                    <a:pt x="5213" y="4098"/>
                    <a:pt x="7305" y="4098"/>
                  </a:cubicBezTo>
                  <a:cubicBezTo>
                    <a:pt x="8750" y="4098"/>
                    <a:pt x="10020" y="4224"/>
                    <a:pt x="10947" y="4357"/>
                  </a:cubicBezTo>
                  <a:lnTo>
                    <a:pt x="11991" y="4501"/>
                  </a:lnTo>
                  <a:lnTo>
                    <a:pt x="11235" y="3889"/>
                  </a:lnTo>
                  <a:cubicBezTo>
                    <a:pt x="9290" y="2088"/>
                    <a:pt x="6878" y="756"/>
                    <a:pt x="4357"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60"/>
            <p:cNvSpPr/>
            <p:nvPr/>
          </p:nvSpPr>
          <p:spPr>
            <a:xfrm>
              <a:off x="6861575" y="3867350"/>
              <a:ext cx="288975" cy="206775"/>
            </a:xfrm>
            <a:custGeom>
              <a:avLst/>
              <a:gdLst/>
              <a:ahLst/>
              <a:cxnLst/>
              <a:rect l="l" t="t" r="r" b="b"/>
              <a:pathLst>
                <a:path w="11559" h="8271" extrusionOk="0">
                  <a:moveTo>
                    <a:pt x="4106" y="0"/>
                  </a:moveTo>
                  <a:cubicBezTo>
                    <a:pt x="2810" y="0"/>
                    <a:pt x="1711" y="489"/>
                    <a:pt x="1080" y="1445"/>
                  </a:cubicBezTo>
                  <a:cubicBezTo>
                    <a:pt x="0" y="3246"/>
                    <a:pt x="1800" y="4902"/>
                    <a:pt x="4357" y="6558"/>
                  </a:cubicBezTo>
                  <a:cubicBezTo>
                    <a:pt x="5920" y="7549"/>
                    <a:pt x="7482" y="8270"/>
                    <a:pt x="8700" y="8270"/>
                  </a:cubicBezTo>
                  <a:cubicBezTo>
                    <a:pt x="9474" y="8270"/>
                    <a:pt x="10108" y="7978"/>
                    <a:pt x="10514" y="7279"/>
                  </a:cubicBezTo>
                  <a:cubicBezTo>
                    <a:pt x="11558" y="5478"/>
                    <a:pt x="10370" y="2778"/>
                    <a:pt x="7814" y="1157"/>
                  </a:cubicBezTo>
                  <a:cubicBezTo>
                    <a:pt x="6548" y="381"/>
                    <a:pt x="5250" y="0"/>
                    <a:pt x="4106"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8" name="Google Shape;4888;p60"/>
          <p:cNvGrpSpPr/>
          <p:nvPr/>
        </p:nvGrpSpPr>
        <p:grpSpPr>
          <a:xfrm>
            <a:off x="6328162" y="4390609"/>
            <a:ext cx="759947" cy="698355"/>
            <a:chOff x="5645775" y="1072250"/>
            <a:chExt cx="1623125" cy="1491575"/>
          </a:xfrm>
        </p:grpSpPr>
        <p:sp>
          <p:nvSpPr>
            <p:cNvPr id="4889" name="Google Shape;4889;p60"/>
            <p:cNvSpPr/>
            <p:nvPr/>
          </p:nvSpPr>
          <p:spPr>
            <a:xfrm>
              <a:off x="5645775" y="1072250"/>
              <a:ext cx="1623125" cy="1491575"/>
            </a:xfrm>
            <a:custGeom>
              <a:avLst/>
              <a:gdLst/>
              <a:ahLst/>
              <a:cxnLst/>
              <a:rect l="l" t="t" r="r" b="b"/>
              <a:pathLst>
                <a:path w="64925" h="59663" extrusionOk="0">
                  <a:moveTo>
                    <a:pt x="32762" y="0"/>
                  </a:moveTo>
                  <a:cubicBezTo>
                    <a:pt x="31292" y="0"/>
                    <a:pt x="29632" y="1058"/>
                    <a:pt x="28252" y="3573"/>
                  </a:cubicBezTo>
                  <a:cubicBezTo>
                    <a:pt x="25096" y="9440"/>
                    <a:pt x="28772" y="23349"/>
                    <a:pt x="29126" y="24647"/>
                  </a:cubicBezTo>
                  <a:lnTo>
                    <a:pt x="29126" y="24647"/>
                  </a:lnTo>
                  <a:cubicBezTo>
                    <a:pt x="26851" y="16418"/>
                    <a:pt x="22688" y="10762"/>
                    <a:pt x="17738" y="7641"/>
                  </a:cubicBezTo>
                  <a:cubicBezTo>
                    <a:pt x="16834" y="7034"/>
                    <a:pt x="15898" y="6775"/>
                    <a:pt x="15017" y="6775"/>
                  </a:cubicBezTo>
                  <a:cubicBezTo>
                    <a:pt x="11092" y="6775"/>
                    <a:pt x="8257" y="11908"/>
                    <a:pt x="14138" y="14231"/>
                  </a:cubicBezTo>
                  <a:cubicBezTo>
                    <a:pt x="21339" y="17075"/>
                    <a:pt x="26128" y="25645"/>
                    <a:pt x="26128" y="25645"/>
                  </a:cubicBezTo>
                  <a:cubicBezTo>
                    <a:pt x="21178" y="20076"/>
                    <a:pt x="13182" y="18046"/>
                    <a:pt x="7942" y="18046"/>
                  </a:cubicBezTo>
                  <a:cubicBezTo>
                    <a:pt x="5559" y="18046"/>
                    <a:pt x="3745" y="18466"/>
                    <a:pt x="3047" y="19164"/>
                  </a:cubicBezTo>
                  <a:cubicBezTo>
                    <a:pt x="875" y="21336"/>
                    <a:pt x="651" y="26250"/>
                    <a:pt x="11044" y="26250"/>
                  </a:cubicBezTo>
                  <a:cubicBezTo>
                    <a:pt x="11502" y="26250"/>
                    <a:pt x="11981" y="26241"/>
                    <a:pt x="12481" y="26221"/>
                  </a:cubicBezTo>
                  <a:cubicBezTo>
                    <a:pt x="13869" y="26171"/>
                    <a:pt x="15110" y="26149"/>
                    <a:pt x="16221" y="26149"/>
                  </a:cubicBezTo>
                  <a:cubicBezTo>
                    <a:pt x="24735" y="26149"/>
                    <a:pt x="25552" y="27445"/>
                    <a:pt x="25552" y="27445"/>
                  </a:cubicBezTo>
                  <a:cubicBezTo>
                    <a:pt x="20583" y="27445"/>
                    <a:pt x="5892" y="27589"/>
                    <a:pt x="1823" y="34034"/>
                  </a:cubicBezTo>
                  <a:cubicBezTo>
                    <a:pt x="0" y="37012"/>
                    <a:pt x="2126" y="39249"/>
                    <a:pt x="5746" y="39249"/>
                  </a:cubicBezTo>
                  <a:cubicBezTo>
                    <a:pt x="7774" y="39249"/>
                    <a:pt x="10271" y="38547"/>
                    <a:pt x="12805" y="36879"/>
                  </a:cubicBezTo>
                  <a:cubicBezTo>
                    <a:pt x="20006" y="32090"/>
                    <a:pt x="26883" y="30434"/>
                    <a:pt x="26884" y="30434"/>
                  </a:cubicBezTo>
                  <a:lnTo>
                    <a:pt x="26884" y="30434"/>
                  </a:lnTo>
                  <a:cubicBezTo>
                    <a:pt x="16810" y="35216"/>
                    <a:pt x="12579" y="49990"/>
                    <a:pt x="16839" y="49990"/>
                  </a:cubicBezTo>
                  <a:cubicBezTo>
                    <a:pt x="17391" y="49990"/>
                    <a:pt x="18085" y="49742"/>
                    <a:pt x="18926" y="49193"/>
                  </a:cubicBezTo>
                  <a:cubicBezTo>
                    <a:pt x="26451" y="44549"/>
                    <a:pt x="29440" y="31768"/>
                    <a:pt x="29440" y="31766"/>
                  </a:cubicBezTo>
                  <a:lnTo>
                    <a:pt x="29440" y="31766"/>
                  </a:lnTo>
                  <a:cubicBezTo>
                    <a:pt x="29440" y="31767"/>
                    <a:pt x="29008" y="34649"/>
                    <a:pt x="28108" y="46493"/>
                  </a:cubicBezTo>
                  <a:cubicBezTo>
                    <a:pt x="27502" y="54377"/>
                    <a:pt x="30229" y="59662"/>
                    <a:pt x="32944" y="59662"/>
                  </a:cubicBezTo>
                  <a:cubicBezTo>
                    <a:pt x="34258" y="59662"/>
                    <a:pt x="35570" y="58423"/>
                    <a:pt x="36498" y="55639"/>
                  </a:cubicBezTo>
                  <a:cubicBezTo>
                    <a:pt x="39342" y="47069"/>
                    <a:pt x="33186" y="31623"/>
                    <a:pt x="33185" y="31622"/>
                  </a:cubicBezTo>
                  <a:lnTo>
                    <a:pt x="33185" y="31622"/>
                  </a:lnTo>
                  <a:cubicBezTo>
                    <a:pt x="37398" y="36591"/>
                    <a:pt x="40711" y="52182"/>
                    <a:pt x="43987" y="53082"/>
                  </a:cubicBezTo>
                  <a:cubicBezTo>
                    <a:pt x="44605" y="53277"/>
                    <a:pt x="45300" y="53389"/>
                    <a:pt x="45998" y="53389"/>
                  </a:cubicBezTo>
                  <a:cubicBezTo>
                    <a:pt x="49040" y="53389"/>
                    <a:pt x="52120" y="51256"/>
                    <a:pt x="48956" y="44548"/>
                  </a:cubicBezTo>
                  <a:cubicBezTo>
                    <a:pt x="45212" y="36267"/>
                    <a:pt x="37830" y="30866"/>
                    <a:pt x="37830" y="30866"/>
                  </a:cubicBezTo>
                  <a:lnTo>
                    <a:pt x="37830" y="30866"/>
                  </a:lnTo>
                  <a:cubicBezTo>
                    <a:pt x="44455" y="32846"/>
                    <a:pt x="51513" y="42568"/>
                    <a:pt x="56158" y="44368"/>
                  </a:cubicBezTo>
                  <a:cubicBezTo>
                    <a:pt x="56698" y="44555"/>
                    <a:pt x="57206" y="44643"/>
                    <a:pt x="57676" y="44643"/>
                  </a:cubicBezTo>
                  <a:cubicBezTo>
                    <a:pt x="61368" y="44643"/>
                    <a:pt x="62670" y="39242"/>
                    <a:pt x="58390" y="34322"/>
                  </a:cubicBezTo>
                  <a:cubicBezTo>
                    <a:pt x="53601" y="28777"/>
                    <a:pt x="38298" y="27733"/>
                    <a:pt x="38298" y="27733"/>
                  </a:cubicBezTo>
                  <a:cubicBezTo>
                    <a:pt x="39682" y="27408"/>
                    <a:pt x="41219" y="27278"/>
                    <a:pt x="42824" y="27278"/>
                  </a:cubicBezTo>
                  <a:cubicBezTo>
                    <a:pt x="48692" y="27278"/>
                    <a:pt x="55468" y="29022"/>
                    <a:pt x="59002" y="29390"/>
                  </a:cubicBezTo>
                  <a:cubicBezTo>
                    <a:pt x="59126" y="29401"/>
                    <a:pt x="59247" y="29407"/>
                    <a:pt x="59366" y="29407"/>
                  </a:cubicBezTo>
                  <a:cubicBezTo>
                    <a:pt x="63586" y="29407"/>
                    <a:pt x="64924" y="22143"/>
                    <a:pt x="56590" y="20532"/>
                  </a:cubicBezTo>
                  <a:cubicBezTo>
                    <a:pt x="55557" y="20331"/>
                    <a:pt x="54477" y="20243"/>
                    <a:pt x="53378" y="20243"/>
                  </a:cubicBezTo>
                  <a:cubicBezTo>
                    <a:pt x="45394" y="20243"/>
                    <a:pt x="36354" y="24889"/>
                    <a:pt x="36354" y="24889"/>
                  </a:cubicBezTo>
                  <a:cubicBezTo>
                    <a:pt x="36354" y="24889"/>
                    <a:pt x="42655" y="21576"/>
                    <a:pt x="48200" y="17219"/>
                  </a:cubicBezTo>
                  <a:cubicBezTo>
                    <a:pt x="53157" y="13423"/>
                    <a:pt x="55736" y="6237"/>
                    <a:pt x="50767" y="6237"/>
                  </a:cubicBezTo>
                  <a:cubicBezTo>
                    <a:pt x="50034" y="6237"/>
                    <a:pt x="49135" y="6394"/>
                    <a:pt x="48056" y="6741"/>
                  </a:cubicBezTo>
                  <a:cubicBezTo>
                    <a:pt x="39630" y="9442"/>
                    <a:pt x="33185" y="23845"/>
                    <a:pt x="33185" y="23845"/>
                  </a:cubicBezTo>
                  <a:cubicBezTo>
                    <a:pt x="33185" y="23845"/>
                    <a:pt x="35886" y="11530"/>
                    <a:pt x="36498" y="5841"/>
                  </a:cubicBezTo>
                  <a:cubicBezTo>
                    <a:pt x="36757" y="2400"/>
                    <a:pt x="34975" y="0"/>
                    <a:pt x="32762"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60"/>
            <p:cNvSpPr/>
            <p:nvPr/>
          </p:nvSpPr>
          <p:spPr>
            <a:xfrm>
              <a:off x="6506000" y="1514425"/>
              <a:ext cx="164750" cy="187250"/>
            </a:xfrm>
            <a:custGeom>
              <a:avLst/>
              <a:gdLst/>
              <a:ahLst/>
              <a:cxnLst/>
              <a:rect l="l" t="t" r="r" b="b"/>
              <a:pathLst>
                <a:path w="6590" h="7490" extrusionOk="0">
                  <a:moveTo>
                    <a:pt x="5978" y="0"/>
                  </a:moveTo>
                  <a:cubicBezTo>
                    <a:pt x="3601" y="1945"/>
                    <a:pt x="1477" y="4357"/>
                    <a:pt x="0" y="7058"/>
                  </a:cubicBezTo>
                  <a:cubicBezTo>
                    <a:pt x="0" y="7202"/>
                    <a:pt x="0" y="7346"/>
                    <a:pt x="144" y="7490"/>
                  </a:cubicBezTo>
                  <a:lnTo>
                    <a:pt x="288" y="7490"/>
                  </a:lnTo>
                  <a:cubicBezTo>
                    <a:pt x="288" y="7490"/>
                    <a:pt x="432" y="7490"/>
                    <a:pt x="576" y="7346"/>
                  </a:cubicBezTo>
                  <a:cubicBezTo>
                    <a:pt x="1945" y="4645"/>
                    <a:pt x="4033" y="2377"/>
                    <a:pt x="6446" y="432"/>
                  </a:cubicBezTo>
                  <a:cubicBezTo>
                    <a:pt x="6590" y="432"/>
                    <a:pt x="6590" y="144"/>
                    <a:pt x="6446" y="144"/>
                  </a:cubicBezTo>
                  <a:cubicBezTo>
                    <a:pt x="6302" y="0"/>
                    <a:pt x="6122" y="0"/>
                    <a:pt x="5978"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60"/>
            <p:cNvSpPr/>
            <p:nvPr/>
          </p:nvSpPr>
          <p:spPr>
            <a:xfrm>
              <a:off x="6569000" y="1679150"/>
              <a:ext cx="198975" cy="60350"/>
            </a:xfrm>
            <a:custGeom>
              <a:avLst/>
              <a:gdLst/>
              <a:ahLst/>
              <a:cxnLst/>
              <a:rect l="l" t="t" r="r" b="b"/>
              <a:pathLst>
                <a:path w="7959" h="2414" extrusionOk="0">
                  <a:moveTo>
                    <a:pt x="7670" y="1"/>
                  </a:moveTo>
                  <a:cubicBezTo>
                    <a:pt x="5258" y="145"/>
                    <a:pt x="2269" y="289"/>
                    <a:pt x="181" y="1945"/>
                  </a:cubicBezTo>
                  <a:cubicBezTo>
                    <a:pt x="1" y="1945"/>
                    <a:pt x="1" y="2089"/>
                    <a:pt x="1" y="2269"/>
                  </a:cubicBezTo>
                  <a:cubicBezTo>
                    <a:pt x="181" y="2413"/>
                    <a:pt x="181" y="2413"/>
                    <a:pt x="325" y="2413"/>
                  </a:cubicBezTo>
                  <a:lnTo>
                    <a:pt x="469" y="2413"/>
                  </a:lnTo>
                  <a:cubicBezTo>
                    <a:pt x="2557" y="901"/>
                    <a:pt x="5258" y="757"/>
                    <a:pt x="7670" y="613"/>
                  </a:cubicBezTo>
                  <a:cubicBezTo>
                    <a:pt x="7814" y="613"/>
                    <a:pt x="7958" y="469"/>
                    <a:pt x="7958" y="289"/>
                  </a:cubicBezTo>
                  <a:cubicBezTo>
                    <a:pt x="7958" y="145"/>
                    <a:pt x="7814" y="1"/>
                    <a:pt x="7670"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60"/>
            <p:cNvSpPr/>
            <p:nvPr/>
          </p:nvSpPr>
          <p:spPr>
            <a:xfrm>
              <a:off x="6591525" y="1788075"/>
              <a:ext cx="195350" cy="74725"/>
            </a:xfrm>
            <a:custGeom>
              <a:avLst/>
              <a:gdLst/>
              <a:ahLst/>
              <a:cxnLst/>
              <a:rect l="l" t="t" r="r" b="b"/>
              <a:pathLst>
                <a:path w="7814" h="2989" extrusionOk="0">
                  <a:moveTo>
                    <a:pt x="324" y="0"/>
                  </a:moveTo>
                  <a:cubicBezTo>
                    <a:pt x="180" y="0"/>
                    <a:pt x="0" y="144"/>
                    <a:pt x="0" y="288"/>
                  </a:cubicBezTo>
                  <a:cubicBezTo>
                    <a:pt x="0" y="433"/>
                    <a:pt x="180" y="613"/>
                    <a:pt x="324" y="613"/>
                  </a:cubicBezTo>
                  <a:cubicBezTo>
                    <a:pt x="2701" y="757"/>
                    <a:pt x="5113" y="1657"/>
                    <a:pt x="7201" y="2989"/>
                  </a:cubicBezTo>
                  <a:lnTo>
                    <a:pt x="7669" y="2989"/>
                  </a:lnTo>
                  <a:cubicBezTo>
                    <a:pt x="7814" y="2845"/>
                    <a:pt x="7669" y="2557"/>
                    <a:pt x="7525" y="2557"/>
                  </a:cubicBezTo>
                  <a:cubicBezTo>
                    <a:pt x="5401" y="1045"/>
                    <a:pt x="2881" y="144"/>
                    <a:pt x="324"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60"/>
            <p:cNvSpPr/>
            <p:nvPr/>
          </p:nvSpPr>
          <p:spPr>
            <a:xfrm>
              <a:off x="6542900" y="1830375"/>
              <a:ext cx="116150" cy="189975"/>
            </a:xfrm>
            <a:custGeom>
              <a:avLst/>
              <a:gdLst/>
              <a:ahLst/>
              <a:cxnLst/>
              <a:rect l="l" t="t" r="r" b="b"/>
              <a:pathLst>
                <a:path w="4646" h="7599" extrusionOk="0">
                  <a:moveTo>
                    <a:pt x="392" y="1"/>
                  </a:moveTo>
                  <a:cubicBezTo>
                    <a:pt x="316" y="1"/>
                    <a:pt x="235" y="37"/>
                    <a:pt x="145" y="109"/>
                  </a:cubicBezTo>
                  <a:cubicBezTo>
                    <a:pt x="1" y="253"/>
                    <a:pt x="1" y="397"/>
                    <a:pt x="145" y="541"/>
                  </a:cubicBezTo>
                  <a:cubicBezTo>
                    <a:pt x="1945" y="2809"/>
                    <a:pt x="3601" y="4898"/>
                    <a:pt x="4069" y="7310"/>
                  </a:cubicBezTo>
                  <a:cubicBezTo>
                    <a:pt x="4069" y="7454"/>
                    <a:pt x="4213" y="7598"/>
                    <a:pt x="4357" y="7598"/>
                  </a:cubicBezTo>
                  <a:cubicBezTo>
                    <a:pt x="4502" y="7598"/>
                    <a:pt x="4646" y="7454"/>
                    <a:pt x="4646" y="7310"/>
                  </a:cubicBezTo>
                  <a:cubicBezTo>
                    <a:pt x="4213" y="4610"/>
                    <a:pt x="2557" y="2521"/>
                    <a:pt x="613" y="109"/>
                  </a:cubicBezTo>
                  <a:cubicBezTo>
                    <a:pt x="541" y="37"/>
                    <a:pt x="469" y="1"/>
                    <a:pt x="392"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60"/>
            <p:cNvSpPr/>
            <p:nvPr/>
          </p:nvSpPr>
          <p:spPr>
            <a:xfrm>
              <a:off x="6426775" y="1825875"/>
              <a:ext cx="37850" cy="228675"/>
            </a:xfrm>
            <a:custGeom>
              <a:avLst/>
              <a:gdLst/>
              <a:ahLst/>
              <a:cxnLst/>
              <a:rect l="l" t="t" r="r" b="b"/>
              <a:pathLst>
                <a:path w="1514" h="9147" extrusionOk="0">
                  <a:moveTo>
                    <a:pt x="1369" y="1"/>
                  </a:moveTo>
                  <a:cubicBezTo>
                    <a:pt x="1189" y="1"/>
                    <a:pt x="1045" y="145"/>
                    <a:pt x="901" y="289"/>
                  </a:cubicBezTo>
                  <a:cubicBezTo>
                    <a:pt x="145" y="2989"/>
                    <a:pt x="1" y="5978"/>
                    <a:pt x="145" y="8822"/>
                  </a:cubicBezTo>
                  <a:cubicBezTo>
                    <a:pt x="145" y="9002"/>
                    <a:pt x="289" y="9146"/>
                    <a:pt x="469" y="9146"/>
                  </a:cubicBezTo>
                  <a:cubicBezTo>
                    <a:pt x="613" y="9146"/>
                    <a:pt x="757" y="9002"/>
                    <a:pt x="757" y="8822"/>
                  </a:cubicBezTo>
                  <a:cubicBezTo>
                    <a:pt x="613" y="5978"/>
                    <a:pt x="757" y="3133"/>
                    <a:pt x="1513" y="433"/>
                  </a:cubicBezTo>
                  <a:cubicBezTo>
                    <a:pt x="1513" y="289"/>
                    <a:pt x="1513" y="145"/>
                    <a:pt x="1369"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60"/>
            <p:cNvSpPr/>
            <p:nvPr/>
          </p:nvSpPr>
          <p:spPr>
            <a:xfrm>
              <a:off x="6239550" y="1804275"/>
              <a:ext cx="149450" cy="216075"/>
            </a:xfrm>
            <a:custGeom>
              <a:avLst/>
              <a:gdLst/>
              <a:ahLst/>
              <a:cxnLst/>
              <a:rect l="l" t="t" r="r" b="b"/>
              <a:pathLst>
                <a:path w="5978" h="8643" extrusionOk="0">
                  <a:moveTo>
                    <a:pt x="5689" y="1"/>
                  </a:moveTo>
                  <a:cubicBezTo>
                    <a:pt x="5617" y="1"/>
                    <a:pt x="5545" y="37"/>
                    <a:pt x="5545" y="109"/>
                  </a:cubicBezTo>
                  <a:cubicBezTo>
                    <a:pt x="3133" y="2485"/>
                    <a:pt x="1333" y="5186"/>
                    <a:pt x="0" y="8210"/>
                  </a:cubicBezTo>
                  <a:cubicBezTo>
                    <a:pt x="0" y="8354"/>
                    <a:pt x="0" y="8498"/>
                    <a:pt x="144" y="8642"/>
                  </a:cubicBezTo>
                  <a:lnTo>
                    <a:pt x="288" y="8642"/>
                  </a:lnTo>
                  <a:cubicBezTo>
                    <a:pt x="432" y="8642"/>
                    <a:pt x="432" y="8498"/>
                    <a:pt x="576" y="8498"/>
                  </a:cubicBezTo>
                  <a:cubicBezTo>
                    <a:pt x="1801" y="5510"/>
                    <a:pt x="3601" y="2809"/>
                    <a:pt x="5833" y="541"/>
                  </a:cubicBezTo>
                  <a:cubicBezTo>
                    <a:pt x="5978" y="397"/>
                    <a:pt x="5978" y="253"/>
                    <a:pt x="5833" y="109"/>
                  </a:cubicBezTo>
                  <a:cubicBezTo>
                    <a:pt x="5833" y="37"/>
                    <a:pt x="5761" y="1"/>
                    <a:pt x="5689"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60"/>
            <p:cNvSpPr/>
            <p:nvPr/>
          </p:nvSpPr>
          <p:spPr>
            <a:xfrm>
              <a:off x="6123425" y="1772775"/>
              <a:ext cx="225075" cy="60325"/>
            </a:xfrm>
            <a:custGeom>
              <a:avLst/>
              <a:gdLst/>
              <a:ahLst/>
              <a:cxnLst/>
              <a:rect l="l" t="t" r="r" b="b"/>
              <a:pathLst>
                <a:path w="9003" h="2413" extrusionOk="0">
                  <a:moveTo>
                    <a:pt x="8678" y="0"/>
                  </a:moveTo>
                  <a:cubicBezTo>
                    <a:pt x="5690" y="0"/>
                    <a:pt x="2989" y="612"/>
                    <a:pt x="289" y="1801"/>
                  </a:cubicBezTo>
                  <a:cubicBezTo>
                    <a:pt x="145" y="1801"/>
                    <a:pt x="0" y="2125"/>
                    <a:pt x="145" y="2269"/>
                  </a:cubicBezTo>
                  <a:lnTo>
                    <a:pt x="289" y="2413"/>
                  </a:lnTo>
                  <a:lnTo>
                    <a:pt x="433" y="2413"/>
                  </a:lnTo>
                  <a:cubicBezTo>
                    <a:pt x="3133" y="1225"/>
                    <a:pt x="5834" y="612"/>
                    <a:pt x="8678" y="612"/>
                  </a:cubicBezTo>
                  <a:cubicBezTo>
                    <a:pt x="8822" y="612"/>
                    <a:pt x="9002" y="468"/>
                    <a:pt x="9002" y="324"/>
                  </a:cubicBezTo>
                  <a:cubicBezTo>
                    <a:pt x="9002" y="144"/>
                    <a:pt x="8822" y="0"/>
                    <a:pt x="8678"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60"/>
            <p:cNvSpPr/>
            <p:nvPr/>
          </p:nvSpPr>
          <p:spPr>
            <a:xfrm>
              <a:off x="6153125" y="1670450"/>
              <a:ext cx="153950" cy="60925"/>
            </a:xfrm>
            <a:custGeom>
              <a:avLst/>
              <a:gdLst/>
              <a:ahLst/>
              <a:cxnLst/>
              <a:rect l="l" t="t" r="r" b="b"/>
              <a:pathLst>
                <a:path w="6158" h="2437" extrusionOk="0">
                  <a:moveTo>
                    <a:pt x="306" y="1"/>
                  </a:moveTo>
                  <a:cubicBezTo>
                    <a:pt x="204" y="1"/>
                    <a:pt x="103" y="103"/>
                    <a:pt x="1" y="205"/>
                  </a:cubicBezTo>
                  <a:cubicBezTo>
                    <a:pt x="1" y="349"/>
                    <a:pt x="145" y="493"/>
                    <a:pt x="289" y="637"/>
                  </a:cubicBezTo>
                  <a:cubicBezTo>
                    <a:pt x="2089" y="961"/>
                    <a:pt x="3889" y="1537"/>
                    <a:pt x="5546" y="2437"/>
                  </a:cubicBezTo>
                  <a:lnTo>
                    <a:pt x="5690" y="2437"/>
                  </a:lnTo>
                  <a:cubicBezTo>
                    <a:pt x="5834" y="2437"/>
                    <a:pt x="6014" y="2437"/>
                    <a:pt x="6014" y="2293"/>
                  </a:cubicBezTo>
                  <a:cubicBezTo>
                    <a:pt x="6158" y="2149"/>
                    <a:pt x="6014" y="2005"/>
                    <a:pt x="5834" y="1861"/>
                  </a:cubicBezTo>
                  <a:cubicBezTo>
                    <a:pt x="4214" y="961"/>
                    <a:pt x="2233" y="349"/>
                    <a:pt x="433" y="61"/>
                  </a:cubicBezTo>
                  <a:cubicBezTo>
                    <a:pt x="391" y="18"/>
                    <a:pt x="348" y="1"/>
                    <a:pt x="306"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60"/>
            <p:cNvSpPr/>
            <p:nvPr/>
          </p:nvSpPr>
          <p:spPr>
            <a:xfrm>
              <a:off x="6231450" y="1533325"/>
              <a:ext cx="108950" cy="161150"/>
            </a:xfrm>
            <a:custGeom>
              <a:avLst/>
              <a:gdLst/>
              <a:ahLst/>
              <a:cxnLst/>
              <a:rect l="l" t="t" r="r" b="b"/>
              <a:pathLst>
                <a:path w="4358" h="6446" extrusionOk="0">
                  <a:moveTo>
                    <a:pt x="180" y="0"/>
                  </a:moveTo>
                  <a:cubicBezTo>
                    <a:pt x="0" y="145"/>
                    <a:pt x="0" y="289"/>
                    <a:pt x="180" y="433"/>
                  </a:cubicBezTo>
                  <a:cubicBezTo>
                    <a:pt x="1801" y="2089"/>
                    <a:pt x="3025" y="4033"/>
                    <a:pt x="3781" y="6302"/>
                  </a:cubicBezTo>
                  <a:cubicBezTo>
                    <a:pt x="3781" y="6446"/>
                    <a:pt x="3925" y="6446"/>
                    <a:pt x="4069" y="6446"/>
                  </a:cubicBezTo>
                  <a:cubicBezTo>
                    <a:pt x="4357" y="6446"/>
                    <a:pt x="4357" y="6122"/>
                    <a:pt x="4357" y="5978"/>
                  </a:cubicBezTo>
                  <a:cubicBezTo>
                    <a:pt x="3457" y="3745"/>
                    <a:pt x="2269" y="1801"/>
                    <a:pt x="61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60"/>
            <p:cNvSpPr/>
            <p:nvPr/>
          </p:nvSpPr>
          <p:spPr>
            <a:xfrm>
              <a:off x="6407875" y="1426525"/>
              <a:ext cx="41425" cy="271550"/>
            </a:xfrm>
            <a:custGeom>
              <a:avLst/>
              <a:gdLst/>
              <a:ahLst/>
              <a:cxnLst/>
              <a:rect l="l" t="t" r="r" b="b"/>
              <a:pathLst>
                <a:path w="1657" h="10862" extrusionOk="0">
                  <a:moveTo>
                    <a:pt x="1235" y="0"/>
                  </a:moveTo>
                  <a:cubicBezTo>
                    <a:pt x="1123" y="0"/>
                    <a:pt x="1003" y="102"/>
                    <a:pt x="901" y="204"/>
                  </a:cubicBezTo>
                  <a:cubicBezTo>
                    <a:pt x="145" y="3660"/>
                    <a:pt x="1" y="7117"/>
                    <a:pt x="757" y="10574"/>
                  </a:cubicBezTo>
                  <a:cubicBezTo>
                    <a:pt x="901" y="10718"/>
                    <a:pt x="1045" y="10862"/>
                    <a:pt x="1045" y="10862"/>
                  </a:cubicBezTo>
                  <a:lnTo>
                    <a:pt x="1225" y="10862"/>
                  </a:lnTo>
                  <a:cubicBezTo>
                    <a:pt x="1369" y="10718"/>
                    <a:pt x="1513" y="10574"/>
                    <a:pt x="1369" y="10394"/>
                  </a:cubicBezTo>
                  <a:cubicBezTo>
                    <a:pt x="613" y="7117"/>
                    <a:pt x="757" y="3660"/>
                    <a:pt x="1513" y="348"/>
                  </a:cubicBezTo>
                  <a:cubicBezTo>
                    <a:pt x="1657" y="204"/>
                    <a:pt x="1513" y="60"/>
                    <a:pt x="1369" y="60"/>
                  </a:cubicBezTo>
                  <a:cubicBezTo>
                    <a:pt x="1327" y="18"/>
                    <a:pt x="1281" y="0"/>
                    <a:pt x="1235"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60"/>
            <p:cNvSpPr/>
            <p:nvPr/>
          </p:nvSpPr>
          <p:spPr>
            <a:xfrm>
              <a:off x="6262050" y="1640600"/>
              <a:ext cx="386200" cy="248100"/>
            </a:xfrm>
            <a:custGeom>
              <a:avLst/>
              <a:gdLst/>
              <a:ahLst/>
              <a:cxnLst/>
              <a:rect l="l" t="t" r="r" b="b"/>
              <a:pathLst>
                <a:path w="15448" h="9924" extrusionOk="0">
                  <a:moveTo>
                    <a:pt x="6530" y="1"/>
                  </a:moveTo>
                  <a:cubicBezTo>
                    <a:pt x="3498" y="1"/>
                    <a:pt x="930" y="1292"/>
                    <a:pt x="433" y="3487"/>
                  </a:cubicBezTo>
                  <a:cubicBezTo>
                    <a:pt x="1" y="6043"/>
                    <a:pt x="2701" y="8888"/>
                    <a:pt x="6734" y="9644"/>
                  </a:cubicBezTo>
                  <a:cubicBezTo>
                    <a:pt x="7559" y="9833"/>
                    <a:pt x="8376" y="9924"/>
                    <a:pt x="9155" y="9924"/>
                  </a:cubicBezTo>
                  <a:cubicBezTo>
                    <a:pt x="12086" y="9924"/>
                    <a:pt x="14494" y="8645"/>
                    <a:pt x="14835" y="6512"/>
                  </a:cubicBezTo>
                  <a:cubicBezTo>
                    <a:pt x="15447" y="3955"/>
                    <a:pt x="12747" y="1111"/>
                    <a:pt x="8678" y="210"/>
                  </a:cubicBezTo>
                  <a:cubicBezTo>
                    <a:pt x="7951" y="69"/>
                    <a:pt x="7228" y="1"/>
                    <a:pt x="6530" y="1"/>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610">
                                            <p:txEl>
                                              <p:pRg st="0" end="0"/>
                                            </p:txEl>
                                          </p:spTgt>
                                        </p:tgtEl>
                                        <p:attrNameLst>
                                          <p:attrName>style.visibility</p:attrName>
                                        </p:attrNameLst>
                                      </p:cBhvr>
                                      <p:to>
                                        <p:strVal val="visible"/>
                                      </p:to>
                                    </p:set>
                                    <p:animEffect transition="in" filter="fade">
                                      <p:cBhvr>
                                        <p:cTn id="7" dur="1000"/>
                                        <p:tgtEl>
                                          <p:spTgt spid="4610">
                                            <p:txEl>
                                              <p:pRg st="0" end="0"/>
                                            </p:txEl>
                                          </p:spTgt>
                                        </p:tgtEl>
                                      </p:cBhvr>
                                    </p:animEffect>
                                    <p:anim calcmode="lin" valueType="num">
                                      <p:cBhvr>
                                        <p:cTn id="8" dur="1000" fill="hold"/>
                                        <p:tgtEl>
                                          <p:spTgt spid="46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610">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610">
                                            <p:txEl>
                                              <p:pRg st="2" end="2"/>
                                            </p:txEl>
                                          </p:spTgt>
                                        </p:tgtEl>
                                        <p:attrNameLst>
                                          <p:attrName>style.visibility</p:attrName>
                                        </p:attrNameLst>
                                      </p:cBhvr>
                                      <p:to>
                                        <p:strVal val="visible"/>
                                      </p:to>
                                    </p:set>
                                    <p:animEffect transition="in" filter="fade">
                                      <p:cBhvr>
                                        <p:cTn id="13" dur="1000"/>
                                        <p:tgtEl>
                                          <p:spTgt spid="4610">
                                            <p:txEl>
                                              <p:pRg st="2" end="2"/>
                                            </p:txEl>
                                          </p:spTgt>
                                        </p:tgtEl>
                                      </p:cBhvr>
                                    </p:animEffect>
                                    <p:anim calcmode="lin" valueType="num">
                                      <p:cBhvr>
                                        <p:cTn id="14" dur="1000" fill="hold"/>
                                        <p:tgtEl>
                                          <p:spTgt spid="4610">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46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610">
                                            <p:txEl>
                                              <p:pRg st="3" end="3"/>
                                            </p:txEl>
                                          </p:spTgt>
                                        </p:tgtEl>
                                        <p:attrNameLst>
                                          <p:attrName>style.visibility</p:attrName>
                                        </p:attrNameLst>
                                      </p:cBhvr>
                                      <p:to>
                                        <p:strVal val="visible"/>
                                      </p:to>
                                    </p:set>
                                    <p:animEffect transition="in" filter="fade">
                                      <p:cBhvr>
                                        <p:cTn id="20" dur="1000"/>
                                        <p:tgtEl>
                                          <p:spTgt spid="4610">
                                            <p:txEl>
                                              <p:pRg st="3" end="3"/>
                                            </p:txEl>
                                          </p:spTgt>
                                        </p:tgtEl>
                                      </p:cBhvr>
                                    </p:animEffect>
                                    <p:anim calcmode="lin" valueType="num">
                                      <p:cBhvr>
                                        <p:cTn id="21" dur="1000" fill="hold"/>
                                        <p:tgtEl>
                                          <p:spTgt spid="4610">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46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42"/>
        <p:cNvGrpSpPr/>
        <p:nvPr/>
      </p:nvGrpSpPr>
      <p:grpSpPr>
        <a:xfrm>
          <a:off x="0" y="0"/>
          <a:ext cx="0" cy="0"/>
          <a:chOff x="0" y="0"/>
          <a:chExt cx="0" cy="0"/>
        </a:xfrm>
      </p:grpSpPr>
      <p:grpSp>
        <p:nvGrpSpPr>
          <p:cNvPr id="6643" name="Google Shape;6643;p77"/>
          <p:cNvGrpSpPr/>
          <p:nvPr/>
        </p:nvGrpSpPr>
        <p:grpSpPr>
          <a:xfrm>
            <a:off x="812633" y="3657888"/>
            <a:ext cx="454206" cy="504582"/>
            <a:chOff x="1311475" y="2851650"/>
            <a:chExt cx="64025" cy="71125"/>
          </a:xfrm>
        </p:grpSpPr>
        <p:sp>
          <p:nvSpPr>
            <p:cNvPr id="6644" name="Google Shape;6644;p77"/>
            <p:cNvSpPr/>
            <p:nvPr/>
          </p:nvSpPr>
          <p:spPr>
            <a:xfrm>
              <a:off x="1321050" y="2886125"/>
              <a:ext cx="26950" cy="36650"/>
            </a:xfrm>
            <a:custGeom>
              <a:avLst/>
              <a:gdLst/>
              <a:ahLst/>
              <a:cxnLst/>
              <a:rect l="l" t="t" r="r" b="b"/>
              <a:pathLst>
                <a:path w="1078" h="1466" extrusionOk="0">
                  <a:moveTo>
                    <a:pt x="906" y="0"/>
                  </a:moveTo>
                  <a:cubicBezTo>
                    <a:pt x="888" y="0"/>
                    <a:pt x="846" y="24"/>
                    <a:pt x="828" y="24"/>
                  </a:cubicBezTo>
                  <a:lnTo>
                    <a:pt x="809" y="24"/>
                  </a:lnTo>
                  <a:cubicBezTo>
                    <a:pt x="754" y="42"/>
                    <a:pt x="694" y="60"/>
                    <a:pt x="638" y="79"/>
                  </a:cubicBezTo>
                  <a:cubicBezTo>
                    <a:pt x="578" y="97"/>
                    <a:pt x="523" y="116"/>
                    <a:pt x="463" y="157"/>
                  </a:cubicBezTo>
                  <a:cubicBezTo>
                    <a:pt x="444" y="157"/>
                    <a:pt x="426" y="176"/>
                    <a:pt x="407" y="194"/>
                  </a:cubicBezTo>
                  <a:cubicBezTo>
                    <a:pt x="366" y="213"/>
                    <a:pt x="329" y="255"/>
                    <a:pt x="292" y="273"/>
                  </a:cubicBezTo>
                  <a:cubicBezTo>
                    <a:pt x="232" y="310"/>
                    <a:pt x="195" y="347"/>
                    <a:pt x="176" y="389"/>
                  </a:cubicBezTo>
                  <a:cubicBezTo>
                    <a:pt x="153" y="407"/>
                    <a:pt x="135" y="425"/>
                    <a:pt x="116" y="444"/>
                  </a:cubicBezTo>
                  <a:cubicBezTo>
                    <a:pt x="79" y="504"/>
                    <a:pt x="61" y="541"/>
                    <a:pt x="38" y="601"/>
                  </a:cubicBezTo>
                  <a:cubicBezTo>
                    <a:pt x="19" y="657"/>
                    <a:pt x="19" y="717"/>
                    <a:pt x="1" y="754"/>
                  </a:cubicBezTo>
                  <a:cubicBezTo>
                    <a:pt x="1" y="851"/>
                    <a:pt x="1" y="948"/>
                    <a:pt x="19" y="1022"/>
                  </a:cubicBezTo>
                  <a:cubicBezTo>
                    <a:pt x="19" y="1063"/>
                    <a:pt x="38" y="1100"/>
                    <a:pt x="38" y="1137"/>
                  </a:cubicBezTo>
                  <a:cubicBezTo>
                    <a:pt x="61" y="1156"/>
                    <a:pt x="61" y="1197"/>
                    <a:pt x="79" y="1234"/>
                  </a:cubicBezTo>
                  <a:cubicBezTo>
                    <a:pt x="98" y="1313"/>
                    <a:pt x="135" y="1387"/>
                    <a:pt x="176" y="1465"/>
                  </a:cubicBezTo>
                  <a:cubicBezTo>
                    <a:pt x="329" y="1428"/>
                    <a:pt x="444" y="1368"/>
                    <a:pt x="541" y="1313"/>
                  </a:cubicBezTo>
                  <a:cubicBezTo>
                    <a:pt x="578" y="1271"/>
                    <a:pt x="638" y="1234"/>
                    <a:pt x="675" y="1216"/>
                  </a:cubicBezTo>
                  <a:cubicBezTo>
                    <a:pt x="712" y="1179"/>
                    <a:pt x="731" y="1137"/>
                    <a:pt x="772" y="1100"/>
                  </a:cubicBezTo>
                  <a:cubicBezTo>
                    <a:pt x="791" y="1082"/>
                    <a:pt x="791" y="1082"/>
                    <a:pt x="791" y="1063"/>
                  </a:cubicBezTo>
                  <a:cubicBezTo>
                    <a:pt x="828" y="1022"/>
                    <a:pt x="846" y="985"/>
                    <a:pt x="870" y="948"/>
                  </a:cubicBezTo>
                  <a:cubicBezTo>
                    <a:pt x="870" y="925"/>
                    <a:pt x="888" y="906"/>
                    <a:pt x="888" y="906"/>
                  </a:cubicBezTo>
                  <a:cubicBezTo>
                    <a:pt x="906" y="869"/>
                    <a:pt x="906" y="851"/>
                    <a:pt x="925" y="832"/>
                  </a:cubicBezTo>
                  <a:cubicBezTo>
                    <a:pt x="943" y="754"/>
                    <a:pt x="943" y="693"/>
                    <a:pt x="962" y="638"/>
                  </a:cubicBezTo>
                  <a:cubicBezTo>
                    <a:pt x="962" y="620"/>
                    <a:pt x="985" y="578"/>
                    <a:pt x="985" y="559"/>
                  </a:cubicBezTo>
                  <a:cubicBezTo>
                    <a:pt x="985" y="541"/>
                    <a:pt x="1004" y="523"/>
                    <a:pt x="1004" y="504"/>
                  </a:cubicBezTo>
                  <a:cubicBezTo>
                    <a:pt x="1022" y="444"/>
                    <a:pt x="1040" y="389"/>
                    <a:pt x="1059" y="347"/>
                  </a:cubicBezTo>
                  <a:lnTo>
                    <a:pt x="1077" y="255"/>
                  </a:lnTo>
                  <a:lnTo>
                    <a:pt x="925" y="24"/>
                  </a:lnTo>
                  <a:lnTo>
                    <a:pt x="906" y="0"/>
                  </a:lnTo>
                  <a:close/>
                </a:path>
              </a:pathLst>
            </a:custGeom>
            <a:solidFill>
              <a:srgbClr val="FE9D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77"/>
            <p:cNvSpPr/>
            <p:nvPr/>
          </p:nvSpPr>
          <p:spPr>
            <a:xfrm>
              <a:off x="1325450" y="2890050"/>
              <a:ext cx="19650" cy="16900"/>
            </a:xfrm>
            <a:custGeom>
              <a:avLst/>
              <a:gdLst/>
              <a:ahLst/>
              <a:cxnLst/>
              <a:rect l="l" t="t" r="r" b="b"/>
              <a:pathLst>
                <a:path w="786" h="676" extrusionOk="0">
                  <a:moveTo>
                    <a:pt x="287" y="0"/>
                  </a:moveTo>
                  <a:cubicBezTo>
                    <a:pt x="268" y="0"/>
                    <a:pt x="250" y="19"/>
                    <a:pt x="231" y="37"/>
                  </a:cubicBezTo>
                  <a:cubicBezTo>
                    <a:pt x="190" y="56"/>
                    <a:pt x="153" y="98"/>
                    <a:pt x="116" y="116"/>
                  </a:cubicBezTo>
                  <a:cubicBezTo>
                    <a:pt x="56" y="153"/>
                    <a:pt x="19" y="190"/>
                    <a:pt x="0" y="232"/>
                  </a:cubicBezTo>
                  <a:cubicBezTo>
                    <a:pt x="19" y="268"/>
                    <a:pt x="56" y="305"/>
                    <a:pt x="74" y="329"/>
                  </a:cubicBezTo>
                  <a:cubicBezTo>
                    <a:pt x="116" y="384"/>
                    <a:pt x="171" y="421"/>
                    <a:pt x="231" y="463"/>
                  </a:cubicBezTo>
                  <a:cubicBezTo>
                    <a:pt x="287" y="500"/>
                    <a:pt x="347" y="536"/>
                    <a:pt x="402" y="560"/>
                  </a:cubicBezTo>
                  <a:lnTo>
                    <a:pt x="421" y="578"/>
                  </a:lnTo>
                  <a:lnTo>
                    <a:pt x="439" y="578"/>
                  </a:lnTo>
                  <a:lnTo>
                    <a:pt x="481" y="597"/>
                  </a:lnTo>
                  <a:cubicBezTo>
                    <a:pt x="499" y="597"/>
                    <a:pt x="518" y="615"/>
                    <a:pt x="518" y="615"/>
                  </a:cubicBezTo>
                  <a:cubicBezTo>
                    <a:pt x="536" y="615"/>
                    <a:pt x="555" y="634"/>
                    <a:pt x="578" y="634"/>
                  </a:cubicBezTo>
                  <a:lnTo>
                    <a:pt x="615" y="634"/>
                  </a:lnTo>
                  <a:lnTo>
                    <a:pt x="670" y="652"/>
                  </a:lnTo>
                  <a:lnTo>
                    <a:pt x="712" y="652"/>
                  </a:lnTo>
                  <a:cubicBezTo>
                    <a:pt x="730" y="652"/>
                    <a:pt x="730" y="652"/>
                    <a:pt x="749" y="675"/>
                  </a:cubicBezTo>
                  <a:cubicBezTo>
                    <a:pt x="767" y="597"/>
                    <a:pt x="767" y="536"/>
                    <a:pt x="786" y="481"/>
                  </a:cubicBezTo>
                  <a:lnTo>
                    <a:pt x="767" y="481"/>
                  </a:lnTo>
                  <a:lnTo>
                    <a:pt x="749" y="463"/>
                  </a:lnTo>
                  <a:lnTo>
                    <a:pt x="730" y="463"/>
                  </a:lnTo>
                  <a:lnTo>
                    <a:pt x="694" y="444"/>
                  </a:lnTo>
                  <a:lnTo>
                    <a:pt x="670" y="444"/>
                  </a:lnTo>
                  <a:lnTo>
                    <a:pt x="652" y="421"/>
                  </a:lnTo>
                  <a:lnTo>
                    <a:pt x="633" y="402"/>
                  </a:lnTo>
                  <a:cubicBezTo>
                    <a:pt x="615" y="402"/>
                    <a:pt x="596" y="384"/>
                    <a:pt x="596" y="384"/>
                  </a:cubicBezTo>
                  <a:lnTo>
                    <a:pt x="555" y="366"/>
                  </a:lnTo>
                  <a:lnTo>
                    <a:pt x="555" y="347"/>
                  </a:lnTo>
                  <a:lnTo>
                    <a:pt x="536" y="347"/>
                  </a:lnTo>
                  <a:cubicBezTo>
                    <a:pt x="499" y="305"/>
                    <a:pt x="462" y="268"/>
                    <a:pt x="439" y="232"/>
                  </a:cubicBezTo>
                  <a:cubicBezTo>
                    <a:pt x="402" y="190"/>
                    <a:pt x="384" y="153"/>
                    <a:pt x="347" y="116"/>
                  </a:cubicBezTo>
                  <a:cubicBezTo>
                    <a:pt x="324" y="74"/>
                    <a:pt x="305" y="37"/>
                    <a:pt x="287"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77"/>
            <p:cNvSpPr/>
            <p:nvPr/>
          </p:nvSpPr>
          <p:spPr>
            <a:xfrm>
              <a:off x="1321050" y="2901150"/>
              <a:ext cx="21750" cy="13425"/>
            </a:xfrm>
            <a:custGeom>
              <a:avLst/>
              <a:gdLst/>
              <a:ahLst/>
              <a:cxnLst/>
              <a:rect l="l" t="t" r="r" b="b"/>
              <a:pathLst>
                <a:path w="870" h="537" extrusionOk="0">
                  <a:moveTo>
                    <a:pt x="38" y="0"/>
                  </a:moveTo>
                  <a:cubicBezTo>
                    <a:pt x="19" y="56"/>
                    <a:pt x="19" y="116"/>
                    <a:pt x="1" y="153"/>
                  </a:cubicBezTo>
                  <a:cubicBezTo>
                    <a:pt x="1" y="250"/>
                    <a:pt x="1" y="347"/>
                    <a:pt x="19" y="421"/>
                  </a:cubicBezTo>
                  <a:cubicBezTo>
                    <a:pt x="38" y="439"/>
                    <a:pt x="61" y="439"/>
                    <a:pt x="79" y="439"/>
                  </a:cubicBezTo>
                  <a:cubicBezTo>
                    <a:pt x="135" y="481"/>
                    <a:pt x="195" y="499"/>
                    <a:pt x="250" y="499"/>
                  </a:cubicBezTo>
                  <a:lnTo>
                    <a:pt x="269" y="518"/>
                  </a:lnTo>
                  <a:lnTo>
                    <a:pt x="347" y="518"/>
                  </a:lnTo>
                  <a:cubicBezTo>
                    <a:pt x="384" y="536"/>
                    <a:pt x="426" y="536"/>
                    <a:pt x="444" y="536"/>
                  </a:cubicBezTo>
                  <a:lnTo>
                    <a:pt x="615" y="536"/>
                  </a:lnTo>
                  <a:lnTo>
                    <a:pt x="638" y="518"/>
                  </a:lnTo>
                  <a:lnTo>
                    <a:pt x="694" y="518"/>
                  </a:lnTo>
                  <a:lnTo>
                    <a:pt x="731" y="499"/>
                  </a:lnTo>
                  <a:lnTo>
                    <a:pt x="772" y="499"/>
                  </a:lnTo>
                  <a:cubicBezTo>
                    <a:pt x="791" y="481"/>
                    <a:pt x="791" y="481"/>
                    <a:pt x="791" y="462"/>
                  </a:cubicBezTo>
                  <a:cubicBezTo>
                    <a:pt x="828" y="421"/>
                    <a:pt x="846" y="384"/>
                    <a:pt x="870" y="347"/>
                  </a:cubicBezTo>
                  <a:lnTo>
                    <a:pt x="597" y="347"/>
                  </a:lnTo>
                  <a:lnTo>
                    <a:pt x="560" y="324"/>
                  </a:lnTo>
                  <a:lnTo>
                    <a:pt x="523" y="324"/>
                  </a:lnTo>
                  <a:cubicBezTo>
                    <a:pt x="523" y="324"/>
                    <a:pt x="500" y="305"/>
                    <a:pt x="481" y="305"/>
                  </a:cubicBezTo>
                  <a:cubicBezTo>
                    <a:pt x="463" y="305"/>
                    <a:pt x="444" y="287"/>
                    <a:pt x="426" y="287"/>
                  </a:cubicBezTo>
                  <a:lnTo>
                    <a:pt x="384" y="268"/>
                  </a:lnTo>
                  <a:lnTo>
                    <a:pt x="366" y="250"/>
                  </a:lnTo>
                  <a:lnTo>
                    <a:pt x="347" y="250"/>
                  </a:lnTo>
                  <a:cubicBezTo>
                    <a:pt x="310" y="231"/>
                    <a:pt x="269" y="190"/>
                    <a:pt x="232" y="171"/>
                  </a:cubicBezTo>
                  <a:cubicBezTo>
                    <a:pt x="176" y="134"/>
                    <a:pt x="135" y="92"/>
                    <a:pt x="116" y="56"/>
                  </a:cubicBezTo>
                  <a:cubicBezTo>
                    <a:pt x="79" y="37"/>
                    <a:pt x="61" y="19"/>
                    <a:pt x="38"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77"/>
            <p:cNvSpPr/>
            <p:nvPr/>
          </p:nvSpPr>
          <p:spPr>
            <a:xfrm>
              <a:off x="1323025" y="2916500"/>
              <a:ext cx="14925" cy="6275"/>
            </a:xfrm>
            <a:custGeom>
              <a:avLst/>
              <a:gdLst/>
              <a:ahLst/>
              <a:cxnLst/>
              <a:rect l="l" t="t" r="r" b="b"/>
              <a:pathLst>
                <a:path w="597" h="251" extrusionOk="0">
                  <a:moveTo>
                    <a:pt x="596" y="1"/>
                  </a:moveTo>
                  <a:lnTo>
                    <a:pt x="596" y="1"/>
                  </a:lnTo>
                  <a:cubicBezTo>
                    <a:pt x="450" y="55"/>
                    <a:pt x="330" y="76"/>
                    <a:pt x="234" y="76"/>
                  </a:cubicBezTo>
                  <a:cubicBezTo>
                    <a:pt x="128" y="76"/>
                    <a:pt x="51" y="51"/>
                    <a:pt x="0" y="19"/>
                  </a:cubicBezTo>
                  <a:lnTo>
                    <a:pt x="0" y="19"/>
                  </a:lnTo>
                  <a:cubicBezTo>
                    <a:pt x="19" y="98"/>
                    <a:pt x="56" y="172"/>
                    <a:pt x="97" y="250"/>
                  </a:cubicBezTo>
                  <a:cubicBezTo>
                    <a:pt x="250" y="213"/>
                    <a:pt x="365" y="153"/>
                    <a:pt x="462" y="98"/>
                  </a:cubicBezTo>
                  <a:cubicBezTo>
                    <a:pt x="499" y="56"/>
                    <a:pt x="559" y="19"/>
                    <a:pt x="596"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77"/>
            <p:cNvSpPr/>
            <p:nvPr/>
          </p:nvSpPr>
          <p:spPr>
            <a:xfrm>
              <a:off x="1320600" y="2851650"/>
              <a:ext cx="32700" cy="36000"/>
            </a:xfrm>
            <a:custGeom>
              <a:avLst/>
              <a:gdLst/>
              <a:ahLst/>
              <a:cxnLst/>
              <a:rect l="l" t="t" r="r" b="b"/>
              <a:pathLst>
                <a:path w="1308" h="1440" extrusionOk="0">
                  <a:moveTo>
                    <a:pt x="275" y="0"/>
                  </a:moveTo>
                  <a:cubicBezTo>
                    <a:pt x="223" y="0"/>
                    <a:pt x="186" y="17"/>
                    <a:pt x="153" y="35"/>
                  </a:cubicBezTo>
                  <a:cubicBezTo>
                    <a:pt x="79" y="109"/>
                    <a:pt x="56" y="247"/>
                    <a:pt x="134" y="340"/>
                  </a:cubicBezTo>
                  <a:lnTo>
                    <a:pt x="134" y="363"/>
                  </a:lnTo>
                  <a:cubicBezTo>
                    <a:pt x="0" y="515"/>
                    <a:pt x="153" y="802"/>
                    <a:pt x="287" y="940"/>
                  </a:cubicBezTo>
                  <a:cubicBezTo>
                    <a:pt x="481" y="1111"/>
                    <a:pt x="1156" y="1439"/>
                    <a:pt x="1156" y="1439"/>
                  </a:cubicBezTo>
                  <a:cubicBezTo>
                    <a:pt x="1156" y="1439"/>
                    <a:pt x="1156" y="1361"/>
                    <a:pt x="1192" y="1305"/>
                  </a:cubicBezTo>
                  <a:cubicBezTo>
                    <a:pt x="1208" y="1290"/>
                    <a:pt x="1239" y="1259"/>
                    <a:pt x="1280" y="1259"/>
                  </a:cubicBezTo>
                  <a:cubicBezTo>
                    <a:pt x="1289" y="1259"/>
                    <a:pt x="1298" y="1261"/>
                    <a:pt x="1308" y="1264"/>
                  </a:cubicBezTo>
                  <a:cubicBezTo>
                    <a:pt x="1308" y="1264"/>
                    <a:pt x="1234" y="534"/>
                    <a:pt x="596" y="132"/>
                  </a:cubicBezTo>
                  <a:cubicBezTo>
                    <a:pt x="442" y="31"/>
                    <a:pt x="345" y="0"/>
                    <a:pt x="275" y="0"/>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77"/>
            <p:cNvSpPr/>
            <p:nvPr/>
          </p:nvSpPr>
          <p:spPr>
            <a:xfrm>
              <a:off x="1321975" y="2851650"/>
              <a:ext cx="31325" cy="32650"/>
            </a:xfrm>
            <a:custGeom>
              <a:avLst/>
              <a:gdLst/>
              <a:ahLst/>
              <a:cxnLst/>
              <a:rect l="l" t="t" r="r" b="b"/>
              <a:pathLst>
                <a:path w="1253" h="1306" extrusionOk="0">
                  <a:moveTo>
                    <a:pt x="220" y="0"/>
                  </a:moveTo>
                  <a:cubicBezTo>
                    <a:pt x="168" y="0"/>
                    <a:pt x="131" y="17"/>
                    <a:pt x="98" y="35"/>
                  </a:cubicBezTo>
                  <a:cubicBezTo>
                    <a:pt x="24" y="109"/>
                    <a:pt x="1" y="247"/>
                    <a:pt x="79" y="340"/>
                  </a:cubicBezTo>
                  <a:lnTo>
                    <a:pt x="79" y="363"/>
                  </a:lnTo>
                  <a:cubicBezTo>
                    <a:pt x="79" y="363"/>
                    <a:pt x="444" y="940"/>
                    <a:pt x="1137" y="1305"/>
                  </a:cubicBezTo>
                  <a:cubicBezTo>
                    <a:pt x="1153" y="1290"/>
                    <a:pt x="1184" y="1259"/>
                    <a:pt x="1225" y="1259"/>
                  </a:cubicBezTo>
                  <a:cubicBezTo>
                    <a:pt x="1234" y="1259"/>
                    <a:pt x="1243" y="1261"/>
                    <a:pt x="1253" y="1264"/>
                  </a:cubicBezTo>
                  <a:cubicBezTo>
                    <a:pt x="1253" y="1264"/>
                    <a:pt x="1198" y="825"/>
                    <a:pt x="869" y="418"/>
                  </a:cubicBezTo>
                  <a:cubicBezTo>
                    <a:pt x="791" y="321"/>
                    <a:pt x="675" y="206"/>
                    <a:pt x="541" y="132"/>
                  </a:cubicBezTo>
                  <a:cubicBezTo>
                    <a:pt x="387" y="31"/>
                    <a:pt x="290" y="0"/>
                    <a:pt x="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77"/>
            <p:cNvSpPr/>
            <p:nvPr/>
          </p:nvSpPr>
          <p:spPr>
            <a:xfrm>
              <a:off x="1325450" y="2852050"/>
              <a:ext cx="23125" cy="26925"/>
            </a:xfrm>
            <a:custGeom>
              <a:avLst/>
              <a:gdLst/>
              <a:ahLst/>
              <a:cxnLst/>
              <a:rect l="l" t="t" r="r" b="b"/>
              <a:pathLst>
                <a:path w="925" h="1077" extrusionOk="0">
                  <a:moveTo>
                    <a:pt x="37" y="0"/>
                  </a:moveTo>
                  <a:cubicBezTo>
                    <a:pt x="19" y="0"/>
                    <a:pt x="19" y="0"/>
                    <a:pt x="19" y="19"/>
                  </a:cubicBezTo>
                  <a:cubicBezTo>
                    <a:pt x="19" y="0"/>
                    <a:pt x="37" y="0"/>
                    <a:pt x="37" y="0"/>
                  </a:cubicBezTo>
                  <a:close/>
                  <a:moveTo>
                    <a:pt x="19" y="19"/>
                  </a:moveTo>
                  <a:lnTo>
                    <a:pt x="19" y="19"/>
                  </a:lnTo>
                  <a:cubicBezTo>
                    <a:pt x="0" y="37"/>
                    <a:pt x="0" y="37"/>
                    <a:pt x="0" y="56"/>
                  </a:cubicBezTo>
                  <a:cubicBezTo>
                    <a:pt x="0" y="37"/>
                    <a:pt x="19" y="37"/>
                    <a:pt x="19" y="19"/>
                  </a:cubicBezTo>
                  <a:close/>
                  <a:moveTo>
                    <a:pt x="0" y="56"/>
                  </a:moveTo>
                  <a:lnTo>
                    <a:pt x="0" y="134"/>
                  </a:lnTo>
                  <a:cubicBezTo>
                    <a:pt x="19" y="153"/>
                    <a:pt x="19" y="171"/>
                    <a:pt x="37" y="190"/>
                  </a:cubicBezTo>
                  <a:cubicBezTo>
                    <a:pt x="19" y="171"/>
                    <a:pt x="19" y="153"/>
                    <a:pt x="19" y="134"/>
                  </a:cubicBezTo>
                  <a:cubicBezTo>
                    <a:pt x="0" y="93"/>
                    <a:pt x="0" y="74"/>
                    <a:pt x="0" y="56"/>
                  </a:cubicBezTo>
                  <a:close/>
                  <a:moveTo>
                    <a:pt x="37" y="190"/>
                  </a:moveTo>
                  <a:cubicBezTo>
                    <a:pt x="37" y="231"/>
                    <a:pt x="56" y="250"/>
                    <a:pt x="74" y="268"/>
                  </a:cubicBezTo>
                  <a:cubicBezTo>
                    <a:pt x="56" y="250"/>
                    <a:pt x="37" y="208"/>
                    <a:pt x="37" y="190"/>
                  </a:cubicBezTo>
                  <a:close/>
                  <a:moveTo>
                    <a:pt x="74" y="268"/>
                  </a:moveTo>
                  <a:cubicBezTo>
                    <a:pt x="134" y="287"/>
                    <a:pt x="190" y="287"/>
                    <a:pt x="250" y="305"/>
                  </a:cubicBezTo>
                  <a:cubicBezTo>
                    <a:pt x="324" y="324"/>
                    <a:pt x="384" y="347"/>
                    <a:pt x="439" y="347"/>
                  </a:cubicBezTo>
                  <a:lnTo>
                    <a:pt x="268" y="305"/>
                  </a:lnTo>
                  <a:cubicBezTo>
                    <a:pt x="190" y="287"/>
                    <a:pt x="134" y="268"/>
                    <a:pt x="74" y="268"/>
                  </a:cubicBezTo>
                  <a:close/>
                  <a:moveTo>
                    <a:pt x="439" y="347"/>
                  </a:moveTo>
                  <a:lnTo>
                    <a:pt x="499" y="518"/>
                  </a:lnTo>
                  <a:lnTo>
                    <a:pt x="462" y="347"/>
                  </a:lnTo>
                  <a:close/>
                  <a:moveTo>
                    <a:pt x="499" y="518"/>
                  </a:moveTo>
                  <a:lnTo>
                    <a:pt x="499" y="536"/>
                  </a:lnTo>
                  <a:cubicBezTo>
                    <a:pt x="536" y="555"/>
                    <a:pt x="596" y="596"/>
                    <a:pt x="652" y="633"/>
                  </a:cubicBezTo>
                  <a:lnTo>
                    <a:pt x="809" y="730"/>
                  </a:lnTo>
                  <a:cubicBezTo>
                    <a:pt x="767" y="693"/>
                    <a:pt x="712" y="652"/>
                    <a:pt x="652" y="615"/>
                  </a:cubicBezTo>
                  <a:cubicBezTo>
                    <a:pt x="596" y="596"/>
                    <a:pt x="555" y="555"/>
                    <a:pt x="499" y="518"/>
                  </a:cubicBezTo>
                  <a:close/>
                  <a:moveTo>
                    <a:pt x="786" y="883"/>
                  </a:moveTo>
                  <a:lnTo>
                    <a:pt x="786" y="883"/>
                  </a:lnTo>
                  <a:cubicBezTo>
                    <a:pt x="828" y="943"/>
                    <a:pt x="883" y="1017"/>
                    <a:pt x="925" y="1077"/>
                  </a:cubicBezTo>
                  <a:cubicBezTo>
                    <a:pt x="883" y="998"/>
                    <a:pt x="846" y="943"/>
                    <a:pt x="786" y="883"/>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77"/>
            <p:cNvSpPr/>
            <p:nvPr/>
          </p:nvSpPr>
          <p:spPr>
            <a:xfrm>
              <a:off x="1333075" y="2866475"/>
              <a:ext cx="10200" cy="9150"/>
            </a:xfrm>
            <a:custGeom>
              <a:avLst/>
              <a:gdLst/>
              <a:ahLst/>
              <a:cxnLst/>
              <a:rect l="l" t="t" r="r" b="b"/>
              <a:pathLst>
                <a:path w="408" h="366" extrusionOk="0">
                  <a:moveTo>
                    <a:pt x="0" y="1"/>
                  </a:moveTo>
                  <a:lnTo>
                    <a:pt x="0" y="1"/>
                  </a:lnTo>
                  <a:cubicBezTo>
                    <a:pt x="19" y="38"/>
                    <a:pt x="42" y="75"/>
                    <a:pt x="60" y="93"/>
                  </a:cubicBezTo>
                  <a:cubicBezTo>
                    <a:pt x="79" y="135"/>
                    <a:pt x="97" y="153"/>
                    <a:pt x="134" y="190"/>
                  </a:cubicBezTo>
                  <a:cubicBezTo>
                    <a:pt x="116" y="153"/>
                    <a:pt x="97" y="116"/>
                    <a:pt x="79" y="93"/>
                  </a:cubicBezTo>
                  <a:cubicBezTo>
                    <a:pt x="42" y="56"/>
                    <a:pt x="19" y="38"/>
                    <a:pt x="0" y="1"/>
                  </a:cubicBezTo>
                  <a:close/>
                  <a:moveTo>
                    <a:pt x="134" y="190"/>
                  </a:moveTo>
                  <a:cubicBezTo>
                    <a:pt x="157" y="232"/>
                    <a:pt x="176" y="250"/>
                    <a:pt x="213" y="287"/>
                  </a:cubicBezTo>
                  <a:cubicBezTo>
                    <a:pt x="194" y="250"/>
                    <a:pt x="157" y="209"/>
                    <a:pt x="134" y="190"/>
                  </a:cubicBezTo>
                  <a:close/>
                  <a:moveTo>
                    <a:pt x="213" y="287"/>
                  </a:moveTo>
                  <a:cubicBezTo>
                    <a:pt x="231" y="306"/>
                    <a:pt x="250" y="347"/>
                    <a:pt x="291" y="366"/>
                  </a:cubicBezTo>
                  <a:lnTo>
                    <a:pt x="250" y="324"/>
                  </a:lnTo>
                  <a:cubicBezTo>
                    <a:pt x="231" y="306"/>
                    <a:pt x="231" y="287"/>
                    <a:pt x="213" y="287"/>
                  </a:cubicBezTo>
                  <a:close/>
                  <a:moveTo>
                    <a:pt x="347" y="347"/>
                  </a:moveTo>
                  <a:cubicBezTo>
                    <a:pt x="328" y="366"/>
                    <a:pt x="310" y="366"/>
                    <a:pt x="291" y="366"/>
                  </a:cubicBezTo>
                  <a:cubicBezTo>
                    <a:pt x="328" y="366"/>
                    <a:pt x="365" y="366"/>
                    <a:pt x="407" y="347"/>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77"/>
            <p:cNvSpPr/>
            <p:nvPr/>
          </p:nvSpPr>
          <p:spPr>
            <a:xfrm>
              <a:off x="1336425" y="2860700"/>
              <a:ext cx="7300" cy="8125"/>
            </a:xfrm>
            <a:custGeom>
              <a:avLst/>
              <a:gdLst/>
              <a:ahLst/>
              <a:cxnLst/>
              <a:rect l="l" t="t" r="r" b="b"/>
              <a:pathLst>
                <a:path w="292" h="325" extrusionOk="0">
                  <a:moveTo>
                    <a:pt x="0" y="1"/>
                  </a:moveTo>
                  <a:cubicBezTo>
                    <a:pt x="60" y="38"/>
                    <a:pt x="97" y="75"/>
                    <a:pt x="157" y="93"/>
                  </a:cubicBezTo>
                  <a:cubicBezTo>
                    <a:pt x="97" y="56"/>
                    <a:pt x="60" y="38"/>
                    <a:pt x="0" y="1"/>
                  </a:cubicBezTo>
                  <a:close/>
                  <a:moveTo>
                    <a:pt x="291" y="190"/>
                  </a:moveTo>
                  <a:lnTo>
                    <a:pt x="291" y="190"/>
                  </a:lnTo>
                  <a:cubicBezTo>
                    <a:pt x="273" y="232"/>
                    <a:pt x="273" y="287"/>
                    <a:pt x="273" y="324"/>
                  </a:cubicBezTo>
                  <a:cubicBezTo>
                    <a:pt x="273" y="287"/>
                    <a:pt x="291" y="232"/>
                    <a:pt x="291" y="190"/>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77"/>
            <p:cNvSpPr/>
            <p:nvPr/>
          </p:nvSpPr>
          <p:spPr>
            <a:xfrm>
              <a:off x="1343700" y="2864525"/>
              <a:ext cx="4875" cy="7750"/>
            </a:xfrm>
            <a:custGeom>
              <a:avLst/>
              <a:gdLst/>
              <a:ahLst/>
              <a:cxnLst/>
              <a:rect l="l" t="t" r="r" b="b"/>
              <a:pathLst>
                <a:path w="195" h="310" extrusionOk="0">
                  <a:moveTo>
                    <a:pt x="1" y="1"/>
                  </a:moveTo>
                  <a:cubicBezTo>
                    <a:pt x="19" y="38"/>
                    <a:pt x="56" y="79"/>
                    <a:pt x="79" y="116"/>
                  </a:cubicBezTo>
                  <a:cubicBezTo>
                    <a:pt x="116" y="134"/>
                    <a:pt x="153" y="171"/>
                    <a:pt x="171" y="213"/>
                  </a:cubicBezTo>
                  <a:cubicBezTo>
                    <a:pt x="171" y="231"/>
                    <a:pt x="171" y="268"/>
                    <a:pt x="195" y="310"/>
                  </a:cubicBezTo>
                  <a:lnTo>
                    <a:pt x="195" y="213"/>
                  </a:lnTo>
                  <a:lnTo>
                    <a:pt x="195" y="194"/>
                  </a:lnTo>
                  <a:cubicBezTo>
                    <a:pt x="153" y="171"/>
                    <a:pt x="116" y="134"/>
                    <a:pt x="98" y="97"/>
                  </a:cubicBezTo>
                  <a:cubicBezTo>
                    <a:pt x="56" y="79"/>
                    <a:pt x="19" y="38"/>
                    <a:pt x="1"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77"/>
            <p:cNvSpPr/>
            <p:nvPr/>
          </p:nvSpPr>
          <p:spPr>
            <a:xfrm>
              <a:off x="1348550" y="2874575"/>
              <a:ext cx="3375" cy="8675"/>
            </a:xfrm>
            <a:custGeom>
              <a:avLst/>
              <a:gdLst/>
              <a:ahLst/>
              <a:cxnLst/>
              <a:rect l="l" t="t" r="r" b="b"/>
              <a:pathLst>
                <a:path w="135" h="347" extrusionOk="0">
                  <a:moveTo>
                    <a:pt x="1" y="0"/>
                  </a:moveTo>
                  <a:lnTo>
                    <a:pt x="1" y="0"/>
                  </a:lnTo>
                  <a:cubicBezTo>
                    <a:pt x="19" y="23"/>
                    <a:pt x="19" y="60"/>
                    <a:pt x="38" y="79"/>
                  </a:cubicBezTo>
                  <a:cubicBezTo>
                    <a:pt x="38" y="60"/>
                    <a:pt x="19" y="23"/>
                    <a:pt x="1" y="0"/>
                  </a:cubicBezTo>
                  <a:close/>
                  <a:moveTo>
                    <a:pt x="38" y="79"/>
                  </a:moveTo>
                  <a:cubicBezTo>
                    <a:pt x="38" y="116"/>
                    <a:pt x="56" y="139"/>
                    <a:pt x="74" y="176"/>
                  </a:cubicBezTo>
                  <a:cubicBezTo>
                    <a:pt x="56" y="139"/>
                    <a:pt x="56" y="116"/>
                    <a:pt x="38" y="79"/>
                  </a:cubicBezTo>
                  <a:close/>
                  <a:moveTo>
                    <a:pt x="74" y="176"/>
                  </a:moveTo>
                  <a:cubicBezTo>
                    <a:pt x="74" y="194"/>
                    <a:pt x="93" y="231"/>
                    <a:pt x="93" y="273"/>
                  </a:cubicBezTo>
                  <a:lnTo>
                    <a:pt x="116" y="310"/>
                  </a:lnTo>
                  <a:lnTo>
                    <a:pt x="116" y="254"/>
                  </a:lnTo>
                  <a:cubicBezTo>
                    <a:pt x="93" y="231"/>
                    <a:pt x="93" y="194"/>
                    <a:pt x="74" y="176"/>
                  </a:cubicBezTo>
                  <a:close/>
                  <a:moveTo>
                    <a:pt x="116" y="310"/>
                  </a:moveTo>
                  <a:cubicBezTo>
                    <a:pt x="135" y="328"/>
                    <a:pt x="135" y="328"/>
                    <a:pt x="135" y="347"/>
                  </a:cubicBezTo>
                  <a:cubicBezTo>
                    <a:pt x="135" y="328"/>
                    <a:pt x="135" y="310"/>
                    <a:pt x="116" y="310"/>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77"/>
            <p:cNvSpPr/>
            <p:nvPr/>
          </p:nvSpPr>
          <p:spPr>
            <a:xfrm>
              <a:off x="1330175" y="2913625"/>
              <a:ext cx="1525" cy="1400"/>
            </a:xfrm>
            <a:custGeom>
              <a:avLst/>
              <a:gdLst/>
              <a:ahLst/>
              <a:cxnLst/>
              <a:rect l="l" t="t" r="r" b="b"/>
              <a:pathLst>
                <a:path w="61" h="56" extrusionOk="0">
                  <a:moveTo>
                    <a:pt x="61" y="0"/>
                  </a:moveTo>
                  <a:lnTo>
                    <a:pt x="42" y="19"/>
                  </a:lnTo>
                  <a:cubicBezTo>
                    <a:pt x="42" y="19"/>
                    <a:pt x="19" y="19"/>
                    <a:pt x="19" y="37"/>
                  </a:cubicBezTo>
                  <a:lnTo>
                    <a:pt x="42" y="37"/>
                  </a:lnTo>
                  <a:lnTo>
                    <a:pt x="61" y="19"/>
                  </a:lnTo>
                  <a:lnTo>
                    <a:pt x="61" y="0"/>
                  </a:lnTo>
                  <a:close/>
                  <a:moveTo>
                    <a:pt x="19" y="37"/>
                  </a:moveTo>
                  <a:cubicBezTo>
                    <a:pt x="1" y="37"/>
                    <a:pt x="1" y="37"/>
                    <a:pt x="1" y="56"/>
                  </a:cubicBezTo>
                  <a:lnTo>
                    <a:pt x="19" y="37"/>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77"/>
            <p:cNvSpPr/>
            <p:nvPr/>
          </p:nvSpPr>
          <p:spPr>
            <a:xfrm>
              <a:off x="1330650" y="2906325"/>
              <a:ext cx="2450" cy="8250"/>
            </a:xfrm>
            <a:custGeom>
              <a:avLst/>
              <a:gdLst/>
              <a:ahLst/>
              <a:cxnLst/>
              <a:rect l="l" t="t" r="r" b="b"/>
              <a:pathLst>
                <a:path w="98" h="330" extrusionOk="0">
                  <a:moveTo>
                    <a:pt x="79" y="1"/>
                  </a:moveTo>
                  <a:cubicBezTo>
                    <a:pt x="60" y="1"/>
                    <a:pt x="60" y="24"/>
                    <a:pt x="60" y="24"/>
                  </a:cubicBezTo>
                  <a:cubicBezTo>
                    <a:pt x="42" y="43"/>
                    <a:pt x="42" y="80"/>
                    <a:pt x="42" y="98"/>
                  </a:cubicBezTo>
                  <a:cubicBezTo>
                    <a:pt x="23" y="117"/>
                    <a:pt x="23" y="140"/>
                    <a:pt x="23" y="158"/>
                  </a:cubicBezTo>
                  <a:cubicBezTo>
                    <a:pt x="23" y="195"/>
                    <a:pt x="0" y="214"/>
                    <a:pt x="0" y="232"/>
                  </a:cubicBezTo>
                  <a:lnTo>
                    <a:pt x="0" y="274"/>
                  </a:lnTo>
                  <a:lnTo>
                    <a:pt x="0" y="311"/>
                  </a:lnTo>
                  <a:lnTo>
                    <a:pt x="23" y="329"/>
                  </a:lnTo>
                  <a:cubicBezTo>
                    <a:pt x="42" y="329"/>
                    <a:pt x="42" y="311"/>
                    <a:pt x="42" y="311"/>
                  </a:cubicBezTo>
                  <a:cubicBezTo>
                    <a:pt x="60" y="311"/>
                    <a:pt x="60" y="292"/>
                    <a:pt x="60" y="274"/>
                  </a:cubicBezTo>
                  <a:lnTo>
                    <a:pt x="79" y="255"/>
                  </a:lnTo>
                  <a:lnTo>
                    <a:pt x="79" y="177"/>
                  </a:lnTo>
                  <a:cubicBezTo>
                    <a:pt x="97" y="158"/>
                    <a:pt x="97" y="140"/>
                    <a:pt x="97" y="98"/>
                  </a:cubicBezTo>
                  <a:lnTo>
                    <a:pt x="97" y="43"/>
                  </a:lnTo>
                  <a:cubicBezTo>
                    <a:pt x="97" y="24"/>
                    <a:pt x="97" y="1"/>
                    <a:pt x="79" y="1"/>
                  </a:cubicBez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77"/>
            <p:cNvSpPr/>
            <p:nvPr/>
          </p:nvSpPr>
          <p:spPr>
            <a:xfrm>
              <a:off x="1330650" y="2895475"/>
              <a:ext cx="15500" cy="14000"/>
            </a:xfrm>
            <a:custGeom>
              <a:avLst/>
              <a:gdLst/>
              <a:ahLst/>
              <a:cxnLst/>
              <a:rect l="l" t="t" r="r" b="b"/>
              <a:pathLst>
                <a:path w="620" h="560" extrusionOk="0">
                  <a:moveTo>
                    <a:pt x="600" y="1"/>
                  </a:moveTo>
                  <a:cubicBezTo>
                    <a:pt x="595" y="1"/>
                    <a:pt x="589" y="5"/>
                    <a:pt x="578" y="15"/>
                  </a:cubicBezTo>
                  <a:lnTo>
                    <a:pt x="559" y="15"/>
                  </a:lnTo>
                  <a:lnTo>
                    <a:pt x="541" y="33"/>
                  </a:lnTo>
                  <a:cubicBezTo>
                    <a:pt x="522" y="33"/>
                    <a:pt x="522" y="33"/>
                    <a:pt x="504" y="51"/>
                  </a:cubicBezTo>
                  <a:cubicBezTo>
                    <a:pt x="462" y="51"/>
                    <a:pt x="444" y="70"/>
                    <a:pt x="407" y="70"/>
                  </a:cubicBezTo>
                  <a:cubicBezTo>
                    <a:pt x="347" y="70"/>
                    <a:pt x="291" y="70"/>
                    <a:pt x="231" y="51"/>
                  </a:cubicBezTo>
                  <a:cubicBezTo>
                    <a:pt x="213" y="51"/>
                    <a:pt x="194" y="70"/>
                    <a:pt x="194" y="70"/>
                  </a:cubicBezTo>
                  <a:lnTo>
                    <a:pt x="176" y="70"/>
                  </a:lnTo>
                  <a:lnTo>
                    <a:pt x="176" y="88"/>
                  </a:lnTo>
                  <a:lnTo>
                    <a:pt x="176" y="112"/>
                  </a:lnTo>
                  <a:cubicBezTo>
                    <a:pt x="157" y="112"/>
                    <a:pt x="157" y="112"/>
                    <a:pt x="157" y="130"/>
                  </a:cubicBezTo>
                  <a:cubicBezTo>
                    <a:pt x="139" y="149"/>
                    <a:pt x="139" y="149"/>
                    <a:pt x="116" y="167"/>
                  </a:cubicBezTo>
                  <a:cubicBezTo>
                    <a:pt x="116" y="204"/>
                    <a:pt x="97" y="227"/>
                    <a:pt x="79" y="264"/>
                  </a:cubicBezTo>
                  <a:cubicBezTo>
                    <a:pt x="60" y="301"/>
                    <a:pt x="42" y="343"/>
                    <a:pt x="42" y="361"/>
                  </a:cubicBezTo>
                  <a:cubicBezTo>
                    <a:pt x="23" y="398"/>
                    <a:pt x="23" y="435"/>
                    <a:pt x="0" y="477"/>
                  </a:cubicBezTo>
                  <a:cubicBezTo>
                    <a:pt x="0" y="514"/>
                    <a:pt x="23" y="551"/>
                    <a:pt x="60" y="551"/>
                  </a:cubicBezTo>
                  <a:cubicBezTo>
                    <a:pt x="71" y="557"/>
                    <a:pt x="81" y="560"/>
                    <a:pt x="91" y="560"/>
                  </a:cubicBezTo>
                  <a:cubicBezTo>
                    <a:pt x="117" y="560"/>
                    <a:pt x="139" y="540"/>
                    <a:pt x="139" y="514"/>
                  </a:cubicBezTo>
                  <a:lnTo>
                    <a:pt x="139" y="495"/>
                  </a:lnTo>
                  <a:cubicBezTo>
                    <a:pt x="157" y="477"/>
                    <a:pt x="157" y="435"/>
                    <a:pt x="157" y="398"/>
                  </a:cubicBezTo>
                  <a:cubicBezTo>
                    <a:pt x="176" y="380"/>
                    <a:pt x="176" y="343"/>
                    <a:pt x="194" y="301"/>
                  </a:cubicBezTo>
                  <a:cubicBezTo>
                    <a:pt x="194" y="283"/>
                    <a:pt x="213" y="246"/>
                    <a:pt x="213" y="227"/>
                  </a:cubicBezTo>
                  <a:cubicBezTo>
                    <a:pt x="231" y="204"/>
                    <a:pt x="231" y="185"/>
                    <a:pt x="231" y="167"/>
                  </a:cubicBezTo>
                  <a:lnTo>
                    <a:pt x="254" y="149"/>
                  </a:lnTo>
                  <a:cubicBezTo>
                    <a:pt x="310" y="149"/>
                    <a:pt x="370" y="149"/>
                    <a:pt x="425" y="130"/>
                  </a:cubicBezTo>
                  <a:cubicBezTo>
                    <a:pt x="462" y="130"/>
                    <a:pt x="504" y="112"/>
                    <a:pt x="522" y="112"/>
                  </a:cubicBezTo>
                  <a:cubicBezTo>
                    <a:pt x="541" y="88"/>
                    <a:pt x="559" y="88"/>
                    <a:pt x="578" y="70"/>
                  </a:cubicBezTo>
                  <a:lnTo>
                    <a:pt x="601" y="51"/>
                  </a:lnTo>
                  <a:lnTo>
                    <a:pt x="620" y="51"/>
                  </a:lnTo>
                  <a:lnTo>
                    <a:pt x="620" y="15"/>
                  </a:lnTo>
                  <a:cubicBezTo>
                    <a:pt x="610" y="5"/>
                    <a:pt x="606" y="1"/>
                    <a:pt x="600"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77"/>
            <p:cNvSpPr/>
            <p:nvPr/>
          </p:nvSpPr>
          <p:spPr>
            <a:xfrm>
              <a:off x="1341275" y="2878950"/>
              <a:ext cx="23600" cy="21175"/>
            </a:xfrm>
            <a:custGeom>
              <a:avLst/>
              <a:gdLst/>
              <a:ahLst/>
              <a:cxnLst/>
              <a:rect l="l" t="t" r="r" b="b"/>
              <a:pathLst>
                <a:path w="944" h="847" extrusionOk="0">
                  <a:moveTo>
                    <a:pt x="426" y="1"/>
                  </a:moveTo>
                  <a:cubicBezTo>
                    <a:pt x="407" y="1"/>
                    <a:pt x="384" y="1"/>
                    <a:pt x="365" y="19"/>
                  </a:cubicBezTo>
                  <a:lnTo>
                    <a:pt x="310" y="19"/>
                  </a:lnTo>
                  <a:cubicBezTo>
                    <a:pt x="310" y="38"/>
                    <a:pt x="292" y="38"/>
                    <a:pt x="268" y="56"/>
                  </a:cubicBezTo>
                  <a:cubicBezTo>
                    <a:pt x="250" y="56"/>
                    <a:pt x="231" y="56"/>
                    <a:pt x="213" y="79"/>
                  </a:cubicBezTo>
                  <a:cubicBezTo>
                    <a:pt x="213" y="79"/>
                    <a:pt x="195" y="98"/>
                    <a:pt x="176" y="98"/>
                  </a:cubicBezTo>
                  <a:cubicBezTo>
                    <a:pt x="153" y="116"/>
                    <a:pt x="134" y="116"/>
                    <a:pt x="134" y="135"/>
                  </a:cubicBezTo>
                  <a:cubicBezTo>
                    <a:pt x="116" y="135"/>
                    <a:pt x="97" y="153"/>
                    <a:pt x="97" y="172"/>
                  </a:cubicBezTo>
                  <a:cubicBezTo>
                    <a:pt x="79" y="172"/>
                    <a:pt x="79" y="195"/>
                    <a:pt x="61" y="213"/>
                  </a:cubicBezTo>
                  <a:lnTo>
                    <a:pt x="61" y="232"/>
                  </a:lnTo>
                  <a:cubicBezTo>
                    <a:pt x="37" y="232"/>
                    <a:pt x="37" y="250"/>
                    <a:pt x="37" y="250"/>
                  </a:cubicBezTo>
                  <a:cubicBezTo>
                    <a:pt x="37" y="269"/>
                    <a:pt x="19" y="287"/>
                    <a:pt x="19" y="311"/>
                  </a:cubicBezTo>
                  <a:cubicBezTo>
                    <a:pt x="0" y="329"/>
                    <a:pt x="0" y="347"/>
                    <a:pt x="0" y="366"/>
                  </a:cubicBezTo>
                  <a:lnTo>
                    <a:pt x="0" y="403"/>
                  </a:lnTo>
                  <a:lnTo>
                    <a:pt x="0" y="463"/>
                  </a:lnTo>
                  <a:lnTo>
                    <a:pt x="0" y="518"/>
                  </a:lnTo>
                  <a:cubicBezTo>
                    <a:pt x="19" y="542"/>
                    <a:pt x="19" y="542"/>
                    <a:pt x="19" y="560"/>
                  </a:cubicBezTo>
                  <a:cubicBezTo>
                    <a:pt x="19" y="578"/>
                    <a:pt x="19" y="578"/>
                    <a:pt x="37" y="597"/>
                  </a:cubicBezTo>
                  <a:lnTo>
                    <a:pt x="37" y="615"/>
                  </a:lnTo>
                  <a:cubicBezTo>
                    <a:pt x="61" y="634"/>
                    <a:pt x="61" y="634"/>
                    <a:pt x="79" y="657"/>
                  </a:cubicBezTo>
                  <a:lnTo>
                    <a:pt x="79" y="676"/>
                  </a:lnTo>
                  <a:cubicBezTo>
                    <a:pt x="79" y="676"/>
                    <a:pt x="97" y="694"/>
                    <a:pt x="116" y="694"/>
                  </a:cubicBezTo>
                  <a:cubicBezTo>
                    <a:pt x="116" y="712"/>
                    <a:pt x="134" y="731"/>
                    <a:pt x="134" y="731"/>
                  </a:cubicBezTo>
                  <a:cubicBezTo>
                    <a:pt x="153" y="749"/>
                    <a:pt x="176" y="749"/>
                    <a:pt x="195" y="773"/>
                  </a:cubicBezTo>
                  <a:cubicBezTo>
                    <a:pt x="213" y="773"/>
                    <a:pt x="231" y="791"/>
                    <a:pt x="231" y="791"/>
                  </a:cubicBezTo>
                  <a:cubicBezTo>
                    <a:pt x="250" y="791"/>
                    <a:pt x="268" y="810"/>
                    <a:pt x="292" y="810"/>
                  </a:cubicBezTo>
                  <a:cubicBezTo>
                    <a:pt x="310" y="828"/>
                    <a:pt x="310" y="828"/>
                    <a:pt x="329" y="828"/>
                  </a:cubicBezTo>
                  <a:cubicBezTo>
                    <a:pt x="347" y="828"/>
                    <a:pt x="365" y="828"/>
                    <a:pt x="384" y="846"/>
                  </a:cubicBezTo>
                  <a:cubicBezTo>
                    <a:pt x="407" y="846"/>
                    <a:pt x="426" y="828"/>
                    <a:pt x="444" y="828"/>
                  </a:cubicBezTo>
                  <a:cubicBezTo>
                    <a:pt x="463" y="828"/>
                    <a:pt x="481" y="846"/>
                    <a:pt x="499" y="846"/>
                  </a:cubicBezTo>
                  <a:cubicBezTo>
                    <a:pt x="499" y="846"/>
                    <a:pt x="523" y="828"/>
                    <a:pt x="541" y="828"/>
                  </a:cubicBezTo>
                  <a:cubicBezTo>
                    <a:pt x="560" y="828"/>
                    <a:pt x="578" y="828"/>
                    <a:pt x="597" y="810"/>
                  </a:cubicBezTo>
                  <a:lnTo>
                    <a:pt x="638" y="810"/>
                  </a:lnTo>
                  <a:cubicBezTo>
                    <a:pt x="657" y="791"/>
                    <a:pt x="675" y="791"/>
                    <a:pt x="694" y="773"/>
                  </a:cubicBezTo>
                  <a:cubicBezTo>
                    <a:pt x="694" y="773"/>
                    <a:pt x="712" y="773"/>
                    <a:pt x="731" y="749"/>
                  </a:cubicBezTo>
                  <a:cubicBezTo>
                    <a:pt x="754" y="749"/>
                    <a:pt x="772" y="749"/>
                    <a:pt x="772" y="731"/>
                  </a:cubicBezTo>
                  <a:cubicBezTo>
                    <a:pt x="791" y="731"/>
                    <a:pt x="809" y="712"/>
                    <a:pt x="809" y="694"/>
                  </a:cubicBezTo>
                  <a:cubicBezTo>
                    <a:pt x="828" y="694"/>
                    <a:pt x="828" y="676"/>
                    <a:pt x="846" y="657"/>
                  </a:cubicBezTo>
                  <a:cubicBezTo>
                    <a:pt x="869" y="657"/>
                    <a:pt x="869" y="634"/>
                    <a:pt x="888" y="615"/>
                  </a:cubicBezTo>
                  <a:cubicBezTo>
                    <a:pt x="888" y="597"/>
                    <a:pt x="906" y="597"/>
                    <a:pt x="906" y="578"/>
                  </a:cubicBezTo>
                  <a:cubicBezTo>
                    <a:pt x="906" y="560"/>
                    <a:pt x="925" y="542"/>
                    <a:pt x="925" y="542"/>
                  </a:cubicBezTo>
                  <a:cubicBezTo>
                    <a:pt x="943" y="518"/>
                    <a:pt x="943" y="500"/>
                    <a:pt x="943" y="481"/>
                  </a:cubicBezTo>
                  <a:lnTo>
                    <a:pt x="943" y="426"/>
                  </a:lnTo>
                  <a:lnTo>
                    <a:pt x="943" y="384"/>
                  </a:lnTo>
                  <a:lnTo>
                    <a:pt x="943" y="329"/>
                  </a:lnTo>
                  <a:cubicBezTo>
                    <a:pt x="943" y="311"/>
                    <a:pt x="925" y="287"/>
                    <a:pt x="925" y="287"/>
                  </a:cubicBezTo>
                  <a:cubicBezTo>
                    <a:pt x="925" y="269"/>
                    <a:pt x="906" y="250"/>
                    <a:pt x="906" y="232"/>
                  </a:cubicBezTo>
                  <a:cubicBezTo>
                    <a:pt x="888" y="213"/>
                    <a:pt x="888" y="213"/>
                    <a:pt x="869" y="195"/>
                  </a:cubicBezTo>
                  <a:cubicBezTo>
                    <a:pt x="869" y="172"/>
                    <a:pt x="846" y="172"/>
                    <a:pt x="846" y="153"/>
                  </a:cubicBezTo>
                  <a:cubicBezTo>
                    <a:pt x="828" y="135"/>
                    <a:pt x="809" y="135"/>
                    <a:pt x="809" y="116"/>
                  </a:cubicBezTo>
                  <a:cubicBezTo>
                    <a:pt x="791" y="116"/>
                    <a:pt x="772" y="98"/>
                    <a:pt x="772" y="98"/>
                  </a:cubicBezTo>
                  <a:cubicBezTo>
                    <a:pt x="754" y="79"/>
                    <a:pt x="731" y="79"/>
                    <a:pt x="712" y="56"/>
                  </a:cubicBezTo>
                  <a:cubicBezTo>
                    <a:pt x="694" y="56"/>
                    <a:pt x="694" y="56"/>
                    <a:pt x="675" y="38"/>
                  </a:cubicBezTo>
                  <a:lnTo>
                    <a:pt x="615" y="38"/>
                  </a:lnTo>
                  <a:cubicBezTo>
                    <a:pt x="597" y="19"/>
                    <a:pt x="597" y="19"/>
                    <a:pt x="578" y="19"/>
                  </a:cubicBezTo>
                  <a:cubicBezTo>
                    <a:pt x="572" y="13"/>
                    <a:pt x="566" y="11"/>
                    <a:pt x="560" y="11"/>
                  </a:cubicBezTo>
                  <a:cubicBezTo>
                    <a:pt x="547" y="11"/>
                    <a:pt x="535" y="19"/>
                    <a:pt x="523" y="19"/>
                  </a:cubicBezTo>
                  <a:cubicBezTo>
                    <a:pt x="499" y="1"/>
                    <a:pt x="481" y="1"/>
                    <a:pt x="463"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77"/>
            <p:cNvSpPr/>
            <p:nvPr/>
          </p:nvSpPr>
          <p:spPr>
            <a:xfrm>
              <a:off x="1352825" y="2883225"/>
              <a:ext cx="3375" cy="2450"/>
            </a:xfrm>
            <a:custGeom>
              <a:avLst/>
              <a:gdLst/>
              <a:ahLst/>
              <a:cxnLst/>
              <a:rect l="l" t="t" r="r" b="b"/>
              <a:pathLst>
                <a:path w="135" h="98" extrusionOk="0">
                  <a:moveTo>
                    <a:pt x="19" y="1"/>
                  </a:moveTo>
                  <a:lnTo>
                    <a:pt x="19" y="24"/>
                  </a:lnTo>
                  <a:cubicBezTo>
                    <a:pt x="37" y="24"/>
                    <a:pt x="60" y="42"/>
                    <a:pt x="79" y="61"/>
                  </a:cubicBezTo>
                  <a:lnTo>
                    <a:pt x="79" y="61"/>
                  </a:lnTo>
                  <a:cubicBezTo>
                    <a:pt x="60" y="42"/>
                    <a:pt x="37" y="24"/>
                    <a:pt x="19" y="1"/>
                  </a:cubicBezTo>
                  <a:close/>
                  <a:moveTo>
                    <a:pt x="98" y="1"/>
                  </a:moveTo>
                  <a:lnTo>
                    <a:pt x="98" y="1"/>
                  </a:lnTo>
                  <a:cubicBezTo>
                    <a:pt x="98" y="24"/>
                    <a:pt x="79" y="42"/>
                    <a:pt x="79" y="61"/>
                  </a:cubicBezTo>
                  <a:cubicBezTo>
                    <a:pt x="98" y="42"/>
                    <a:pt x="98" y="24"/>
                    <a:pt x="98" y="1"/>
                  </a:cubicBezTo>
                  <a:close/>
                  <a:moveTo>
                    <a:pt x="98" y="1"/>
                  </a:moveTo>
                  <a:cubicBezTo>
                    <a:pt x="116" y="24"/>
                    <a:pt x="116" y="42"/>
                    <a:pt x="135" y="61"/>
                  </a:cubicBezTo>
                  <a:cubicBezTo>
                    <a:pt x="135" y="42"/>
                    <a:pt x="116" y="24"/>
                    <a:pt x="98" y="1"/>
                  </a:cubicBezTo>
                  <a:close/>
                  <a:moveTo>
                    <a:pt x="19" y="24"/>
                  </a:moveTo>
                  <a:lnTo>
                    <a:pt x="19" y="24"/>
                  </a:lnTo>
                  <a:cubicBezTo>
                    <a:pt x="19" y="42"/>
                    <a:pt x="1" y="61"/>
                    <a:pt x="1" y="98"/>
                  </a:cubicBezTo>
                  <a:cubicBezTo>
                    <a:pt x="19" y="61"/>
                    <a:pt x="19" y="42"/>
                    <a:pt x="19" y="24"/>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77"/>
            <p:cNvSpPr/>
            <p:nvPr/>
          </p:nvSpPr>
          <p:spPr>
            <a:xfrm>
              <a:off x="1347500" y="2888075"/>
              <a:ext cx="1550" cy="950"/>
            </a:xfrm>
            <a:custGeom>
              <a:avLst/>
              <a:gdLst/>
              <a:ahLst/>
              <a:cxnLst/>
              <a:rect l="l" t="t" r="r" b="b"/>
              <a:pathLst>
                <a:path w="62" h="38" extrusionOk="0">
                  <a:moveTo>
                    <a:pt x="61" y="1"/>
                  </a:moveTo>
                  <a:cubicBezTo>
                    <a:pt x="61" y="1"/>
                    <a:pt x="43" y="19"/>
                    <a:pt x="61" y="19"/>
                  </a:cubicBezTo>
                  <a:lnTo>
                    <a:pt x="61" y="1"/>
                  </a:lnTo>
                  <a:close/>
                  <a:moveTo>
                    <a:pt x="19" y="19"/>
                  </a:moveTo>
                  <a:lnTo>
                    <a:pt x="1" y="38"/>
                  </a:lnTo>
                  <a:lnTo>
                    <a:pt x="43" y="38"/>
                  </a:lnTo>
                  <a:lnTo>
                    <a:pt x="43" y="19"/>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77"/>
            <p:cNvSpPr/>
            <p:nvPr/>
          </p:nvSpPr>
          <p:spPr>
            <a:xfrm>
              <a:off x="1344625" y="2890050"/>
              <a:ext cx="1075" cy="950"/>
            </a:xfrm>
            <a:custGeom>
              <a:avLst/>
              <a:gdLst/>
              <a:ahLst/>
              <a:cxnLst/>
              <a:rect l="l" t="t" r="r" b="b"/>
              <a:pathLst>
                <a:path w="43" h="38" extrusionOk="0">
                  <a:moveTo>
                    <a:pt x="19" y="19"/>
                  </a:moveTo>
                  <a:cubicBezTo>
                    <a:pt x="0" y="19"/>
                    <a:pt x="0" y="37"/>
                    <a:pt x="0" y="37"/>
                  </a:cubicBezTo>
                  <a:lnTo>
                    <a:pt x="19" y="19"/>
                  </a:lnTo>
                  <a:close/>
                  <a:moveTo>
                    <a:pt x="19" y="0"/>
                  </a:moveTo>
                  <a:lnTo>
                    <a:pt x="19" y="19"/>
                  </a:lnTo>
                  <a:cubicBezTo>
                    <a:pt x="19" y="19"/>
                    <a:pt x="42" y="19"/>
                    <a:pt x="42" y="37"/>
                  </a:cubicBezTo>
                  <a:lnTo>
                    <a:pt x="42"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77"/>
            <p:cNvSpPr/>
            <p:nvPr/>
          </p:nvSpPr>
          <p:spPr>
            <a:xfrm>
              <a:off x="1354800" y="2889000"/>
              <a:ext cx="1400" cy="625"/>
            </a:xfrm>
            <a:custGeom>
              <a:avLst/>
              <a:gdLst/>
              <a:ahLst/>
              <a:cxnLst/>
              <a:rect l="l" t="t" r="r" b="b"/>
              <a:pathLst>
                <a:path w="56" h="25" extrusionOk="0">
                  <a:moveTo>
                    <a:pt x="0" y="1"/>
                  </a:moveTo>
                  <a:cubicBezTo>
                    <a:pt x="0" y="1"/>
                    <a:pt x="19" y="1"/>
                    <a:pt x="19" y="24"/>
                  </a:cubicBezTo>
                  <a:lnTo>
                    <a:pt x="37" y="24"/>
                  </a:lnTo>
                  <a:lnTo>
                    <a:pt x="56"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77"/>
            <p:cNvSpPr/>
            <p:nvPr/>
          </p:nvSpPr>
          <p:spPr>
            <a:xfrm>
              <a:off x="1351900" y="2892950"/>
              <a:ext cx="950" cy="475"/>
            </a:xfrm>
            <a:custGeom>
              <a:avLst/>
              <a:gdLst/>
              <a:ahLst/>
              <a:cxnLst/>
              <a:rect l="l" t="t" r="r" b="b"/>
              <a:pathLst>
                <a:path w="38" h="19" extrusionOk="0">
                  <a:moveTo>
                    <a:pt x="1" y="0"/>
                  </a:moveTo>
                  <a:lnTo>
                    <a:pt x="19" y="18"/>
                  </a:lnTo>
                  <a:lnTo>
                    <a:pt x="38"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77"/>
            <p:cNvSpPr/>
            <p:nvPr/>
          </p:nvSpPr>
          <p:spPr>
            <a:xfrm>
              <a:off x="1358150" y="2881850"/>
              <a:ext cx="950" cy="475"/>
            </a:xfrm>
            <a:custGeom>
              <a:avLst/>
              <a:gdLst/>
              <a:ahLst/>
              <a:cxnLst/>
              <a:rect l="l" t="t" r="r" b="b"/>
              <a:pathLst>
                <a:path w="38" h="19" extrusionOk="0">
                  <a:moveTo>
                    <a:pt x="0" y="0"/>
                  </a:moveTo>
                  <a:lnTo>
                    <a:pt x="19" y="19"/>
                  </a:lnTo>
                  <a:lnTo>
                    <a:pt x="37" y="19"/>
                  </a:lnTo>
                  <a:lnTo>
                    <a:pt x="19"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77"/>
            <p:cNvSpPr/>
            <p:nvPr/>
          </p:nvSpPr>
          <p:spPr>
            <a:xfrm>
              <a:off x="1351900" y="2881375"/>
              <a:ext cx="950" cy="1425"/>
            </a:xfrm>
            <a:custGeom>
              <a:avLst/>
              <a:gdLst/>
              <a:ahLst/>
              <a:cxnLst/>
              <a:rect l="l" t="t" r="r" b="b"/>
              <a:pathLst>
                <a:path w="38" h="57" extrusionOk="0">
                  <a:moveTo>
                    <a:pt x="19" y="1"/>
                  </a:moveTo>
                  <a:lnTo>
                    <a:pt x="19" y="19"/>
                  </a:lnTo>
                  <a:lnTo>
                    <a:pt x="38" y="19"/>
                  </a:lnTo>
                  <a:lnTo>
                    <a:pt x="19" y="1"/>
                  </a:lnTo>
                  <a:close/>
                  <a:moveTo>
                    <a:pt x="19" y="19"/>
                  </a:moveTo>
                  <a:cubicBezTo>
                    <a:pt x="7" y="19"/>
                    <a:pt x="3" y="27"/>
                    <a:pt x="1" y="37"/>
                  </a:cubicBezTo>
                  <a:lnTo>
                    <a:pt x="1" y="37"/>
                  </a:lnTo>
                  <a:lnTo>
                    <a:pt x="19" y="19"/>
                  </a:lnTo>
                  <a:close/>
                  <a:moveTo>
                    <a:pt x="1" y="37"/>
                  </a:moveTo>
                  <a:lnTo>
                    <a:pt x="1" y="38"/>
                  </a:lnTo>
                  <a:lnTo>
                    <a:pt x="1" y="56"/>
                  </a:lnTo>
                  <a:cubicBezTo>
                    <a:pt x="1" y="50"/>
                    <a:pt x="1" y="43"/>
                    <a:pt x="1" y="37"/>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77"/>
            <p:cNvSpPr/>
            <p:nvPr/>
          </p:nvSpPr>
          <p:spPr>
            <a:xfrm>
              <a:off x="1359525" y="2893850"/>
              <a:ext cx="1075" cy="500"/>
            </a:xfrm>
            <a:custGeom>
              <a:avLst/>
              <a:gdLst/>
              <a:ahLst/>
              <a:cxnLst/>
              <a:rect l="l" t="t" r="r" b="b"/>
              <a:pathLst>
                <a:path w="43" h="20" extrusionOk="0">
                  <a:moveTo>
                    <a:pt x="1" y="1"/>
                  </a:moveTo>
                  <a:cubicBezTo>
                    <a:pt x="24" y="1"/>
                    <a:pt x="24" y="1"/>
                    <a:pt x="24" y="19"/>
                  </a:cubicBezTo>
                  <a:lnTo>
                    <a:pt x="42" y="19"/>
                  </a:lnTo>
                  <a:lnTo>
                    <a:pt x="42"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77"/>
            <p:cNvSpPr/>
            <p:nvPr/>
          </p:nvSpPr>
          <p:spPr>
            <a:xfrm>
              <a:off x="1351450" y="2897675"/>
              <a:ext cx="2325" cy="1075"/>
            </a:xfrm>
            <a:custGeom>
              <a:avLst/>
              <a:gdLst/>
              <a:ahLst/>
              <a:cxnLst/>
              <a:rect l="l" t="t" r="r" b="b"/>
              <a:pathLst>
                <a:path w="93" h="43" extrusionOk="0">
                  <a:moveTo>
                    <a:pt x="19" y="0"/>
                  </a:moveTo>
                  <a:cubicBezTo>
                    <a:pt x="19" y="24"/>
                    <a:pt x="19" y="24"/>
                    <a:pt x="0" y="42"/>
                  </a:cubicBezTo>
                  <a:lnTo>
                    <a:pt x="19" y="24"/>
                  </a:lnTo>
                  <a:cubicBezTo>
                    <a:pt x="37" y="24"/>
                    <a:pt x="37" y="24"/>
                    <a:pt x="56" y="42"/>
                  </a:cubicBezTo>
                  <a:lnTo>
                    <a:pt x="56" y="24"/>
                  </a:lnTo>
                  <a:cubicBezTo>
                    <a:pt x="37" y="24"/>
                    <a:pt x="37" y="24"/>
                    <a:pt x="19" y="0"/>
                  </a:cubicBezTo>
                  <a:close/>
                  <a:moveTo>
                    <a:pt x="74" y="24"/>
                  </a:moveTo>
                  <a:lnTo>
                    <a:pt x="74" y="42"/>
                  </a:lnTo>
                  <a:lnTo>
                    <a:pt x="92" y="24"/>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77"/>
            <p:cNvSpPr/>
            <p:nvPr/>
          </p:nvSpPr>
          <p:spPr>
            <a:xfrm>
              <a:off x="1344150" y="2895375"/>
              <a:ext cx="950" cy="475"/>
            </a:xfrm>
            <a:custGeom>
              <a:avLst/>
              <a:gdLst/>
              <a:ahLst/>
              <a:cxnLst/>
              <a:rect l="l" t="t" r="r" b="b"/>
              <a:pathLst>
                <a:path w="38" h="19" extrusionOk="0">
                  <a:moveTo>
                    <a:pt x="38" y="0"/>
                  </a:moveTo>
                  <a:cubicBezTo>
                    <a:pt x="38" y="0"/>
                    <a:pt x="19" y="19"/>
                    <a:pt x="1" y="19"/>
                  </a:cubicBezTo>
                  <a:lnTo>
                    <a:pt x="19" y="19"/>
                  </a:lnTo>
                  <a:lnTo>
                    <a:pt x="38"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77"/>
            <p:cNvSpPr/>
            <p:nvPr/>
          </p:nvSpPr>
          <p:spPr>
            <a:xfrm>
              <a:off x="1311475" y="2859900"/>
              <a:ext cx="38950" cy="26250"/>
            </a:xfrm>
            <a:custGeom>
              <a:avLst/>
              <a:gdLst/>
              <a:ahLst/>
              <a:cxnLst/>
              <a:rect l="l" t="t" r="r" b="b"/>
              <a:pathLst>
                <a:path w="1558" h="1050" extrusionOk="0">
                  <a:moveTo>
                    <a:pt x="263" y="0"/>
                  </a:moveTo>
                  <a:cubicBezTo>
                    <a:pt x="129" y="0"/>
                    <a:pt x="80" y="55"/>
                    <a:pt x="37" y="107"/>
                  </a:cubicBezTo>
                  <a:cubicBezTo>
                    <a:pt x="0" y="167"/>
                    <a:pt x="0" y="264"/>
                    <a:pt x="56" y="338"/>
                  </a:cubicBezTo>
                  <a:cubicBezTo>
                    <a:pt x="74" y="356"/>
                    <a:pt x="74" y="356"/>
                    <a:pt x="74" y="379"/>
                  </a:cubicBezTo>
                  <a:lnTo>
                    <a:pt x="97" y="379"/>
                  </a:lnTo>
                  <a:cubicBezTo>
                    <a:pt x="116" y="398"/>
                    <a:pt x="116" y="398"/>
                    <a:pt x="134" y="398"/>
                  </a:cubicBezTo>
                  <a:cubicBezTo>
                    <a:pt x="116" y="453"/>
                    <a:pt x="116" y="495"/>
                    <a:pt x="116" y="532"/>
                  </a:cubicBezTo>
                  <a:cubicBezTo>
                    <a:pt x="153" y="684"/>
                    <a:pt x="347" y="818"/>
                    <a:pt x="481" y="878"/>
                  </a:cubicBezTo>
                  <a:cubicBezTo>
                    <a:pt x="730" y="994"/>
                    <a:pt x="1484" y="1049"/>
                    <a:pt x="1484" y="1049"/>
                  </a:cubicBezTo>
                  <a:cubicBezTo>
                    <a:pt x="1484" y="1049"/>
                    <a:pt x="1460" y="975"/>
                    <a:pt x="1460" y="915"/>
                  </a:cubicBezTo>
                  <a:lnTo>
                    <a:pt x="1460" y="897"/>
                  </a:lnTo>
                  <a:lnTo>
                    <a:pt x="1484" y="897"/>
                  </a:lnTo>
                  <a:lnTo>
                    <a:pt x="1484" y="878"/>
                  </a:lnTo>
                  <a:lnTo>
                    <a:pt x="1484" y="860"/>
                  </a:lnTo>
                  <a:cubicBezTo>
                    <a:pt x="1502" y="841"/>
                    <a:pt x="1521" y="841"/>
                    <a:pt x="1557" y="841"/>
                  </a:cubicBezTo>
                  <a:cubicBezTo>
                    <a:pt x="1557" y="841"/>
                    <a:pt x="1211" y="185"/>
                    <a:pt x="481" y="33"/>
                  </a:cubicBezTo>
                  <a:cubicBezTo>
                    <a:pt x="390" y="10"/>
                    <a:pt x="319" y="0"/>
                    <a:pt x="263" y="0"/>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77"/>
            <p:cNvSpPr/>
            <p:nvPr/>
          </p:nvSpPr>
          <p:spPr>
            <a:xfrm>
              <a:off x="1311475" y="2859900"/>
              <a:ext cx="38950" cy="22900"/>
            </a:xfrm>
            <a:custGeom>
              <a:avLst/>
              <a:gdLst/>
              <a:ahLst/>
              <a:cxnLst/>
              <a:rect l="l" t="t" r="r" b="b"/>
              <a:pathLst>
                <a:path w="1558" h="916" extrusionOk="0">
                  <a:moveTo>
                    <a:pt x="263" y="0"/>
                  </a:moveTo>
                  <a:cubicBezTo>
                    <a:pt x="129" y="0"/>
                    <a:pt x="80" y="55"/>
                    <a:pt x="37" y="107"/>
                  </a:cubicBezTo>
                  <a:cubicBezTo>
                    <a:pt x="0" y="167"/>
                    <a:pt x="0" y="264"/>
                    <a:pt x="56" y="338"/>
                  </a:cubicBezTo>
                  <a:cubicBezTo>
                    <a:pt x="74" y="356"/>
                    <a:pt x="97" y="379"/>
                    <a:pt x="134" y="398"/>
                  </a:cubicBezTo>
                  <a:cubicBezTo>
                    <a:pt x="134" y="398"/>
                    <a:pt x="693" y="818"/>
                    <a:pt x="1460" y="915"/>
                  </a:cubicBezTo>
                  <a:cubicBezTo>
                    <a:pt x="1460" y="897"/>
                    <a:pt x="1484" y="878"/>
                    <a:pt x="1484" y="860"/>
                  </a:cubicBezTo>
                  <a:cubicBezTo>
                    <a:pt x="1502" y="841"/>
                    <a:pt x="1521" y="841"/>
                    <a:pt x="1557" y="841"/>
                  </a:cubicBezTo>
                  <a:cubicBezTo>
                    <a:pt x="1557" y="841"/>
                    <a:pt x="1211" y="185"/>
                    <a:pt x="481" y="33"/>
                  </a:cubicBezTo>
                  <a:cubicBezTo>
                    <a:pt x="390" y="10"/>
                    <a:pt x="319" y="0"/>
                    <a:pt x="263" y="0"/>
                  </a:cubicBezTo>
                  <a:close/>
                </a:path>
              </a:pathLst>
            </a:custGeom>
            <a:solidFill>
              <a:srgbClr val="FFF76A">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77"/>
            <p:cNvSpPr/>
            <p:nvPr/>
          </p:nvSpPr>
          <p:spPr>
            <a:xfrm>
              <a:off x="1314350" y="2864050"/>
              <a:ext cx="34700" cy="16900"/>
            </a:xfrm>
            <a:custGeom>
              <a:avLst/>
              <a:gdLst/>
              <a:ahLst/>
              <a:cxnLst/>
              <a:rect l="l" t="t" r="r" b="b"/>
              <a:pathLst>
                <a:path w="1388" h="676" extrusionOk="0">
                  <a:moveTo>
                    <a:pt x="1" y="19"/>
                  </a:moveTo>
                  <a:cubicBezTo>
                    <a:pt x="19" y="38"/>
                    <a:pt x="19" y="56"/>
                    <a:pt x="38" y="75"/>
                  </a:cubicBezTo>
                  <a:cubicBezTo>
                    <a:pt x="56" y="98"/>
                    <a:pt x="75" y="116"/>
                    <a:pt x="98" y="116"/>
                  </a:cubicBezTo>
                  <a:lnTo>
                    <a:pt x="116" y="116"/>
                  </a:lnTo>
                  <a:cubicBezTo>
                    <a:pt x="75" y="98"/>
                    <a:pt x="75" y="98"/>
                    <a:pt x="56" y="75"/>
                  </a:cubicBezTo>
                  <a:cubicBezTo>
                    <a:pt x="38" y="56"/>
                    <a:pt x="19" y="38"/>
                    <a:pt x="1" y="19"/>
                  </a:cubicBezTo>
                  <a:close/>
                  <a:moveTo>
                    <a:pt x="712" y="56"/>
                  </a:moveTo>
                  <a:lnTo>
                    <a:pt x="652" y="98"/>
                  </a:lnTo>
                  <a:cubicBezTo>
                    <a:pt x="597" y="98"/>
                    <a:pt x="560" y="75"/>
                    <a:pt x="501" y="57"/>
                  </a:cubicBezTo>
                  <a:lnTo>
                    <a:pt x="501" y="57"/>
                  </a:lnTo>
                  <a:cubicBezTo>
                    <a:pt x="560" y="75"/>
                    <a:pt x="597" y="98"/>
                    <a:pt x="652" y="116"/>
                  </a:cubicBezTo>
                  <a:lnTo>
                    <a:pt x="712" y="56"/>
                  </a:lnTo>
                  <a:close/>
                  <a:moveTo>
                    <a:pt x="481" y="56"/>
                  </a:moveTo>
                  <a:lnTo>
                    <a:pt x="287" y="98"/>
                  </a:lnTo>
                  <a:cubicBezTo>
                    <a:pt x="232" y="98"/>
                    <a:pt x="172" y="116"/>
                    <a:pt x="116" y="116"/>
                  </a:cubicBezTo>
                  <a:cubicBezTo>
                    <a:pt x="172" y="116"/>
                    <a:pt x="232" y="116"/>
                    <a:pt x="306" y="98"/>
                  </a:cubicBezTo>
                  <a:cubicBezTo>
                    <a:pt x="329" y="98"/>
                    <a:pt x="366" y="98"/>
                    <a:pt x="403" y="75"/>
                  </a:cubicBezTo>
                  <a:lnTo>
                    <a:pt x="481" y="75"/>
                  </a:lnTo>
                  <a:lnTo>
                    <a:pt x="597" y="213"/>
                  </a:lnTo>
                  <a:lnTo>
                    <a:pt x="500" y="56"/>
                  </a:lnTo>
                  <a:close/>
                  <a:moveTo>
                    <a:pt x="597" y="213"/>
                  </a:moveTo>
                  <a:cubicBezTo>
                    <a:pt x="652" y="232"/>
                    <a:pt x="712" y="250"/>
                    <a:pt x="791" y="250"/>
                  </a:cubicBezTo>
                  <a:cubicBezTo>
                    <a:pt x="731" y="232"/>
                    <a:pt x="652" y="213"/>
                    <a:pt x="597" y="213"/>
                  </a:cubicBezTo>
                  <a:close/>
                  <a:moveTo>
                    <a:pt x="791" y="250"/>
                  </a:moveTo>
                  <a:cubicBezTo>
                    <a:pt x="809" y="256"/>
                    <a:pt x="827" y="262"/>
                    <a:pt x="845" y="267"/>
                  </a:cubicBezTo>
                  <a:lnTo>
                    <a:pt x="845" y="267"/>
                  </a:lnTo>
                  <a:cubicBezTo>
                    <a:pt x="827" y="250"/>
                    <a:pt x="809" y="250"/>
                    <a:pt x="791" y="250"/>
                  </a:cubicBezTo>
                  <a:close/>
                  <a:moveTo>
                    <a:pt x="768" y="1"/>
                  </a:moveTo>
                  <a:lnTo>
                    <a:pt x="712" y="56"/>
                  </a:lnTo>
                  <a:lnTo>
                    <a:pt x="712" y="56"/>
                  </a:lnTo>
                  <a:lnTo>
                    <a:pt x="768" y="19"/>
                  </a:lnTo>
                  <a:cubicBezTo>
                    <a:pt x="791" y="56"/>
                    <a:pt x="809" y="98"/>
                    <a:pt x="809" y="135"/>
                  </a:cubicBezTo>
                  <a:cubicBezTo>
                    <a:pt x="828" y="172"/>
                    <a:pt x="846" y="213"/>
                    <a:pt x="846" y="268"/>
                  </a:cubicBezTo>
                  <a:lnTo>
                    <a:pt x="846" y="268"/>
                  </a:lnTo>
                  <a:cubicBezTo>
                    <a:pt x="846" y="268"/>
                    <a:pt x="845" y="268"/>
                    <a:pt x="845" y="267"/>
                  </a:cubicBezTo>
                  <a:lnTo>
                    <a:pt x="845" y="267"/>
                  </a:lnTo>
                  <a:cubicBezTo>
                    <a:pt x="845" y="268"/>
                    <a:pt x="846" y="268"/>
                    <a:pt x="846" y="269"/>
                  </a:cubicBezTo>
                  <a:cubicBezTo>
                    <a:pt x="848" y="269"/>
                    <a:pt x="849" y="269"/>
                    <a:pt x="850" y="269"/>
                  </a:cubicBezTo>
                  <a:lnTo>
                    <a:pt x="850" y="269"/>
                  </a:lnTo>
                  <a:cubicBezTo>
                    <a:pt x="849" y="269"/>
                    <a:pt x="848" y="268"/>
                    <a:pt x="846" y="268"/>
                  </a:cubicBezTo>
                  <a:lnTo>
                    <a:pt x="846" y="268"/>
                  </a:lnTo>
                  <a:cubicBezTo>
                    <a:pt x="846" y="268"/>
                    <a:pt x="846" y="268"/>
                    <a:pt x="846" y="268"/>
                  </a:cubicBezTo>
                  <a:lnTo>
                    <a:pt x="846" y="268"/>
                  </a:lnTo>
                  <a:cubicBezTo>
                    <a:pt x="846" y="213"/>
                    <a:pt x="828" y="172"/>
                    <a:pt x="828" y="135"/>
                  </a:cubicBezTo>
                  <a:cubicBezTo>
                    <a:pt x="809" y="135"/>
                    <a:pt x="809" y="116"/>
                    <a:pt x="809" y="116"/>
                  </a:cubicBezTo>
                  <a:lnTo>
                    <a:pt x="809" y="116"/>
                  </a:lnTo>
                  <a:cubicBezTo>
                    <a:pt x="809" y="116"/>
                    <a:pt x="809" y="116"/>
                    <a:pt x="809" y="116"/>
                  </a:cubicBezTo>
                  <a:cubicBezTo>
                    <a:pt x="809" y="75"/>
                    <a:pt x="791" y="38"/>
                    <a:pt x="791" y="19"/>
                  </a:cubicBezTo>
                  <a:lnTo>
                    <a:pt x="768" y="1"/>
                  </a:lnTo>
                  <a:close/>
                  <a:moveTo>
                    <a:pt x="850" y="269"/>
                  </a:moveTo>
                  <a:cubicBezTo>
                    <a:pt x="888" y="279"/>
                    <a:pt x="926" y="287"/>
                    <a:pt x="962" y="287"/>
                  </a:cubicBezTo>
                  <a:cubicBezTo>
                    <a:pt x="926" y="269"/>
                    <a:pt x="886" y="269"/>
                    <a:pt x="850" y="269"/>
                  </a:cubicBezTo>
                  <a:close/>
                  <a:moveTo>
                    <a:pt x="809" y="116"/>
                  </a:moveTo>
                  <a:lnTo>
                    <a:pt x="809" y="116"/>
                  </a:lnTo>
                  <a:cubicBezTo>
                    <a:pt x="846" y="135"/>
                    <a:pt x="883" y="153"/>
                    <a:pt x="925" y="172"/>
                  </a:cubicBezTo>
                  <a:cubicBezTo>
                    <a:pt x="962" y="190"/>
                    <a:pt x="999" y="213"/>
                    <a:pt x="1040" y="232"/>
                  </a:cubicBezTo>
                  <a:cubicBezTo>
                    <a:pt x="1059" y="250"/>
                    <a:pt x="1077" y="287"/>
                    <a:pt x="1096" y="306"/>
                  </a:cubicBezTo>
                  <a:cubicBezTo>
                    <a:pt x="1077" y="287"/>
                    <a:pt x="1077" y="250"/>
                    <a:pt x="1059" y="232"/>
                  </a:cubicBezTo>
                  <a:cubicBezTo>
                    <a:pt x="1022" y="190"/>
                    <a:pt x="962" y="172"/>
                    <a:pt x="925" y="153"/>
                  </a:cubicBezTo>
                  <a:cubicBezTo>
                    <a:pt x="883" y="135"/>
                    <a:pt x="846" y="135"/>
                    <a:pt x="809" y="116"/>
                  </a:cubicBezTo>
                  <a:close/>
                  <a:moveTo>
                    <a:pt x="403" y="75"/>
                  </a:moveTo>
                  <a:cubicBezTo>
                    <a:pt x="403" y="172"/>
                    <a:pt x="421" y="250"/>
                    <a:pt x="421" y="329"/>
                  </a:cubicBezTo>
                  <a:lnTo>
                    <a:pt x="444" y="329"/>
                  </a:lnTo>
                  <a:cubicBezTo>
                    <a:pt x="421" y="250"/>
                    <a:pt x="421" y="153"/>
                    <a:pt x="403" y="75"/>
                  </a:cubicBezTo>
                  <a:close/>
                  <a:moveTo>
                    <a:pt x="1096" y="306"/>
                  </a:moveTo>
                  <a:cubicBezTo>
                    <a:pt x="1096" y="329"/>
                    <a:pt x="1096" y="347"/>
                    <a:pt x="1114" y="347"/>
                  </a:cubicBezTo>
                  <a:cubicBezTo>
                    <a:pt x="1114" y="347"/>
                    <a:pt x="1096" y="329"/>
                    <a:pt x="1096" y="306"/>
                  </a:cubicBezTo>
                  <a:close/>
                  <a:moveTo>
                    <a:pt x="1174" y="366"/>
                  </a:moveTo>
                  <a:lnTo>
                    <a:pt x="1193" y="384"/>
                  </a:lnTo>
                  <a:cubicBezTo>
                    <a:pt x="1193" y="366"/>
                    <a:pt x="1193" y="366"/>
                    <a:pt x="1174" y="366"/>
                  </a:cubicBezTo>
                  <a:close/>
                  <a:moveTo>
                    <a:pt x="1193" y="384"/>
                  </a:moveTo>
                  <a:cubicBezTo>
                    <a:pt x="1211" y="403"/>
                    <a:pt x="1211" y="421"/>
                    <a:pt x="1211" y="444"/>
                  </a:cubicBezTo>
                  <a:lnTo>
                    <a:pt x="1211" y="421"/>
                  </a:lnTo>
                  <a:cubicBezTo>
                    <a:pt x="1211" y="403"/>
                    <a:pt x="1211" y="384"/>
                    <a:pt x="1193" y="384"/>
                  </a:cubicBezTo>
                  <a:close/>
                  <a:moveTo>
                    <a:pt x="999" y="444"/>
                  </a:moveTo>
                  <a:cubicBezTo>
                    <a:pt x="1007" y="448"/>
                    <a:pt x="1016" y="452"/>
                    <a:pt x="1024" y="456"/>
                  </a:cubicBezTo>
                  <a:lnTo>
                    <a:pt x="1024" y="456"/>
                  </a:lnTo>
                  <a:cubicBezTo>
                    <a:pt x="1018" y="451"/>
                    <a:pt x="1012" y="444"/>
                    <a:pt x="999" y="444"/>
                  </a:cubicBezTo>
                  <a:close/>
                  <a:moveTo>
                    <a:pt x="1024" y="456"/>
                  </a:moveTo>
                  <a:cubicBezTo>
                    <a:pt x="1028" y="459"/>
                    <a:pt x="1032" y="463"/>
                    <a:pt x="1039" y="463"/>
                  </a:cubicBezTo>
                  <a:lnTo>
                    <a:pt x="1039" y="463"/>
                  </a:lnTo>
                  <a:cubicBezTo>
                    <a:pt x="1034" y="460"/>
                    <a:pt x="1029" y="458"/>
                    <a:pt x="1024" y="456"/>
                  </a:cubicBezTo>
                  <a:close/>
                  <a:moveTo>
                    <a:pt x="1156" y="366"/>
                  </a:moveTo>
                  <a:lnTo>
                    <a:pt x="1138" y="384"/>
                  </a:lnTo>
                  <a:cubicBezTo>
                    <a:pt x="1138" y="403"/>
                    <a:pt x="1114" y="421"/>
                    <a:pt x="1114" y="444"/>
                  </a:cubicBezTo>
                  <a:lnTo>
                    <a:pt x="1114" y="500"/>
                  </a:lnTo>
                  <a:cubicBezTo>
                    <a:pt x="1114" y="481"/>
                    <a:pt x="1114" y="463"/>
                    <a:pt x="1138" y="444"/>
                  </a:cubicBezTo>
                  <a:cubicBezTo>
                    <a:pt x="1138" y="421"/>
                    <a:pt x="1138" y="403"/>
                    <a:pt x="1156" y="384"/>
                  </a:cubicBezTo>
                  <a:cubicBezTo>
                    <a:pt x="1156" y="366"/>
                    <a:pt x="1156" y="366"/>
                    <a:pt x="1174" y="366"/>
                  </a:cubicBezTo>
                  <a:close/>
                  <a:moveTo>
                    <a:pt x="1211" y="444"/>
                  </a:moveTo>
                  <a:cubicBezTo>
                    <a:pt x="1230" y="463"/>
                    <a:pt x="1230" y="481"/>
                    <a:pt x="1253" y="500"/>
                  </a:cubicBezTo>
                  <a:cubicBezTo>
                    <a:pt x="1253" y="481"/>
                    <a:pt x="1230" y="463"/>
                    <a:pt x="1211" y="444"/>
                  </a:cubicBezTo>
                  <a:close/>
                  <a:moveTo>
                    <a:pt x="444" y="329"/>
                  </a:moveTo>
                  <a:cubicBezTo>
                    <a:pt x="463" y="347"/>
                    <a:pt x="500" y="384"/>
                    <a:pt x="537" y="403"/>
                  </a:cubicBezTo>
                  <a:cubicBezTo>
                    <a:pt x="560" y="421"/>
                    <a:pt x="597" y="444"/>
                    <a:pt x="634" y="463"/>
                  </a:cubicBezTo>
                  <a:cubicBezTo>
                    <a:pt x="675" y="481"/>
                    <a:pt x="694" y="500"/>
                    <a:pt x="731" y="518"/>
                  </a:cubicBezTo>
                  <a:cubicBezTo>
                    <a:pt x="712" y="500"/>
                    <a:pt x="675" y="481"/>
                    <a:pt x="634" y="444"/>
                  </a:cubicBezTo>
                  <a:cubicBezTo>
                    <a:pt x="597" y="421"/>
                    <a:pt x="578" y="403"/>
                    <a:pt x="537" y="384"/>
                  </a:cubicBezTo>
                  <a:cubicBezTo>
                    <a:pt x="500" y="366"/>
                    <a:pt x="481" y="347"/>
                    <a:pt x="444" y="329"/>
                  </a:cubicBezTo>
                  <a:close/>
                  <a:moveTo>
                    <a:pt x="1039" y="463"/>
                  </a:moveTo>
                  <a:lnTo>
                    <a:pt x="1039" y="463"/>
                  </a:lnTo>
                  <a:cubicBezTo>
                    <a:pt x="1039" y="463"/>
                    <a:pt x="1040" y="463"/>
                    <a:pt x="1040" y="463"/>
                  </a:cubicBezTo>
                  <a:lnTo>
                    <a:pt x="1040" y="463"/>
                  </a:lnTo>
                  <a:cubicBezTo>
                    <a:pt x="1040" y="463"/>
                    <a:pt x="1040" y="463"/>
                    <a:pt x="1040" y="463"/>
                  </a:cubicBezTo>
                  <a:lnTo>
                    <a:pt x="1040" y="463"/>
                  </a:lnTo>
                  <a:cubicBezTo>
                    <a:pt x="1040" y="463"/>
                    <a:pt x="1040" y="463"/>
                    <a:pt x="1040" y="463"/>
                  </a:cubicBezTo>
                  <a:lnTo>
                    <a:pt x="1040" y="463"/>
                  </a:lnTo>
                  <a:cubicBezTo>
                    <a:pt x="998" y="482"/>
                    <a:pt x="962" y="500"/>
                    <a:pt x="943" y="500"/>
                  </a:cubicBezTo>
                  <a:cubicBezTo>
                    <a:pt x="925" y="518"/>
                    <a:pt x="907" y="518"/>
                    <a:pt x="884" y="537"/>
                  </a:cubicBezTo>
                  <a:lnTo>
                    <a:pt x="884" y="537"/>
                  </a:lnTo>
                  <a:cubicBezTo>
                    <a:pt x="903" y="526"/>
                    <a:pt x="920" y="518"/>
                    <a:pt x="943" y="518"/>
                  </a:cubicBezTo>
                  <a:cubicBezTo>
                    <a:pt x="962" y="500"/>
                    <a:pt x="998" y="482"/>
                    <a:pt x="1040" y="463"/>
                  </a:cubicBezTo>
                  <a:lnTo>
                    <a:pt x="1040" y="463"/>
                  </a:lnTo>
                  <a:cubicBezTo>
                    <a:pt x="1040" y="464"/>
                    <a:pt x="1041" y="464"/>
                    <a:pt x="1042" y="464"/>
                  </a:cubicBezTo>
                  <a:lnTo>
                    <a:pt x="1042" y="464"/>
                  </a:lnTo>
                  <a:cubicBezTo>
                    <a:pt x="1041" y="464"/>
                    <a:pt x="1041" y="463"/>
                    <a:pt x="1040" y="463"/>
                  </a:cubicBezTo>
                  <a:cubicBezTo>
                    <a:pt x="1040" y="463"/>
                    <a:pt x="1040" y="463"/>
                    <a:pt x="1039" y="463"/>
                  </a:cubicBezTo>
                  <a:close/>
                  <a:moveTo>
                    <a:pt x="884" y="537"/>
                  </a:moveTo>
                  <a:cubicBezTo>
                    <a:pt x="884" y="537"/>
                    <a:pt x="883" y="537"/>
                    <a:pt x="883" y="537"/>
                  </a:cubicBezTo>
                  <a:lnTo>
                    <a:pt x="883" y="537"/>
                  </a:lnTo>
                  <a:cubicBezTo>
                    <a:pt x="883" y="537"/>
                    <a:pt x="883" y="537"/>
                    <a:pt x="883" y="537"/>
                  </a:cubicBezTo>
                  <a:cubicBezTo>
                    <a:pt x="884" y="537"/>
                    <a:pt x="884" y="537"/>
                    <a:pt x="884" y="537"/>
                  </a:cubicBezTo>
                  <a:close/>
                  <a:moveTo>
                    <a:pt x="883" y="537"/>
                  </a:moveTo>
                  <a:cubicBezTo>
                    <a:pt x="874" y="537"/>
                    <a:pt x="870" y="542"/>
                    <a:pt x="865" y="548"/>
                  </a:cubicBezTo>
                  <a:lnTo>
                    <a:pt x="865" y="548"/>
                  </a:lnTo>
                  <a:cubicBezTo>
                    <a:pt x="872" y="544"/>
                    <a:pt x="877" y="540"/>
                    <a:pt x="883" y="537"/>
                  </a:cubicBezTo>
                  <a:close/>
                  <a:moveTo>
                    <a:pt x="731" y="518"/>
                  </a:moveTo>
                  <a:cubicBezTo>
                    <a:pt x="768" y="537"/>
                    <a:pt x="809" y="560"/>
                    <a:pt x="846" y="560"/>
                  </a:cubicBezTo>
                  <a:cubicBezTo>
                    <a:pt x="828" y="560"/>
                    <a:pt x="809" y="537"/>
                    <a:pt x="791" y="537"/>
                  </a:cubicBezTo>
                  <a:cubicBezTo>
                    <a:pt x="768" y="518"/>
                    <a:pt x="749" y="518"/>
                    <a:pt x="731" y="518"/>
                  </a:cubicBezTo>
                  <a:close/>
                  <a:moveTo>
                    <a:pt x="865" y="548"/>
                  </a:moveTo>
                  <a:cubicBezTo>
                    <a:pt x="859" y="552"/>
                    <a:pt x="853" y="556"/>
                    <a:pt x="846" y="560"/>
                  </a:cubicBezTo>
                  <a:cubicBezTo>
                    <a:pt x="856" y="560"/>
                    <a:pt x="861" y="554"/>
                    <a:pt x="865" y="548"/>
                  </a:cubicBezTo>
                  <a:close/>
                  <a:moveTo>
                    <a:pt x="1042" y="464"/>
                  </a:moveTo>
                  <a:cubicBezTo>
                    <a:pt x="1079" y="501"/>
                    <a:pt x="1138" y="537"/>
                    <a:pt x="1193" y="560"/>
                  </a:cubicBezTo>
                  <a:cubicBezTo>
                    <a:pt x="1174" y="537"/>
                    <a:pt x="1138" y="518"/>
                    <a:pt x="1114" y="500"/>
                  </a:cubicBezTo>
                  <a:cubicBezTo>
                    <a:pt x="1091" y="488"/>
                    <a:pt x="1067" y="476"/>
                    <a:pt x="1042" y="464"/>
                  </a:cubicBezTo>
                  <a:close/>
                  <a:moveTo>
                    <a:pt x="1253" y="500"/>
                  </a:moveTo>
                  <a:lnTo>
                    <a:pt x="1253" y="500"/>
                  </a:lnTo>
                  <a:cubicBezTo>
                    <a:pt x="1272" y="519"/>
                    <a:pt x="1290" y="537"/>
                    <a:pt x="1290" y="560"/>
                  </a:cubicBezTo>
                  <a:cubicBezTo>
                    <a:pt x="1308" y="578"/>
                    <a:pt x="1327" y="597"/>
                    <a:pt x="1345" y="615"/>
                  </a:cubicBezTo>
                  <a:cubicBezTo>
                    <a:pt x="1327" y="597"/>
                    <a:pt x="1327" y="578"/>
                    <a:pt x="1308" y="560"/>
                  </a:cubicBezTo>
                  <a:cubicBezTo>
                    <a:pt x="1290" y="537"/>
                    <a:pt x="1272" y="519"/>
                    <a:pt x="1253" y="500"/>
                  </a:cubicBezTo>
                  <a:close/>
                  <a:moveTo>
                    <a:pt x="1369" y="652"/>
                  </a:moveTo>
                  <a:lnTo>
                    <a:pt x="1387" y="675"/>
                  </a:lnTo>
                  <a:cubicBezTo>
                    <a:pt x="1387" y="675"/>
                    <a:pt x="1387" y="652"/>
                    <a:pt x="1369" y="65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77"/>
            <p:cNvSpPr/>
            <p:nvPr/>
          </p:nvSpPr>
          <p:spPr>
            <a:xfrm>
              <a:off x="1323025" y="2875150"/>
              <a:ext cx="14450" cy="9600"/>
            </a:xfrm>
            <a:custGeom>
              <a:avLst/>
              <a:gdLst/>
              <a:ahLst/>
              <a:cxnLst/>
              <a:rect l="l" t="t" r="r" b="b"/>
              <a:pathLst>
                <a:path w="578" h="384" extrusionOk="0">
                  <a:moveTo>
                    <a:pt x="0" y="0"/>
                  </a:moveTo>
                  <a:cubicBezTo>
                    <a:pt x="0" y="19"/>
                    <a:pt x="19" y="37"/>
                    <a:pt x="37" y="74"/>
                  </a:cubicBezTo>
                  <a:cubicBezTo>
                    <a:pt x="56" y="93"/>
                    <a:pt x="74" y="116"/>
                    <a:pt x="97" y="134"/>
                  </a:cubicBezTo>
                  <a:cubicBezTo>
                    <a:pt x="56" y="93"/>
                    <a:pt x="19" y="37"/>
                    <a:pt x="0" y="0"/>
                  </a:cubicBezTo>
                  <a:close/>
                  <a:moveTo>
                    <a:pt x="97" y="134"/>
                  </a:moveTo>
                  <a:lnTo>
                    <a:pt x="97" y="134"/>
                  </a:lnTo>
                  <a:cubicBezTo>
                    <a:pt x="134" y="190"/>
                    <a:pt x="190" y="231"/>
                    <a:pt x="231" y="250"/>
                  </a:cubicBezTo>
                  <a:cubicBezTo>
                    <a:pt x="287" y="287"/>
                    <a:pt x="347" y="305"/>
                    <a:pt x="402" y="324"/>
                  </a:cubicBezTo>
                  <a:cubicBezTo>
                    <a:pt x="347" y="305"/>
                    <a:pt x="287" y="268"/>
                    <a:pt x="250" y="250"/>
                  </a:cubicBezTo>
                  <a:cubicBezTo>
                    <a:pt x="190" y="208"/>
                    <a:pt x="153" y="171"/>
                    <a:pt x="97" y="134"/>
                  </a:cubicBezTo>
                  <a:close/>
                  <a:moveTo>
                    <a:pt x="402" y="324"/>
                  </a:moveTo>
                  <a:lnTo>
                    <a:pt x="402" y="324"/>
                  </a:lnTo>
                  <a:cubicBezTo>
                    <a:pt x="410" y="333"/>
                    <a:pt x="421" y="339"/>
                    <a:pt x="433" y="343"/>
                  </a:cubicBezTo>
                  <a:lnTo>
                    <a:pt x="433" y="343"/>
                  </a:lnTo>
                  <a:cubicBezTo>
                    <a:pt x="423" y="337"/>
                    <a:pt x="413" y="331"/>
                    <a:pt x="402" y="324"/>
                  </a:cubicBezTo>
                  <a:close/>
                  <a:moveTo>
                    <a:pt x="433" y="343"/>
                  </a:moveTo>
                  <a:cubicBezTo>
                    <a:pt x="482" y="371"/>
                    <a:pt x="528" y="384"/>
                    <a:pt x="578" y="384"/>
                  </a:cubicBezTo>
                  <a:cubicBezTo>
                    <a:pt x="536" y="384"/>
                    <a:pt x="518" y="365"/>
                    <a:pt x="481" y="365"/>
                  </a:cubicBezTo>
                  <a:cubicBezTo>
                    <a:pt x="470" y="354"/>
                    <a:pt x="451" y="350"/>
                    <a:pt x="433" y="34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77"/>
            <p:cNvSpPr/>
            <p:nvPr/>
          </p:nvSpPr>
          <p:spPr>
            <a:xfrm>
              <a:off x="1315275" y="2874575"/>
              <a:ext cx="14000" cy="6825"/>
            </a:xfrm>
            <a:custGeom>
              <a:avLst/>
              <a:gdLst/>
              <a:ahLst/>
              <a:cxnLst/>
              <a:rect l="l" t="t" r="r" b="b"/>
              <a:pathLst>
                <a:path w="560" h="273" extrusionOk="0">
                  <a:moveTo>
                    <a:pt x="1" y="0"/>
                  </a:moveTo>
                  <a:lnTo>
                    <a:pt x="1" y="0"/>
                  </a:lnTo>
                  <a:cubicBezTo>
                    <a:pt x="19" y="23"/>
                    <a:pt x="19" y="23"/>
                    <a:pt x="19" y="42"/>
                  </a:cubicBezTo>
                  <a:cubicBezTo>
                    <a:pt x="38" y="42"/>
                    <a:pt x="38" y="60"/>
                    <a:pt x="61" y="60"/>
                  </a:cubicBezTo>
                  <a:cubicBezTo>
                    <a:pt x="38" y="42"/>
                    <a:pt x="19" y="23"/>
                    <a:pt x="1" y="0"/>
                  </a:cubicBezTo>
                  <a:close/>
                  <a:moveTo>
                    <a:pt x="61" y="60"/>
                  </a:moveTo>
                  <a:lnTo>
                    <a:pt x="79" y="97"/>
                  </a:lnTo>
                  <a:lnTo>
                    <a:pt x="98" y="97"/>
                  </a:lnTo>
                  <a:lnTo>
                    <a:pt x="98" y="79"/>
                  </a:lnTo>
                  <a:lnTo>
                    <a:pt x="61" y="60"/>
                  </a:lnTo>
                  <a:close/>
                  <a:moveTo>
                    <a:pt x="116" y="116"/>
                  </a:moveTo>
                  <a:cubicBezTo>
                    <a:pt x="135" y="116"/>
                    <a:pt x="135" y="139"/>
                    <a:pt x="153" y="139"/>
                  </a:cubicBezTo>
                  <a:cubicBezTo>
                    <a:pt x="135" y="116"/>
                    <a:pt x="135" y="116"/>
                    <a:pt x="116" y="116"/>
                  </a:cubicBezTo>
                  <a:close/>
                  <a:moveTo>
                    <a:pt x="153" y="139"/>
                  </a:moveTo>
                  <a:cubicBezTo>
                    <a:pt x="153" y="157"/>
                    <a:pt x="176" y="157"/>
                    <a:pt x="176" y="157"/>
                  </a:cubicBezTo>
                  <a:lnTo>
                    <a:pt x="195" y="176"/>
                  </a:lnTo>
                  <a:lnTo>
                    <a:pt x="213" y="176"/>
                  </a:lnTo>
                  <a:lnTo>
                    <a:pt x="195" y="157"/>
                  </a:lnTo>
                  <a:cubicBezTo>
                    <a:pt x="176" y="139"/>
                    <a:pt x="153" y="139"/>
                    <a:pt x="153" y="139"/>
                  </a:cubicBezTo>
                  <a:close/>
                  <a:moveTo>
                    <a:pt x="213" y="176"/>
                  </a:moveTo>
                  <a:cubicBezTo>
                    <a:pt x="232" y="194"/>
                    <a:pt x="232" y="194"/>
                    <a:pt x="250" y="194"/>
                  </a:cubicBezTo>
                  <a:cubicBezTo>
                    <a:pt x="250" y="194"/>
                    <a:pt x="232" y="176"/>
                    <a:pt x="213" y="176"/>
                  </a:cubicBezTo>
                  <a:close/>
                  <a:moveTo>
                    <a:pt x="250" y="194"/>
                  </a:moveTo>
                  <a:lnTo>
                    <a:pt x="250" y="194"/>
                  </a:lnTo>
                  <a:cubicBezTo>
                    <a:pt x="292" y="231"/>
                    <a:pt x="347" y="231"/>
                    <a:pt x="407" y="254"/>
                  </a:cubicBezTo>
                  <a:cubicBezTo>
                    <a:pt x="347" y="231"/>
                    <a:pt x="310" y="213"/>
                    <a:pt x="250" y="194"/>
                  </a:cubicBezTo>
                  <a:close/>
                  <a:moveTo>
                    <a:pt x="407" y="254"/>
                  </a:moveTo>
                  <a:cubicBezTo>
                    <a:pt x="427" y="264"/>
                    <a:pt x="452" y="269"/>
                    <a:pt x="479" y="271"/>
                  </a:cubicBezTo>
                  <a:lnTo>
                    <a:pt x="479" y="271"/>
                  </a:lnTo>
                  <a:cubicBezTo>
                    <a:pt x="462" y="254"/>
                    <a:pt x="444" y="254"/>
                    <a:pt x="444" y="254"/>
                  </a:cubicBezTo>
                  <a:close/>
                  <a:moveTo>
                    <a:pt x="479" y="271"/>
                  </a:moveTo>
                  <a:cubicBezTo>
                    <a:pt x="480" y="272"/>
                    <a:pt x="481" y="272"/>
                    <a:pt x="481" y="273"/>
                  </a:cubicBezTo>
                  <a:lnTo>
                    <a:pt x="560" y="273"/>
                  </a:lnTo>
                  <a:cubicBezTo>
                    <a:pt x="532" y="273"/>
                    <a:pt x="504" y="273"/>
                    <a:pt x="479" y="27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77"/>
            <p:cNvSpPr/>
            <p:nvPr/>
          </p:nvSpPr>
          <p:spPr>
            <a:xfrm>
              <a:off x="1366800" y="2879875"/>
              <a:ext cx="8700" cy="2925"/>
            </a:xfrm>
            <a:custGeom>
              <a:avLst/>
              <a:gdLst/>
              <a:ahLst/>
              <a:cxnLst/>
              <a:rect l="l" t="t" r="r" b="b"/>
              <a:pathLst>
                <a:path w="348" h="117" extrusionOk="0">
                  <a:moveTo>
                    <a:pt x="329" y="1"/>
                  </a:moveTo>
                  <a:lnTo>
                    <a:pt x="329" y="19"/>
                  </a:lnTo>
                  <a:lnTo>
                    <a:pt x="310" y="42"/>
                  </a:lnTo>
                  <a:cubicBezTo>
                    <a:pt x="287" y="42"/>
                    <a:pt x="269" y="42"/>
                    <a:pt x="269" y="19"/>
                  </a:cubicBezTo>
                  <a:lnTo>
                    <a:pt x="116" y="19"/>
                  </a:lnTo>
                  <a:cubicBezTo>
                    <a:pt x="98" y="42"/>
                    <a:pt x="79" y="61"/>
                    <a:pt x="56" y="61"/>
                  </a:cubicBezTo>
                  <a:cubicBezTo>
                    <a:pt x="56" y="79"/>
                    <a:pt x="38" y="79"/>
                    <a:pt x="38" y="98"/>
                  </a:cubicBezTo>
                  <a:cubicBezTo>
                    <a:pt x="56" y="98"/>
                    <a:pt x="56" y="79"/>
                    <a:pt x="79" y="79"/>
                  </a:cubicBezTo>
                  <a:lnTo>
                    <a:pt x="98" y="61"/>
                  </a:lnTo>
                  <a:lnTo>
                    <a:pt x="116" y="42"/>
                  </a:lnTo>
                  <a:lnTo>
                    <a:pt x="213" y="42"/>
                  </a:lnTo>
                  <a:cubicBezTo>
                    <a:pt x="250" y="42"/>
                    <a:pt x="269" y="42"/>
                    <a:pt x="310" y="61"/>
                  </a:cubicBezTo>
                  <a:lnTo>
                    <a:pt x="329" y="42"/>
                  </a:lnTo>
                  <a:lnTo>
                    <a:pt x="347" y="19"/>
                  </a:lnTo>
                  <a:lnTo>
                    <a:pt x="347" y="1"/>
                  </a:lnTo>
                  <a:close/>
                  <a:moveTo>
                    <a:pt x="38" y="98"/>
                  </a:moveTo>
                  <a:cubicBezTo>
                    <a:pt x="19" y="98"/>
                    <a:pt x="19" y="98"/>
                    <a:pt x="1" y="116"/>
                  </a:cubicBezTo>
                  <a:lnTo>
                    <a:pt x="19" y="116"/>
                  </a:lnTo>
                  <a:cubicBezTo>
                    <a:pt x="38" y="116"/>
                    <a:pt x="38" y="116"/>
                    <a:pt x="38" y="98"/>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77"/>
            <p:cNvSpPr/>
            <p:nvPr/>
          </p:nvSpPr>
          <p:spPr>
            <a:xfrm>
              <a:off x="1358600" y="2880850"/>
              <a:ext cx="14475" cy="13800"/>
            </a:xfrm>
            <a:custGeom>
              <a:avLst/>
              <a:gdLst/>
              <a:ahLst/>
              <a:cxnLst/>
              <a:rect l="l" t="t" r="r" b="b"/>
              <a:pathLst>
                <a:path w="579" h="552" extrusionOk="0">
                  <a:moveTo>
                    <a:pt x="223" y="1"/>
                  </a:moveTo>
                  <a:cubicBezTo>
                    <a:pt x="192" y="1"/>
                    <a:pt x="162" y="7"/>
                    <a:pt x="135" y="22"/>
                  </a:cubicBezTo>
                  <a:cubicBezTo>
                    <a:pt x="116" y="40"/>
                    <a:pt x="79" y="59"/>
                    <a:pt x="61" y="96"/>
                  </a:cubicBezTo>
                  <a:cubicBezTo>
                    <a:pt x="1" y="174"/>
                    <a:pt x="1" y="271"/>
                    <a:pt x="38" y="350"/>
                  </a:cubicBezTo>
                  <a:cubicBezTo>
                    <a:pt x="61" y="387"/>
                    <a:pt x="79" y="424"/>
                    <a:pt x="116" y="442"/>
                  </a:cubicBezTo>
                  <a:cubicBezTo>
                    <a:pt x="176" y="484"/>
                    <a:pt x="269" y="521"/>
                    <a:pt x="347" y="539"/>
                  </a:cubicBezTo>
                  <a:cubicBezTo>
                    <a:pt x="387" y="547"/>
                    <a:pt x="424" y="552"/>
                    <a:pt x="455" y="552"/>
                  </a:cubicBezTo>
                  <a:cubicBezTo>
                    <a:pt x="499" y="552"/>
                    <a:pt x="530" y="543"/>
                    <a:pt x="541" y="521"/>
                  </a:cubicBezTo>
                  <a:lnTo>
                    <a:pt x="560" y="502"/>
                  </a:lnTo>
                  <a:cubicBezTo>
                    <a:pt x="578" y="405"/>
                    <a:pt x="481" y="156"/>
                    <a:pt x="384" y="59"/>
                  </a:cubicBezTo>
                  <a:cubicBezTo>
                    <a:pt x="336" y="23"/>
                    <a:pt x="279" y="1"/>
                    <a:pt x="223" y="1"/>
                  </a:cubicBezTo>
                  <a:close/>
                </a:path>
              </a:pathLst>
            </a:custGeom>
            <a:solidFill>
              <a:srgbClr val="FE9D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77"/>
            <p:cNvSpPr/>
            <p:nvPr/>
          </p:nvSpPr>
          <p:spPr>
            <a:xfrm>
              <a:off x="1363450" y="2873175"/>
              <a:ext cx="7200" cy="8700"/>
            </a:xfrm>
            <a:custGeom>
              <a:avLst/>
              <a:gdLst/>
              <a:ahLst/>
              <a:cxnLst/>
              <a:rect l="l" t="t" r="r" b="b"/>
              <a:pathLst>
                <a:path w="288" h="348" extrusionOk="0">
                  <a:moveTo>
                    <a:pt x="250" y="1"/>
                  </a:moveTo>
                  <a:lnTo>
                    <a:pt x="250" y="38"/>
                  </a:lnTo>
                  <a:lnTo>
                    <a:pt x="250" y="56"/>
                  </a:lnTo>
                  <a:lnTo>
                    <a:pt x="232" y="79"/>
                  </a:lnTo>
                  <a:cubicBezTo>
                    <a:pt x="213" y="79"/>
                    <a:pt x="213" y="79"/>
                    <a:pt x="190" y="98"/>
                  </a:cubicBezTo>
                  <a:cubicBezTo>
                    <a:pt x="172" y="98"/>
                    <a:pt x="172" y="116"/>
                    <a:pt x="153" y="116"/>
                  </a:cubicBezTo>
                  <a:cubicBezTo>
                    <a:pt x="135" y="135"/>
                    <a:pt x="116" y="135"/>
                    <a:pt x="98" y="153"/>
                  </a:cubicBezTo>
                  <a:cubicBezTo>
                    <a:pt x="75" y="172"/>
                    <a:pt x="56" y="195"/>
                    <a:pt x="38" y="195"/>
                  </a:cubicBezTo>
                  <a:lnTo>
                    <a:pt x="38" y="232"/>
                  </a:lnTo>
                  <a:cubicBezTo>
                    <a:pt x="19" y="250"/>
                    <a:pt x="19" y="269"/>
                    <a:pt x="19" y="269"/>
                  </a:cubicBezTo>
                  <a:cubicBezTo>
                    <a:pt x="38" y="269"/>
                    <a:pt x="38" y="250"/>
                    <a:pt x="38" y="250"/>
                  </a:cubicBezTo>
                  <a:cubicBezTo>
                    <a:pt x="38" y="232"/>
                    <a:pt x="56" y="213"/>
                    <a:pt x="56" y="213"/>
                  </a:cubicBezTo>
                  <a:cubicBezTo>
                    <a:pt x="75" y="195"/>
                    <a:pt x="98" y="195"/>
                    <a:pt x="116" y="172"/>
                  </a:cubicBezTo>
                  <a:cubicBezTo>
                    <a:pt x="116" y="153"/>
                    <a:pt x="135" y="153"/>
                    <a:pt x="153" y="135"/>
                  </a:cubicBezTo>
                  <a:cubicBezTo>
                    <a:pt x="172" y="135"/>
                    <a:pt x="190" y="116"/>
                    <a:pt x="213" y="116"/>
                  </a:cubicBezTo>
                  <a:cubicBezTo>
                    <a:pt x="232" y="116"/>
                    <a:pt x="232" y="116"/>
                    <a:pt x="250" y="98"/>
                  </a:cubicBezTo>
                  <a:lnTo>
                    <a:pt x="269" y="98"/>
                  </a:lnTo>
                  <a:lnTo>
                    <a:pt x="287" y="79"/>
                  </a:lnTo>
                  <a:lnTo>
                    <a:pt x="287" y="56"/>
                  </a:lnTo>
                  <a:lnTo>
                    <a:pt x="287" y="38"/>
                  </a:lnTo>
                  <a:lnTo>
                    <a:pt x="287" y="19"/>
                  </a:lnTo>
                  <a:cubicBezTo>
                    <a:pt x="269" y="19"/>
                    <a:pt x="269" y="1"/>
                    <a:pt x="250" y="1"/>
                  </a:cubicBezTo>
                  <a:close/>
                  <a:moveTo>
                    <a:pt x="19" y="269"/>
                  </a:moveTo>
                  <a:cubicBezTo>
                    <a:pt x="19" y="287"/>
                    <a:pt x="1" y="310"/>
                    <a:pt x="1" y="310"/>
                  </a:cubicBezTo>
                  <a:lnTo>
                    <a:pt x="1" y="347"/>
                  </a:lnTo>
                  <a:cubicBezTo>
                    <a:pt x="1" y="347"/>
                    <a:pt x="19" y="329"/>
                    <a:pt x="19" y="310"/>
                  </a:cubicBezTo>
                  <a:lnTo>
                    <a:pt x="19" y="269"/>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77"/>
            <p:cNvSpPr/>
            <p:nvPr/>
          </p:nvSpPr>
          <p:spPr>
            <a:xfrm>
              <a:off x="1349025" y="2906925"/>
              <a:ext cx="1850" cy="2325"/>
            </a:xfrm>
            <a:custGeom>
              <a:avLst/>
              <a:gdLst/>
              <a:ahLst/>
              <a:cxnLst/>
              <a:rect l="l" t="t" r="r" b="b"/>
              <a:pathLst>
                <a:path w="74" h="93" extrusionOk="0">
                  <a:moveTo>
                    <a:pt x="37" y="0"/>
                  </a:moveTo>
                  <a:lnTo>
                    <a:pt x="19" y="19"/>
                  </a:lnTo>
                  <a:lnTo>
                    <a:pt x="19" y="37"/>
                  </a:lnTo>
                  <a:lnTo>
                    <a:pt x="19" y="56"/>
                  </a:lnTo>
                  <a:lnTo>
                    <a:pt x="37" y="37"/>
                  </a:lnTo>
                  <a:lnTo>
                    <a:pt x="55" y="56"/>
                  </a:lnTo>
                  <a:lnTo>
                    <a:pt x="55" y="37"/>
                  </a:lnTo>
                  <a:lnTo>
                    <a:pt x="37" y="19"/>
                  </a:lnTo>
                  <a:lnTo>
                    <a:pt x="37" y="0"/>
                  </a:lnTo>
                  <a:close/>
                  <a:moveTo>
                    <a:pt x="19" y="56"/>
                  </a:moveTo>
                  <a:cubicBezTo>
                    <a:pt x="0" y="56"/>
                    <a:pt x="0" y="74"/>
                    <a:pt x="0" y="93"/>
                  </a:cubicBezTo>
                  <a:cubicBezTo>
                    <a:pt x="0" y="74"/>
                    <a:pt x="19" y="74"/>
                    <a:pt x="19" y="56"/>
                  </a:cubicBezTo>
                  <a:close/>
                  <a:moveTo>
                    <a:pt x="55" y="56"/>
                  </a:moveTo>
                  <a:lnTo>
                    <a:pt x="55" y="74"/>
                  </a:lnTo>
                  <a:lnTo>
                    <a:pt x="74" y="93"/>
                  </a:lnTo>
                  <a:lnTo>
                    <a:pt x="74" y="74"/>
                  </a:lnTo>
                  <a:lnTo>
                    <a:pt x="55" y="56"/>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77"/>
            <p:cNvSpPr/>
            <p:nvPr/>
          </p:nvSpPr>
          <p:spPr>
            <a:xfrm>
              <a:off x="1348550" y="2899175"/>
              <a:ext cx="3375" cy="8700"/>
            </a:xfrm>
            <a:custGeom>
              <a:avLst/>
              <a:gdLst/>
              <a:ahLst/>
              <a:cxnLst/>
              <a:rect l="l" t="t" r="r" b="b"/>
              <a:pathLst>
                <a:path w="135" h="348" extrusionOk="0">
                  <a:moveTo>
                    <a:pt x="116" y="1"/>
                  </a:moveTo>
                  <a:lnTo>
                    <a:pt x="93" y="19"/>
                  </a:lnTo>
                  <a:lnTo>
                    <a:pt x="74" y="37"/>
                  </a:lnTo>
                  <a:cubicBezTo>
                    <a:pt x="56" y="37"/>
                    <a:pt x="56" y="56"/>
                    <a:pt x="56" y="79"/>
                  </a:cubicBezTo>
                  <a:cubicBezTo>
                    <a:pt x="38" y="98"/>
                    <a:pt x="19" y="116"/>
                    <a:pt x="19" y="153"/>
                  </a:cubicBezTo>
                  <a:lnTo>
                    <a:pt x="19" y="171"/>
                  </a:lnTo>
                  <a:lnTo>
                    <a:pt x="19" y="195"/>
                  </a:lnTo>
                  <a:cubicBezTo>
                    <a:pt x="19" y="213"/>
                    <a:pt x="1" y="232"/>
                    <a:pt x="1" y="232"/>
                  </a:cubicBezTo>
                  <a:cubicBezTo>
                    <a:pt x="19" y="269"/>
                    <a:pt x="19" y="287"/>
                    <a:pt x="19" y="329"/>
                  </a:cubicBezTo>
                  <a:cubicBezTo>
                    <a:pt x="38" y="347"/>
                    <a:pt x="38" y="347"/>
                    <a:pt x="56" y="347"/>
                  </a:cubicBezTo>
                  <a:cubicBezTo>
                    <a:pt x="74" y="347"/>
                    <a:pt x="74" y="329"/>
                    <a:pt x="74" y="329"/>
                  </a:cubicBezTo>
                  <a:cubicBezTo>
                    <a:pt x="74" y="287"/>
                    <a:pt x="74" y="269"/>
                    <a:pt x="93" y="250"/>
                  </a:cubicBezTo>
                  <a:lnTo>
                    <a:pt x="93" y="213"/>
                  </a:lnTo>
                  <a:lnTo>
                    <a:pt x="93" y="195"/>
                  </a:lnTo>
                  <a:lnTo>
                    <a:pt x="93" y="171"/>
                  </a:lnTo>
                  <a:cubicBezTo>
                    <a:pt x="116" y="153"/>
                    <a:pt x="116" y="116"/>
                    <a:pt x="116" y="98"/>
                  </a:cubicBezTo>
                  <a:lnTo>
                    <a:pt x="135" y="56"/>
                  </a:lnTo>
                  <a:lnTo>
                    <a:pt x="135" y="37"/>
                  </a:lnTo>
                  <a:lnTo>
                    <a:pt x="135" y="19"/>
                  </a:lnTo>
                  <a:cubicBezTo>
                    <a:pt x="135" y="19"/>
                    <a:pt x="135" y="1"/>
                    <a:pt x="116"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77"/>
            <p:cNvSpPr/>
            <p:nvPr/>
          </p:nvSpPr>
          <p:spPr>
            <a:xfrm>
              <a:off x="1356175" y="2890050"/>
              <a:ext cx="2925" cy="8700"/>
            </a:xfrm>
            <a:custGeom>
              <a:avLst/>
              <a:gdLst/>
              <a:ahLst/>
              <a:cxnLst/>
              <a:rect l="l" t="t" r="r" b="b"/>
              <a:pathLst>
                <a:path w="117" h="348" extrusionOk="0">
                  <a:moveTo>
                    <a:pt x="98" y="0"/>
                  </a:moveTo>
                  <a:cubicBezTo>
                    <a:pt x="79" y="0"/>
                    <a:pt x="61" y="0"/>
                    <a:pt x="61" y="19"/>
                  </a:cubicBezTo>
                  <a:lnTo>
                    <a:pt x="42" y="19"/>
                  </a:lnTo>
                  <a:lnTo>
                    <a:pt x="42" y="37"/>
                  </a:lnTo>
                  <a:lnTo>
                    <a:pt x="42" y="56"/>
                  </a:lnTo>
                  <a:cubicBezTo>
                    <a:pt x="19" y="74"/>
                    <a:pt x="19" y="74"/>
                    <a:pt x="19" y="98"/>
                  </a:cubicBezTo>
                  <a:cubicBezTo>
                    <a:pt x="1" y="116"/>
                    <a:pt x="1" y="153"/>
                    <a:pt x="1" y="171"/>
                  </a:cubicBezTo>
                  <a:lnTo>
                    <a:pt x="1" y="268"/>
                  </a:lnTo>
                  <a:cubicBezTo>
                    <a:pt x="1" y="287"/>
                    <a:pt x="19" y="329"/>
                    <a:pt x="42" y="347"/>
                  </a:cubicBezTo>
                  <a:lnTo>
                    <a:pt x="61" y="347"/>
                  </a:lnTo>
                  <a:lnTo>
                    <a:pt x="61" y="329"/>
                  </a:lnTo>
                  <a:cubicBezTo>
                    <a:pt x="42" y="305"/>
                    <a:pt x="42" y="287"/>
                    <a:pt x="42" y="268"/>
                  </a:cubicBezTo>
                  <a:lnTo>
                    <a:pt x="42" y="190"/>
                  </a:lnTo>
                  <a:cubicBezTo>
                    <a:pt x="42" y="153"/>
                    <a:pt x="61" y="134"/>
                    <a:pt x="61" y="116"/>
                  </a:cubicBezTo>
                  <a:cubicBezTo>
                    <a:pt x="79" y="98"/>
                    <a:pt x="79" y="98"/>
                    <a:pt x="79" y="74"/>
                  </a:cubicBezTo>
                  <a:lnTo>
                    <a:pt x="98" y="56"/>
                  </a:lnTo>
                  <a:cubicBezTo>
                    <a:pt x="116" y="37"/>
                    <a:pt x="116" y="19"/>
                    <a:pt x="98"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77"/>
            <p:cNvSpPr/>
            <p:nvPr/>
          </p:nvSpPr>
          <p:spPr>
            <a:xfrm>
              <a:off x="1349025" y="2890175"/>
              <a:ext cx="10075" cy="11750"/>
            </a:xfrm>
            <a:custGeom>
              <a:avLst/>
              <a:gdLst/>
              <a:ahLst/>
              <a:cxnLst/>
              <a:rect l="l" t="t" r="r" b="b"/>
              <a:pathLst>
                <a:path w="403" h="470" extrusionOk="0">
                  <a:moveTo>
                    <a:pt x="365" y="0"/>
                  </a:moveTo>
                  <a:cubicBezTo>
                    <a:pt x="360" y="0"/>
                    <a:pt x="356" y="5"/>
                    <a:pt x="347" y="14"/>
                  </a:cubicBezTo>
                  <a:lnTo>
                    <a:pt x="328" y="14"/>
                  </a:lnTo>
                  <a:lnTo>
                    <a:pt x="328" y="32"/>
                  </a:lnTo>
                  <a:cubicBezTo>
                    <a:pt x="305" y="32"/>
                    <a:pt x="305" y="32"/>
                    <a:pt x="305" y="51"/>
                  </a:cubicBezTo>
                  <a:cubicBezTo>
                    <a:pt x="287" y="51"/>
                    <a:pt x="268" y="69"/>
                    <a:pt x="250" y="93"/>
                  </a:cubicBezTo>
                  <a:cubicBezTo>
                    <a:pt x="231" y="111"/>
                    <a:pt x="189" y="148"/>
                    <a:pt x="171" y="166"/>
                  </a:cubicBezTo>
                  <a:cubicBezTo>
                    <a:pt x="134" y="208"/>
                    <a:pt x="116" y="227"/>
                    <a:pt x="97" y="263"/>
                  </a:cubicBezTo>
                  <a:cubicBezTo>
                    <a:pt x="74" y="282"/>
                    <a:pt x="74" y="300"/>
                    <a:pt x="55" y="324"/>
                  </a:cubicBezTo>
                  <a:cubicBezTo>
                    <a:pt x="37" y="324"/>
                    <a:pt x="37" y="342"/>
                    <a:pt x="19" y="361"/>
                  </a:cubicBezTo>
                  <a:cubicBezTo>
                    <a:pt x="0" y="397"/>
                    <a:pt x="19" y="439"/>
                    <a:pt x="37" y="458"/>
                  </a:cubicBezTo>
                  <a:cubicBezTo>
                    <a:pt x="52" y="465"/>
                    <a:pt x="68" y="470"/>
                    <a:pt x="83" y="470"/>
                  </a:cubicBezTo>
                  <a:cubicBezTo>
                    <a:pt x="104" y="470"/>
                    <a:pt x="123" y="461"/>
                    <a:pt x="134" y="439"/>
                  </a:cubicBezTo>
                  <a:lnTo>
                    <a:pt x="153" y="416"/>
                  </a:lnTo>
                  <a:cubicBezTo>
                    <a:pt x="153" y="416"/>
                    <a:pt x="153" y="397"/>
                    <a:pt x="171" y="379"/>
                  </a:cubicBezTo>
                  <a:cubicBezTo>
                    <a:pt x="171" y="361"/>
                    <a:pt x="189" y="342"/>
                    <a:pt x="189" y="324"/>
                  </a:cubicBezTo>
                  <a:cubicBezTo>
                    <a:pt x="213" y="282"/>
                    <a:pt x="231" y="263"/>
                    <a:pt x="250" y="227"/>
                  </a:cubicBezTo>
                  <a:cubicBezTo>
                    <a:pt x="268" y="208"/>
                    <a:pt x="287" y="166"/>
                    <a:pt x="305" y="129"/>
                  </a:cubicBezTo>
                  <a:cubicBezTo>
                    <a:pt x="328" y="129"/>
                    <a:pt x="328" y="111"/>
                    <a:pt x="347" y="93"/>
                  </a:cubicBezTo>
                  <a:lnTo>
                    <a:pt x="365" y="69"/>
                  </a:lnTo>
                  <a:lnTo>
                    <a:pt x="384" y="51"/>
                  </a:lnTo>
                  <a:cubicBezTo>
                    <a:pt x="402" y="32"/>
                    <a:pt x="402" y="14"/>
                    <a:pt x="384" y="14"/>
                  </a:cubicBezTo>
                  <a:cubicBezTo>
                    <a:pt x="374" y="5"/>
                    <a:pt x="370" y="0"/>
                    <a:pt x="36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77"/>
            <p:cNvSpPr/>
            <p:nvPr/>
          </p:nvSpPr>
          <p:spPr>
            <a:xfrm>
              <a:off x="1345675" y="2910725"/>
              <a:ext cx="1400" cy="1425"/>
            </a:xfrm>
            <a:custGeom>
              <a:avLst/>
              <a:gdLst/>
              <a:ahLst/>
              <a:cxnLst/>
              <a:rect l="l" t="t" r="r" b="b"/>
              <a:pathLst>
                <a:path w="56" h="57" extrusionOk="0">
                  <a:moveTo>
                    <a:pt x="0" y="1"/>
                  </a:moveTo>
                  <a:lnTo>
                    <a:pt x="0" y="19"/>
                  </a:lnTo>
                  <a:lnTo>
                    <a:pt x="19" y="38"/>
                  </a:lnTo>
                  <a:cubicBezTo>
                    <a:pt x="37" y="38"/>
                    <a:pt x="37" y="38"/>
                    <a:pt x="55" y="56"/>
                  </a:cubicBezTo>
                  <a:cubicBezTo>
                    <a:pt x="37" y="38"/>
                    <a:pt x="37" y="38"/>
                    <a:pt x="37" y="19"/>
                  </a:cubicBezTo>
                  <a:cubicBezTo>
                    <a:pt x="19" y="19"/>
                    <a:pt x="19" y="1"/>
                    <a:pt x="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77"/>
            <p:cNvSpPr/>
            <p:nvPr/>
          </p:nvSpPr>
          <p:spPr>
            <a:xfrm>
              <a:off x="1343700" y="2901600"/>
              <a:ext cx="2450" cy="9625"/>
            </a:xfrm>
            <a:custGeom>
              <a:avLst/>
              <a:gdLst/>
              <a:ahLst/>
              <a:cxnLst/>
              <a:rect l="l" t="t" r="r" b="b"/>
              <a:pathLst>
                <a:path w="98" h="385" extrusionOk="0">
                  <a:moveTo>
                    <a:pt x="56" y="1"/>
                  </a:moveTo>
                  <a:cubicBezTo>
                    <a:pt x="37" y="1"/>
                    <a:pt x="37" y="1"/>
                    <a:pt x="37" y="19"/>
                  </a:cubicBezTo>
                  <a:lnTo>
                    <a:pt x="19" y="19"/>
                  </a:lnTo>
                  <a:lnTo>
                    <a:pt x="19" y="38"/>
                  </a:lnTo>
                  <a:lnTo>
                    <a:pt x="19" y="56"/>
                  </a:lnTo>
                  <a:cubicBezTo>
                    <a:pt x="0" y="74"/>
                    <a:pt x="0" y="98"/>
                    <a:pt x="0" y="98"/>
                  </a:cubicBezTo>
                  <a:lnTo>
                    <a:pt x="0" y="190"/>
                  </a:lnTo>
                  <a:lnTo>
                    <a:pt x="0" y="250"/>
                  </a:lnTo>
                  <a:cubicBezTo>
                    <a:pt x="0" y="269"/>
                    <a:pt x="0" y="269"/>
                    <a:pt x="19" y="287"/>
                  </a:cubicBezTo>
                  <a:cubicBezTo>
                    <a:pt x="19" y="329"/>
                    <a:pt x="37" y="347"/>
                    <a:pt x="56" y="384"/>
                  </a:cubicBezTo>
                  <a:lnTo>
                    <a:pt x="79" y="384"/>
                  </a:lnTo>
                  <a:lnTo>
                    <a:pt x="98" y="366"/>
                  </a:lnTo>
                  <a:cubicBezTo>
                    <a:pt x="98" y="329"/>
                    <a:pt x="79" y="306"/>
                    <a:pt x="79" y="269"/>
                  </a:cubicBezTo>
                  <a:lnTo>
                    <a:pt x="79" y="232"/>
                  </a:lnTo>
                  <a:lnTo>
                    <a:pt x="79" y="213"/>
                  </a:lnTo>
                  <a:lnTo>
                    <a:pt x="79" y="190"/>
                  </a:lnTo>
                  <a:lnTo>
                    <a:pt x="79" y="116"/>
                  </a:lnTo>
                  <a:lnTo>
                    <a:pt x="79" y="74"/>
                  </a:lnTo>
                  <a:lnTo>
                    <a:pt x="79" y="56"/>
                  </a:lnTo>
                  <a:lnTo>
                    <a:pt x="79" y="38"/>
                  </a:lnTo>
                  <a:lnTo>
                    <a:pt x="79" y="19"/>
                  </a:lnTo>
                  <a:cubicBezTo>
                    <a:pt x="79" y="1"/>
                    <a:pt x="79" y="1"/>
                    <a:pt x="56"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77"/>
            <p:cNvSpPr/>
            <p:nvPr/>
          </p:nvSpPr>
          <p:spPr>
            <a:xfrm>
              <a:off x="1348550" y="2890050"/>
              <a:ext cx="2925" cy="9600"/>
            </a:xfrm>
            <a:custGeom>
              <a:avLst/>
              <a:gdLst/>
              <a:ahLst/>
              <a:cxnLst/>
              <a:rect l="l" t="t" r="r" b="b"/>
              <a:pathLst>
                <a:path w="117" h="384" extrusionOk="0">
                  <a:moveTo>
                    <a:pt x="56" y="0"/>
                  </a:moveTo>
                  <a:cubicBezTo>
                    <a:pt x="38" y="0"/>
                    <a:pt x="19" y="0"/>
                    <a:pt x="19" y="19"/>
                  </a:cubicBezTo>
                  <a:lnTo>
                    <a:pt x="19" y="37"/>
                  </a:lnTo>
                  <a:cubicBezTo>
                    <a:pt x="19" y="56"/>
                    <a:pt x="19" y="56"/>
                    <a:pt x="1" y="74"/>
                  </a:cubicBezTo>
                  <a:lnTo>
                    <a:pt x="1" y="116"/>
                  </a:lnTo>
                  <a:lnTo>
                    <a:pt x="1" y="213"/>
                  </a:lnTo>
                  <a:cubicBezTo>
                    <a:pt x="19" y="250"/>
                    <a:pt x="19" y="268"/>
                    <a:pt x="38" y="305"/>
                  </a:cubicBezTo>
                  <a:cubicBezTo>
                    <a:pt x="56" y="329"/>
                    <a:pt x="74" y="366"/>
                    <a:pt x="93" y="384"/>
                  </a:cubicBezTo>
                  <a:lnTo>
                    <a:pt x="116" y="384"/>
                  </a:lnTo>
                  <a:lnTo>
                    <a:pt x="116" y="366"/>
                  </a:lnTo>
                  <a:cubicBezTo>
                    <a:pt x="93" y="347"/>
                    <a:pt x="74" y="305"/>
                    <a:pt x="74" y="287"/>
                  </a:cubicBezTo>
                  <a:cubicBezTo>
                    <a:pt x="56" y="268"/>
                    <a:pt x="56" y="232"/>
                    <a:pt x="56" y="213"/>
                  </a:cubicBezTo>
                  <a:lnTo>
                    <a:pt x="56" y="116"/>
                  </a:lnTo>
                  <a:lnTo>
                    <a:pt x="56" y="74"/>
                  </a:lnTo>
                  <a:lnTo>
                    <a:pt x="74" y="56"/>
                  </a:lnTo>
                  <a:lnTo>
                    <a:pt x="74" y="37"/>
                  </a:lnTo>
                  <a:cubicBezTo>
                    <a:pt x="74" y="19"/>
                    <a:pt x="74" y="0"/>
                    <a:pt x="56"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77"/>
            <p:cNvSpPr/>
            <p:nvPr/>
          </p:nvSpPr>
          <p:spPr>
            <a:xfrm>
              <a:off x="1342775" y="2890050"/>
              <a:ext cx="7650" cy="14650"/>
            </a:xfrm>
            <a:custGeom>
              <a:avLst/>
              <a:gdLst/>
              <a:ahLst/>
              <a:cxnLst/>
              <a:rect l="l" t="t" r="r" b="b"/>
              <a:pathLst>
                <a:path w="306" h="586" extrusionOk="0">
                  <a:moveTo>
                    <a:pt x="287" y="0"/>
                  </a:moveTo>
                  <a:cubicBezTo>
                    <a:pt x="269" y="0"/>
                    <a:pt x="269" y="0"/>
                    <a:pt x="250" y="19"/>
                  </a:cubicBezTo>
                  <a:lnTo>
                    <a:pt x="232" y="37"/>
                  </a:lnTo>
                  <a:cubicBezTo>
                    <a:pt x="232" y="56"/>
                    <a:pt x="208" y="56"/>
                    <a:pt x="208" y="74"/>
                  </a:cubicBezTo>
                  <a:cubicBezTo>
                    <a:pt x="190" y="98"/>
                    <a:pt x="190" y="116"/>
                    <a:pt x="171" y="134"/>
                  </a:cubicBezTo>
                  <a:cubicBezTo>
                    <a:pt x="153" y="171"/>
                    <a:pt x="135" y="213"/>
                    <a:pt x="116" y="250"/>
                  </a:cubicBezTo>
                  <a:cubicBezTo>
                    <a:pt x="93" y="287"/>
                    <a:pt x="74" y="329"/>
                    <a:pt x="56" y="366"/>
                  </a:cubicBezTo>
                  <a:cubicBezTo>
                    <a:pt x="56" y="384"/>
                    <a:pt x="37" y="402"/>
                    <a:pt x="37" y="421"/>
                  </a:cubicBezTo>
                  <a:cubicBezTo>
                    <a:pt x="37" y="463"/>
                    <a:pt x="19" y="481"/>
                    <a:pt x="19" y="500"/>
                  </a:cubicBezTo>
                  <a:cubicBezTo>
                    <a:pt x="1" y="536"/>
                    <a:pt x="37" y="578"/>
                    <a:pt x="56" y="578"/>
                  </a:cubicBezTo>
                  <a:cubicBezTo>
                    <a:pt x="66" y="583"/>
                    <a:pt x="76" y="585"/>
                    <a:pt x="86" y="585"/>
                  </a:cubicBezTo>
                  <a:cubicBezTo>
                    <a:pt x="113" y="585"/>
                    <a:pt x="139" y="567"/>
                    <a:pt x="153" y="536"/>
                  </a:cubicBezTo>
                  <a:lnTo>
                    <a:pt x="153" y="518"/>
                  </a:lnTo>
                  <a:lnTo>
                    <a:pt x="153" y="463"/>
                  </a:lnTo>
                  <a:cubicBezTo>
                    <a:pt x="171" y="444"/>
                    <a:pt x="171" y="421"/>
                    <a:pt x="171" y="402"/>
                  </a:cubicBezTo>
                  <a:cubicBezTo>
                    <a:pt x="171" y="366"/>
                    <a:pt x="190" y="329"/>
                    <a:pt x="208" y="287"/>
                  </a:cubicBezTo>
                  <a:cubicBezTo>
                    <a:pt x="208" y="232"/>
                    <a:pt x="232" y="190"/>
                    <a:pt x="250" y="153"/>
                  </a:cubicBezTo>
                  <a:cubicBezTo>
                    <a:pt x="250" y="134"/>
                    <a:pt x="269" y="116"/>
                    <a:pt x="269" y="98"/>
                  </a:cubicBezTo>
                  <a:lnTo>
                    <a:pt x="287" y="74"/>
                  </a:lnTo>
                  <a:lnTo>
                    <a:pt x="287" y="56"/>
                  </a:lnTo>
                  <a:lnTo>
                    <a:pt x="305" y="56"/>
                  </a:lnTo>
                  <a:lnTo>
                    <a:pt x="305" y="37"/>
                  </a:lnTo>
                  <a:cubicBezTo>
                    <a:pt x="305" y="37"/>
                    <a:pt x="305" y="19"/>
                    <a:pt x="287"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77"/>
            <p:cNvSpPr/>
            <p:nvPr/>
          </p:nvSpPr>
          <p:spPr>
            <a:xfrm>
              <a:off x="1362425" y="2884425"/>
              <a:ext cx="4875" cy="4325"/>
            </a:xfrm>
            <a:custGeom>
              <a:avLst/>
              <a:gdLst/>
              <a:ahLst/>
              <a:cxnLst/>
              <a:rect l="l" t="t" r="r" b="b"/>
              <a:pathLst>
                <a:path w="195" h="173" extrusionOk="0">
                  <a:moveTo>
                    <a:pt x="54" y="1"/>
                  </a:moveTo>
                  <a:cubicBezTo>
                    <a:pt x="42" y="1"/>
                    <a:pt x="31" y="5"/>
                    <a:pt x="23" y="13"/>
                  </a:cubicBezTo>
                  <a:cubicBezTo>
                    <a:pt x="0" y="31"/>
                    <a:pt x="0" y="92"/>
                    <a:pt x="42" y="128"/>
                  </a:cubicBezTo>
                  <a:cubicBezTo>
                    <a:pt x="69" y="156"/>
                    <a:pt x="108" y="173"/>
                    <a:pt x="142" y="173"/>
                  </a:cubicBezTo>
                  <a:cubicBezTo>
                    <a:pt x="154" y="173"/>
                    <a:pt x="166" y="170"/>
                    <a:pt x="176" y="165"/>
                  </a:cubicBezTo>
                  <a:cubicBezTo>
                    <a:pt x="194" y="147"/>
                    <a:pt x="157" y="68"/>
                    <a:pt x="116" y="31"/>
                  </a:cubicBezTo>
                  <a:cubicBezTo>
                    <a:pt x="94" y="10"/>
                    <a:pt x="72" y="1"/>
                    <a:pt x="5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00" name="Google Shape;6700;p77"/>
          <p:cNvSpPr txBox="1">
            <a:spLocks noGrp="1"/>
          </p:cNvSpPr>
          <p:nvPr>
            <p:ph type="ctrTitle"/>
          </p:nvPr>
        </p:nvSpPr>
        <p:spPr>
          <a:xfrm flipH="1">
            <a:off x="3973470" y="1316173"/>
            <a:ext cx="4729768" cy="121556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Buon lavoro!</a:t>
            </a:r>
            <a:endParaRPr dirty="0"/>
          </a:p>
        </p:txBody>
      </p:sp>
      <p:grpSp>
        <p:nvGrpSpPr>
          <p:cNvPr id="6701" name="Google Shape;6701;p77"/>
          <p:cNvGrpSpPr/>
          <p:nvPr/>
        </p:nvGrpSpPr>
        <p:grpSpPr>
          <a:xfrm flipH="1">
            <a:off x="567024" y="2264676"/>
            <a:ext cx="519451" cy="531593"/>
            <a:chOff x="6405353" y="2836979"/>
            <a:chExt cx="396861" cy="406137"/>
          </a:xfrm>
        </p:grpSpPr>
        <p:sp>
          <p:nvSpPr>
            <p:cNvPr id="6702" name="Google Shape;6702;p77"/>
            <p:cNvSpPr/>
            <p:nvPr/>
          </p:nvSpPr>
          <p:spPr>
            <a:xfrm>
              <a:off x="6561364" y="3023438"/>
              <a:ext cx="154464" cy="219678"/>
            </a:xfrm>
            <a:custGeom>
              <a:avLst/>
              <a:gdLst/>
              <a:ahLst/>
              <a:cxnLst/>
              <a:rect l="l" t="t" r="r" b="b"/>
              <a:pathLst>
                <a:path w="1198" h="1812" extrusionOk="0">
                  <a:moveTo>
                    <a:pt x="250" y="0"/>
                  </a:moveTo>
                  <a:lnTo>
                    <a:pt x="232" y="19"/>
                  </a:lnTo>
                  <a:lnTo>
                    <a:pt x="1" y="268"/>
                  </a:lnTo>
                  <a:lnTo>
                    <a:pt x="19" y="384"/>
                  </a:lnTo>
                  <a:cubicBezTo>
                    <a:pt x="42" y="444"/>
                    <a:pt x="61" y="499"/>
                    <a:pt x="61" y="559"/>
                  </a:cubicBezTo>
                  <a:cubicBezTo>
                    <a:pt x="61" y="578"/>
                    <a:pt x="79" y="615"/>
                    <a:pt x="79" y="638"/>
                  </a:cubicBezTo>
                  <a:lnTo>
                    <a:pt x="79" y="730"/>
                  </a:lnTo>
                  <a:cubicBezTo>
                    <a:pt x="98" y="809"/>
                    <a:pt x="98" y="887"/>
                    <a:pt x="116" y="943"/>
                  </a:cubicBezTo>
                  <a:cubicBezTo>
                    <a:pt x="135" y="985"/>
                    <a:pt x="135" y="1021"/>
                    <a:pt x="135" y="1058"/>
                  </a:cubicBezTo>
                  <a:cubicBezTo>
                    <a:pt x="158" y="1077"/>
                    <a:pt x="158" y="1077"/>
                    <a:pt x="158" y="1100"/>
                  </a:cubicBezTo>
                  <a:cubicBezTo>
                    <a:pt x="176" y="1155"/>
                    <a:pt x="195" y="1216"/>
                    <a:pt x="232" y="1253"/>
                  </a:cubicBezTo>
                  <a:cubicBezTo>
                    <a:pt x="232" y="1271"/>
                    <a:pt x="250" y="1289"/>
                    <a:pt x="250" y="1289"/>
                  </a:cubicBezTo>
                  <a:cubicBezTo>
                    <a:pt x="292" y="1350"/>
                    <a:pt x="329" y="1387"/>
                    <a:pt x="366" y="1447"/>
                  </a:cubicBezTo>
                  <a:cubicBezTo>
                    <a:pt x="407" y="1484"/>
                    <a:pt x="444" y="1521"/>
                    <a:pt x="504" y="1562"/>
                  </a:cubicBezTo>
                  <a:cubicBezTo>
                    <a:pt x="620" y="1655"/>
                    <a:pt x="735" y="1733"/>
                    <a:pt x="906" y="1812"/>
                  </a:cubicBezTo>
                  <a:cubicBezTo>
                    <a:pt x="966" y="1715"/>
                    <a:pt x="1003" y="1636"/>
                    <a:pt x="1059" y="1539"/>
                  </a:cubicBezTo>
                  <a:cubicBezTo>
                    <a:pt x="1082" y="1502"/>
                    <a:pt x="1082" y="1465"/>
                    <a:pt x="1100" y="1423"/>
                  </a:cubicBezTo>
                  <a:cubicBezTo>
                    <a:pt x="1119" y="1387"/>
                    <a:pt x="1137" y="1350"/>
                    <a:pt x="1137" y="1308"/>
                  </a:cubicBezTo>
                  <a:cubicBezTo>
                    <a:pt x="1174" y="1216"/>
                    <a:pt x="1197" y="1100"/>
                    <a:pt x="1197" y="1003"/>
                  </a:cubicBezTo>
                  <a:cubicBezTo>
                    <a:pt x="1197" y="943"/>
                    <a:pt x="1174" y="869"/>
                    <a:pt x="1174" y="809"/>
                  </a:cubicBezTo>
                  <a:cubicBezTo>
                    <a:pt x="1156" y="754"/>
                    <a:pt x="1137" y="693"/>
                    <a:pt x="1100" y="638"/>
                  </a:cubicBezTo>
                  <a:cubicBezTo>
                    <a:pt x="1100" y="596"/>
                    <a:pt x="1082" y="578"/>
                    <a:pt x="1059" y="541"/>
                  </a:cubicBezTo>
                  <a:cubicBezTo>
                    <a:pt x="1022" y="481"/>
                    <a:pt x="985" y="444"/>
                    <a:pt x="925" y="384"/>
                  </a:cubicBezTo>
                  <a:cubicBezTo>
                    <a:pt x="888" y="347"/>
                    <a:pt x="851" y="310"/>
                    <a:pt x="809" y="291"/>
                  </a:cubicBezTo>
                  <a:cubicBezTo>
                    <a:pt x="772" y="268"/>
                    <a:pt x="754" y="250"/>
                    <a:pt x="735" y="231"/>
                  </a:cubicBezTo>
                  <a:cubicBezTo>
                    <a:pt x="675" y="194"/>
                    <a:pt x="620" y="153"/>
                    <a:pt x="541" y="116"/>
                  </a:cubicBezTo>
                  <a:cubicBezTo>
                    <a:pt x="481" y="97"/>
                    <a:pt x="407" y="60"/>
                    <a:pt x="347" y="37"/>
                  </a:cubicBezTo>
                  <a:lnTo>
                    <a:pt x="329" y="19"/>
                  </a:lnTo>
                  <a:cubicBezTo>
                    <a:pt x="292" y="19"/>
                    <a:pt x="273" y="0"/>
                    <a:pt x="25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77"/>
            <p:cNvSpPr/>
            <p:nvPr/>
          </p:nvSpPr>
          <p:spPr>
            <a:xfrm>
              <a:off x="6571549" y="3051443"/>
              <a:ext cx="126356" cy="86319"/>
            </a:xfrm>
            <a:custGeom>
              <a:avLst/>
              <a:gdLst/>
              <a:ahLst/>
              <a:cxnLst/>
              <a:rect l="l" t="t" r="r" b="b"/>
              <a:pathLst>
                <a:path w="980" h="712" extrusionOk="0">
                  <a:moveTo>
                    <a:pt x="656" y="0"/>
                  </a:moveTo>
                  <a:cubicBezTo>
                    <a:pt x="633" y="37"/>
                    <a:pt x="596" y="97"/>
                    <a:pt x="578" y="134"/>
                  </a:cubicBezTo>
                  <a:cubicBezTo>
                    <a:pt x="541" y="176"/>
                    <a:pt x="499" y="213"/>
                    <a:pt x="462" y="250"/>
                  </a:cubicBezTo>
                  <a:cubicBezTo>
                    <a:pt x="425" y="291"/>
                    <a:pt x="365" y="328"/>
                    <a:pt x="328" y="365"/>
                  </a:cubicBezTo>
                  <a:lnTo>
                    <a:pt x="310" y="384"/>
                  </a:lnTo>
                  <a:lnTo>
                    <a:pt x="287" y="384"/>
                  </a:lnTo>
                  <a:lnTo>
                    <a:pt x="250" y="407"/>
                  </a:lnTo>
                  <a:cubicBezTo>
                    <a:pt x="231" y="425"/>
                    <a:pt x="231" y="425"/>
                    <a:pt x="213" y="425"/>
                  </a:cubicBezTo>
                  <a:cubicBezTo>
                    <a:pt x="194" y="444"/>
                    <a:pt x="194" y="444"/>
                    <a:pt x="171" y="444"/>
                  </a:cubicBezTo>
                  <a:lnTo>
                    <a:pt x="153" y="462"/>
                  </a:lnTo>
                  <a:lnTo>
                    <a:pt x="134" y="462"/>
                  </a:lnTo>
                  <a:lnTo>
                    <a:pt x="97" y="481"/>
                  </a:lnTo>
                  <a:cubicBezTo>
                    <a:pt x="79" y="481"/>
                    <a:pt x="79" y="481"/>
                    <a:pt x="79" y="499"/>
                  </a:cubicBezTo>
                  <a:lnTo>
                    <a:pt x="0" y="499"/>
                  </a:lnTo>
                  <a:cubicBezTo>
                    <a:pt x="19" y="578"/>
                    <a:pt x="19" y="656"/>
                    <a:pt x="37" y="712"/>
                  </a:cubicBezTo>
                  <a:lnTo>
                    <a:pt x="250" y="712"/>
                  </a:lnTo>
                  <a:cubicBezTo>
                    <a:pt x="268" y="693"/>
                    <a:pt x="287" y="693"/>
                    <a:pt x="310" y="693"/>
                  </a:cubicBezTo>
                  <a:cubicBezTo>
                    <a:pt x="328" y="693"/>
                    <a:pt x="328" y="693"/>
                    <a:pt x="347" y="675"/>
                  </a:cubicBezTo>
                  <a:lnTo>
                    <a:pt x="402" y="675"/>
                  </a:lnTo>
                  <a:lnTo>
                    <a:pt x="425" y="656"/>
                  </a:lnTo>
                  <a:lnTo>
                    <a:pt x="462" y="656"/>
                  </a:lnTo>
                  <a:cubicBezTo>
                    <a:pt x="541" y="615"/>
                    <a:pt x="596" y="596"/>
                    <a:pt x="675" y="559"/>
                  </a:cubicBezTo>
                  <a:cubicBezTo>
                    <a:pt x="730" y="523"/>
                    <a:pt x="809" y="462"/>
                    <a:pt x="864" y="425"/>
                  </a:cubicBezTo>
                  <a:cubicBezTo>
                    <a:pt x="906" y="384"/>
                    <a:pt x="943" y="347"/>
                    <a:pt x="980" y="310"/>
                  </a:cubicBezTo>
                  <a:cubicBezTo>
                    <a:pt x="943" y="250"/>
                    <a:pt x="906" y="213"/>
                    <a:pt x="846" y="153"/>
                  </a:cubicBezTo>
                  <a:cubicBezTo>
                    <a:pt x="809" y="116"/>
                    <a:pt x="772" y="79"/>
                    <a:pt x="730" y="60"/>
                  </a:cubicBezTo>
                  <a:cubicBezTo>
                    <a:pt x="693" y="37"/>
                    <a:pt x="675" y="19"/>
                    <a:pt x="65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77"/>
            <p:cNvSpPr/>
            <p:nvPr/>
          </p:nvSpPr>
          <p:spPr>
            <a:xfrm>
              <a:off x="6581606" y="3121396"/>
              <a:ext cx="134221" cy="70195"/>
            </a:xfrm>
            <a:custGeom>
              <a:avLst/>
              <a:gdLst/>
              <a:ahLst/>
              <a:cxnLst/>
              <a:rect l="l" t="t" r="r" b="b"/>
              <a:pathLst>
                <a:path w="1041" h="579" extrusionOk="0">
                  <a:moveTo>
                    <a:pt x="1017" y="1"/>
                  </a:moveTo>
                  <a:cubicBezTo>
                    <a:pt x="980" y="19"/>
                    <a:pt x="962" y="38"/>
                    <a:pt x="943" y="61"/>
                  </a:cubicBezTo>
                  <a:cubicBezTo>
                    <a:pt x="883" y="98"/>
                    <a:pt x="828" y="135"/>
                    <a:pt x="786" y="177"/>
                  </a:cubicBezTo>
                  <a:cubicBezTo>
                    <a:pt x="731" y="195"/>
                    <a:pt x="671" y="232"/>
                    <a:pt x="634" y="250"/>
                  </a:cubicBezTo>
                  <a:lnTo>
                    <a:pt x="597" y="250"/>
                  </a:lnTo>
                  <a:cubicBezTo>
                    <a:pt x="597" y="269"/>
                    <a:pt x="597" y="269"/>
                    <a:pt x="578" y="269"/>
                  </a:cubicBezTo>
                  <a:lnTo>
                    <a:pt x="537" y="292"/>
                  </a:lnTo>
                  <a:cubicBezTo>
                    <a:pt x="518" y="292"/>
                    <a:pt x="481" y="311"/>
                    <a:pt x="463" y="311"/>
                  </a:cubicBezTo>
                  <a:lnTo>
                    <a:pt x="403" y="311"/>
                  </a:lnTo>
                  <a:cubicBezTo>
                    <a:pt x="403" y="311"/>
                    <a:pt x="384" y="329"/>
                    <a:pt x="366" y="329"/>
                  </a:cubicBezTo>
                  <a:lnTo>
                    <a:pt x="116" y="329"/>
                  </a:lnTo>
                  <a:lnTo>
                    <a:pt x="93" y="311"/>
                  </a:lnTo>
                  <a:lnTo>
                    <a:pt x="38" y="311"/>
                  </a:lnTo>
                  <a:lnTo>
                    <a:pt x="1" y="292"/>
                  </a:lnTo>
                  <a:lnTo>
                    <a:pt x="1" y="292"/>
                  </a:lnTo>
                  <a:cubicBezTo>
                    <a:pt x="19" y="347"/>
                    <a:pt x="38" y="408"/>
                    <a:pt x="75" y="445"/>
                  </a:cubicBezTo>
                  <a:cubicBezTo>
                    <a:pt x="75" y="463"/>
                    <a:pt x="93" y="481"/>
                    <a:pt x="93" y="481"/>
                  </a:cubicBezTo>
                  <a:lnTo>
                    <a:pt x="135" y="500"/>
                  </a:lnTo>
                  <a:lnTo>
                    <a:pt x="190" y="523"/>
                  </a:lnTo>
                  <a:cubicBezTo>
                    <a:pt x="209" y="523"/>
                    <a:pt x="209" y="523"/>
                    <a:pt x="209" y="542"/>
                  </a:cubicBezTo>
                  <a:lnTo>
                    <a:pt x="287" y="542"/>
                  </a:lnTo>
                  <a:lnTo>
                    <a:pt x="306" y="560"/>
                  </a:lnTo>
                  <a:lnTo>
                    <a:pt x="421" y="560"/>
                  </a:lnTo>
                  <a:cubicBezTo>
                    <a:pt x="440" y="579"/>
                    <a:pt x="463" y="579"/>
                    <a:pt x="481" y="579"/>
                  </a:cubicBezTo>
                  <a:lnTo>
                    <a:pt x="652" y="579"/>
                  </a:lnTo>
                  <a:cubicBezTo>
                    <a:pt x="652" y="579"/>
                    <a:pt x="671" y="579"/>
                    <a:pt x="671" y="560"/>
                  </a:cubicBezTo>
                  <a:lnTo>
                    <a:pt x="694" y="560"/>
                  </a:lnTo>
                  <a:cubicBezTo>
                    <a:pt x="768" y="560"/>
                    <a:pt x="846" y="542"/>
                    <a:pt x="925" y="523"/>
                  </a:cubicBezTo>
                  <a:cubicBezTo>
                    <a:pt x="943" y="523"/>
                    <a:pt x="962" y="500"/>
                    <a:pt x="980" y="500"/>
                  </a:cubicBezTo>
                  <a:cubicBezTo>
                    <a:pt x="1017" y="408"/>
                    <a:pt x="1040" y="292"/>
                    <a:pt x="1040" y="195"/>
                  </a:cubicBezTo>
                  <a:cubicBezTo>
                    <a:pt x="1040" y="135"/>
                    <a:pt x="1017" y="61"/>
                    <a:pt x="1017"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77"/>
            <p:cNvSpPr/>
            <p:nvPr/>
          </p:nvSpPr>
          <p:spPr>
            <a:xfrm>
              <a:off x="6608425" y="3198744"/>
              <a:ext cx="89481" cy="44372"/>
            </a:xfrm>
            <a:custGeom>
              <a:avLst/>
              <a:gdLst/>
              <a:ahLst/>
              <a:cxnLst/>
              <a:rect l="l" t="t" r="r" b="b"/>
              <a:pathLst>
                <a:path w="694" h="366" extrusionOk="0">
                  <a:moveTo>
                    <a:pt x="1" y="1"/>
                  </a:moveTo>
                  <a:lnTo>
                    <a:pt x="1" y="1"/>
                  </a:lnTo>
                  <a:cubicBezTo>
                    <a:pt x="42" y="38"/>
                    <a:pt x="79" y="75"/>
                    <a:pt x="139" y="116"/>
                  </a:cubicBezTo>
                  <a:cubicBezTo>
                    <a:pt x="255" y="209"/>
                    <a:pt x="370" y="287"/>
                    <a:pt x="541" y="366"/>
                  </a:cubicBezTo>
                  <a:cubicBezTo>
                    <a:pt x="601" y="269"/>
                    <a:pt x="638" y="190"/>
                    <a:pt x="694" y="93"/>
                  </a:cubicBezTo>
                  <a:lnTo>
                    <a:pt x="694" y="93"/>
                  </a:lnTo>
                  <a:cubicBezTo>
                    <a:pt x="635" y="120"/>
                    <a:pt x="556" y="142"/>
                    <a:pt x="459" y="142"/>
                  </a:cubicBezTo>
                  <a:cubicBezTo>
                    <a:pt x="337" y="142"/>
                    <a:pt x="184" y="106"/>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77"/>
            <p:cNvSpPr/>
            <p:nvPr/>
          </p:nvSpPr>
          <p:spPr>
            <a:xfrm>
              <a:off x="6536995" y="2836979"/>
              <a:ext cx="210938" cy="191066"/>
            </a:xfrm>
            <a:custGeom>
              <a:avLst/>
              <a:gdLst/>
              <a:ahLst/>
              <a:cxnLst/>
              <a:rect l="l" t="t" r="r" b="b"/>
              <a:pathLst>
                <a:path w="1636" h="1576" extrusionOk="0">
                  <a:moveTo>
                    <a:pt x="1323" y="1"/>
                  </a:moveTo>
                  <a:cubicBezTo>
                    <a:pt x="1242" y="1"/>
                    <a:pt x="1128" y="31"/>
                    <a:pt x="961" y="115"/>
                  </a:cubicBezTo>
                  <a:cubicBezTo>
                    <a:pt x="190" y="517"/>
                    <a:pt x="0" y="1344"/>
                    <a:pt x="0" y="1344"/>
                  </a:cubicBezTo>
                  <a:cubicBezTo>
                    <a:pt x="56" y="1344"/>
                    <a:pt x="93" y="1386"/>
                    <a:pt x="116" y="1423"/>
                  </a:cubicBezTo>
                  <a:cubicBezTo>
                    <a:pt x="153" y="1483"/>
                    <a:pt x="153" y="1575"/>
                    <a:pt x="153" y="1575"/>
                  </a:cubicBezTo>
                  <a:cubicBezTo>
                    <a:pt x="153" y="1575"/>
                    <a:pt x="980" y="1289"/>
                    <a:pt x="1229" y="1095"/>
                  </a:cubicBezTo>
                  <a:cubicBezTo>
                    <a:pt x="1405" y="961"/>
                    <a:pt x="1636" y="651"/>
                    <a:pt x="1479" y="443"/>
                  </a:cubicBezTo>
                  <a:cubicBezTo>
                    <a:pt x="1594" y="305"/>
                    <a:pt x="1576" y="152"/>
                    <a:pt x="1502" y="74"/>
                  </a:cubicBezTo>
                  <a:cubicBezTo>
                    <a:pt x="1461" y="35"/>
                    <a:pt x="1411" y="1"/>
                    <a:pt x="1323"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77"/>
            <p:cNvSpPr/>
            <p:nvPr/>
          </p:nvSpPr>
          <p:spPr>
            <a:xfrm>
              <a:off x="6536995" y="2836979"/>
              <a:ext cx="205651" cy="172517"/>
            </a:xfrm>
            <a:custGeom>
              <a:avLst/>
              <a:gdLst/>
              <a:ahLst/>
              <a:cxnLst/>
              <a:rect l="l" t="t" r="r" b="b"/>
              <a:pathLst>
                <a:path w="1595" h="1423" extrusionOk="0">
                  <a:moveTo>
                    <a:pt x="1323" y="1"/>
                  </a:moveTo>
                  <a:cubicBezTo>
                    <a:pt x="1242" y="1"/>
                    <a:pt x="1128" y="31"/>
                    <a:pt x="961" y="115"/>
                  </a:cubicBezTo>
                  <a:cubicBezTo>
                    <a:pt x="809" y="189"/>
                    <a:pt x="670" y="305"/>
                    <a:pt x="555" y="402"/>
                  </a:cubicBezTo>
                  <a:lnTo>
                    <a:pt x="536" y="420"/>
                  </a:lnTo>
                  <a:cubicBezTo>
                    <a:pt x="116" y="827"/>
                    <a:pt x="0" y="1344"/>
                    <a:pt x="0" y="1344"/>
                  </a:cubicBezTo>
                  <a:cubicBezTo>
                    <a:pt x="56" y="1344"/>
                    <a:pt x="93" y="1386"/>
                    <a:pt x="116" y="1423"/>
                  </a:cubicBezTo>
                  <a:cubicBezTo>
                    <a:pt x="980" y="1076"/>
                    <a:pt x="1479" y="443"/>
                    <a:pt x="1479" y="443"/>
                  </a:cubicBezTo>
                  <a:cubicBezTo>
                    <a:pt x="1594" y="305"/>
                    <a:pt x="1576" y="152"/>
                    <a:pt x="1502" y="74"/>
                  </a:cubicBezTo>
                  <a:cubicBezTo>
                    <a:pt x="1461" y="35"/>
                    <a:pt x="1411" y="1"/>
                    <a:pt x="1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77"/>
            <p:cNvSpPr/>
            <p:nvPr/>
          </p:nvSpPr>
          <p:spPr>
            <a:xfrm>
              <a:off x="6648394" y="3189287"/>
              <a:ext cx="7865" cy="6789"/>
            </a:xfrm>
            <a:custGeom>
              <a:avLst/>
              <a:gdLst/>
              <a:ahLst/>
              <a:cxnLst/>
              <a:rect l="l" t="t" r="r" b="b"/>
              <a:pathLst>
                <a:path w="61" h="56" extrusionOk="0">
                  <a:moveTo>
                    <a:pt x="0" y="0"/>
                  </a:moveTo>
                  <a:lnTo>
                    <a:pt x="0" y="19"/>
                  </a:lnTo>
                  <a:lnTo>
                    <a:pt x="19" y="19"/>
                  </a:lnTo>
                  <a:cubicBezTo>
                    <a:pt x="37" y="37"/>
                    <a:pt x="37" y="37"/>
                    <a:pt x="60" y="55"/>
                  </a:cubicBezTo>
                  <a:cubicBezTo>
                    <a:pt x="37" y="37"/>
                    <a:pt x="37" y="37"/>
                    <a:pt x="37" y="19"/>
                  </a:cubicBezTo>
                  <a:cubicBezTo>
                    <a:pt x="19" y="19"/>
                    <a:pt x="19" y="0"/>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77"/>
            <p:cNvSpPr/>
            <p:nvPr/>
          </p:nvSpPr>
          <p:spPr>
            <a:xfrm>
              <a:off x="6641174" y="3145037"/>
              <a:ext cx="12120" cy="46554"/>
            </a:xfrm>
            <a:custGeom>
              <a:avLst/>
              <a:gdLst/>
              <a:ahLst/>
              <a:cxnLst/>
              <a:rect l="l" t="t" r="r" b="b"/>
              <a:pathLst>
                <a:path w="94" h="384" extrusionOk="0">
                  <a:moveTo>
                    <a:pt x="38" y="0"/>
                  </a:moveTo>
                  <a:cubicBezTo>
                    <a:pt x="19" y="0"/>
                    <a:pt x="19" y="18"/>
                    <a:pt x="1" y="37"/>
                  </a:cubicBezTo>
                  <a:lnTo>
                    <a:pt x="1" y="116"/>
                  </a:lnTo>
                  <a:lnTo>
                    <a:pt x="1" y="189"/>
                  </a:lnTo>
                  <a:cubicBezTo>
                    <a:pt x="1" y="231"/>
                    <a:pt x="1" y="250"/>
                    <a:pt x="19" y="286"/>
                  </a:cubicBezTo>
                  <a:lnTo>
                    <a:pt x="19" y="328"/>
                  </a:lnTo>
                  <a:cubicBezTo>
                    <a:pt x="19" y="347"/>
                    <a:pt x="19" y="347"/>
                    <a:pt x="38" y="365"/>
                  </a:cubicBezTo>
                  <a:cubicBezTo>
                    <a:pt x="38" y="365"/>
                    <a:pt x="38" y="384"/>
                    <a:pt x="56" y="384"/>
                  </a:cubicBezTo>
                  <a:cubicBezTo>
                    <a:pt x="75" y="384"/>
                    <a:pt x="75" y="384"/>
                    <a:pt x="75" y="365"/>
                  </a:cubicBezTo>
                  <a:lnTo>
                    <a:pt x="93" y="365"/>
                  </a:lnTo>
                  <a:lnTo>
                    <a:pt x="93" y="328"/>
                  </a:lnTo>
                  <a:lnTo>
                    <a:pt x="93" y="268"/>
                  </a:lnTo>
                  <a:lnTo>
                    <a:pt x="93" y="189"/>
                  </a:lnTo>
                  <a:cubicBezTo>
                    <a:pt x="75" y="171"/>
                    <a:pt x="75" y="134"/>
                    <a:pt x="75" y="116"/>
                  </a:cubicBezTo>
                  <a:cubicBezTo>
                    <a:pt x="75" y="74"/>
                    <a:pt x="56" y="55"/>
                    <a:pt x="56" y="18"/>
                  </a:cubicBezTo>
                  <a:lnTo>
                    <a:pt x="38" y="0"/>
                  </a:ln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77"/>
            <p:cNvSpPr/>
            <p:nvPr/>
          </p:nvSpPr>
          <p:spPr>
            <a:xfrm>
              <a:off x="6569100" y="3074963"/>
              <a:ext cx="89481" cy="86925"/>
            </a:xfrm>
            <a:custGeom>
              <a:avLst/>
              <a:gdLst/>
              <a:ahLst/>
              <a:cxnLst/>
              <a:rect l="l" t="t" r="r" b="b"/>
              <a:pathLst>
                <a:path w="694" h="717" extrusionOk="0">
                  <a:moveTo>
                    <a:pt x="19" y="0"/>
                  </a:moveTo>
                  <a:cubicBezTo>
                    <a:pt x="19" y="19"/>
                    <a:pt x="1" y="37"/>
                    <a:pt x="19" y="37"/>
                  </a:cubicBezTo>
                  <a:lnTo>
                    <a:pt x="19" y="56"/>
                  </a:lnTo>
                  <a:lnTo>
                    <a:pt x="38" y="56"/>
                  </a:lnTo>
                  <a:lnTo>
                    <a:pt x="38" y="74"/>
                  </a:lnTo>
                  <a:cubicBezTo>
                    <a:pt x="56" y="74"/>
                    <a:pt x="56" y="74"/>
                    <a:pt x="56" y="97"/>
                  </a:cubicBezTo>
                  <a:cubicBezTo>
                    <a:pt x="75" y="97"/>
                    <a:pt x="98" y="116"/>
                    <a:pt x="116" y="134"/>
                  </a:cubicBezTo>
                  <a:cubicBezTo>
                    <a:pt x="153" y="153"/>
                    <a:pt x="190" y="171"/>
                    <a:pt x="232" y="171"/>
                  </a:cubicBezTo>
                  <a:cubicBezTo>
                    <a:pt x="287" y="213"/>
                    <a:pt x="366" y="213"/>
                    <a:pt x="421" y="231"/>
                  </a:cubicBezTo>
                  <a:lnTo>
                    <a:pt x="444" y="250"/>
                  </a:lnTo>
                  <a:cubicBezTo>
                    <a:pt x="444" y="268"/>
                    <a:pt x="444" y="287"/>
                    <a:pt x="463" y="305"/>
                  </a:cubicBezTo>
                  <a:cubicBezTo>
                    <a:pt x="463" y="347"/>
                    <a:pt x="481" y="384"/>
                    <a:pt x="481" y="421"/>
                  </a:cubicBezTo>
                  <a:cubicBezTo>
                    <a:pt x="500" y="444"/>
                    <a:pt x="500" y="481"/>
                    <a:pt x="500" y="518"/>
                  </a:cubicBezTo>
                  <a:lnTo>
                    <a:pt x="500" y="633"/>
                  </a:lnTo>
                  <a:lnTo>
                    <a:pt x="518" y="633"/>
                  </a:lnTo>
                  <a:lnTo>
                    <a:pt x="518" y="652"/>
                  </a:lnTo>
                  <a:cubicBezTo>
                    <a:pt x="518" y="686"/>
                    <a:pt x="546" y="717"/>
                    <a:pt x="587" y="717"/>
                  </a:cubicBezTo>
                  <a:cubicBezTo>
                    <a:pt x="596" y="717"/>
                    <a:pt x="605" y="715"/>
                    <a:pt x="615" y="712"/>
                  </a:cubicBezTo>
                  <a:cubicBezTo>
                    <a:pt x="652" y="712"/>
                    <a:pt x="694" y="675"/>
                    <a:pt x="675" y="615"/>
                  </a:cubicBezTo>
                  <a:cubicBezTo>
                    <a:pt x="675" y="578"/>
                    <a:pt x="675" y="536"/>
                    <a:pt x="652" y="499"/>
                  </a:cubicBezTo>
                  <a:cubicBezTo>
                    <a:pt x="634" y="462"/>
                    <a:pt x="634" y="421"/>
                    <a:pt x="615" y="384"/>
                  </a:cubicBezTo>
                  <a:cubicBezTo>
                    <a:pt x="597" y="347"/>
                    <a:pt x="597" y="305"/>
                    <a:pt x="578" y="268"/>
                  </a:cubicBezTo>
                  <a:cubicBezTo>
                    <a:pt x="560" y="250"/>
                    <a:pt x="560" y="231"/>
                    <a:pt x="537" y="213"/>
                  </a:cubicBezTo>
                  <a:lnTo>
                    <a:pt x="537" y="171"/>
                  </a:lnTo>
                  <a:lnTo>
                    <a:pt x="518" y="153"/>
                  </a:lnTo>
                  <a:lnTo>
                    <a:pt x="518" y="134"/>
                  </a:lnTo>
                  <a:cubicBezTo>
                    <a:pt x="500" y="134"/>
                    <a:pt x="481" y="116"/>
                    <a:pt x="463" y="116"/>
                  </a:cubicBezTo>
                  <a:cubicBezTo>
                    <a:pt x="403" y="116"/>
                    <a:pt x="329" y="116"/>
                    <a:pt x="250" y="97"/>
                  </a:cubicBezTo>
                  <a:cubicBezTo>
                    <a:pt x="213" y="97"/>
                    <a:pt x="172" y="74"/>
                    <a:pt x="153" y="56"/>
                  </a:cubicBezTo>
                  <a:cubicBezTo>
                    <a:pt x="135" y="56"/>
                    <a:pt x="116" y="56"/>
                    <a:pt x="98" y="37"/>
                  </a:cubicBezTo>
                  <a:lnTo>
                    <a:pt x="75" y="19"/>
                  </a:lnTo>
                  <a:lnTo>
                    <a:pt x="56" y="19"/>
                  </a:lnTo>
                  <a:lnTo>
                    <a:pt x="5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77"/>
            <p:cNvSpPr/>
            <p:nvPr/>
          </p:nvSpPr>
          <p:spPr>
            <a:xfrm>
              <a:off x="6462471" y="2976884"/>
              <a:ext cx="143763" cy="118932"/>
            </a:xfrm>
            <a:custGeom>
              <a:avLst/>
              <a:gdLst/>
              <a:ahLst/>
              <a:cxnLst/>
              <a:rect l="l" t="t" r="r" b="b"/>
              <a:pathLst>
                <a:path w="1115" h="981" extrusionOk="0">
                  <a:moveTo>
                    <a:pt x="481" y="1"/>
                  </a:moveTo>
                  <a:cubicBezTo>
                    <a:pt x="463" y="1"/>
                    <a:pt x="440" y="1"/>
                    <a:pt x="421" y="19"/>
                  </a:cubicBezTo>
                  <a:lnTo>
                    <a:pt x="366" y="19"/>
                  </a:lnTo>
                  <a:cubicBezTo>
                    <a:pt x="347" y="38"/>
                    <a:pt x="324" y="38"/>
                    <a:pt x="306" y="38"/>
                  </a:cubicBezTo>
                  <a:cubicBezTo>
                    <a:pt x="287" y="38"/>
                    <a:pt x="269" y="56"/>
                    <a:pt x="250" y="56"/>
                  </a:cubicBezTo>
                  <a:cubicBezTo>
                    <a:pt x="232" y="75"/>
                    <a:pt x="232" y="75"/>
                    <a:pt x="209" y="98"/>
                  </a:cubicBezTo>
                  <a:cubicBezTo>
                    <a:pt x="190" y="116"/>
                    <a:pt x="172" y="116"/>
                    <a:pt x="153" y="135"/>
                  </a:cubicBezTo>
                  <a:cubicBezTo>
                    <a:pt x="135" y="135"/>
                    <a:pt x="135" y="153"/>
                    <a:pt x="116" y="172"/>
                  </a:cubicBezTo>
                  <a:cubicBezTo>
                    <a:pt x="93" y="190"/>
                    <a:pt x="75" y="190"/>
                    <a:pt x="75" y="213"/>
                  </a:cubicBezTo>
                  <a:cubicBezTo>
                    <a:pt x="56" y="232"/>
                    <a:pt x="56" y="250"/>
                    <a:pt x="38" y="269"/>
                  </a:cubicBezTo>
                  <a:cubicBezTo>
                    <a:pt x="38" y="287"/>
                    <a:pt x="19" y="306"/>
                    <a:pt x="19" y="329"/>
                  </a:cubicBezTo>
                  <a:cubicBezTo>
                    <a:pt x="1" y="329"/>
                    <a:pt x="1" y="366"/>
                    <a:pt x="1" y="384"/>
                  </a:cubicBezTo>
                  <a:lnTo>
                    <a:pt x="1" y="444"/>
                  </a:lnTo>
                  <a:lnTo>
                    <a:pt x="1" y="500"/>
                  </a:lnTo>
                  <a:lnTo>
                    <a:pt x="1" y="560"/>
                  </a:lnTo>
                  <a:cubicBezTo>
                    <a:pt x="1" y="578"/>
                    <a:pt x="19" y="597"/>
                    <a:pt x="19" y="615"/>
                  </a:cubicBezTo>
                  <a:cubicBezTo>
                    <a:pt x="38" y="634"/>
                    <a:pt x="38" y="652"/>
                    <a:pt x="56" y="675"/>
                  </a:cubicBezTo>
                  <a:cubicBezTo>
                    <a:pt x="56" y="694"/>
                    <a:pt x="75" y="694"/>
                    <a:pt x="75" y="712"/>
                  </a:cubicBezTo>
                  <a:cubicBezTo>
                    <a:pt x="93" y="731"/>
                    <a:pt x="93" y="749"/>
                    <a:pt x="116" y="768"/>
                  </a:cubicBezTo>
                  <a:cubicBezTo>
                    <a:pt x="135" y="791"/>
                    <a:pt x="135" y="791"/>
                    <a:pt x="153" y="809"/>
                  </a:cubicBezTo>
                  <a:cubicBezTo>
                    <a:pt x="172" y="828"/>
                    <a:pt x="190" y="828"/>
                    <a:pt x="209" y="846"/>
                  </a:cubicBezTo>
                  <a:cubicBezTo>
                    <a:pt x="232" y="865"/>
                    <a:pt x="232" y="865"/>
                    <a:pt x="250" y="883"/>
                  </a:cubicBezTo>
                  <a:cubicBezTo>
                    <a:pt x="269" y="883"/>
                    <a:pt x="287" y="906"/>
                    <a:pt x="306" y="906"/>
                  </a:cubicBezTo>
                  <a:cubicBezTo>
                    <a:pt x="324" y="925"/>
                    <a:pt x="347" y="925"/>
                    <a:pt x="366" y="943"/>
                  </a:cubicBezTo>
                  <a:cubicBezTo>
                    <a:pt x="384" y="943"/>
                    <a:pt x="403" y="943"/>
                    <a:pt x="421" y="962"/>
                  </a:cubicBezTo>
                  <a:cubicBezTo>
                    <a:pt x="440" y="962"/>
                    <a:pt x="463" y="962"/>
                    <a:pt x="481" y="980"/>
                  </a:cubicBezTo>
                  <a:lnTo>
                    <a:pt x="731" y="980"/>
                  </a:lnTo>
                  <a:cubicBezTo>
                    <a:pt x="749" y="962"/>
                    <a:pt x="768" y="962"/>
                    <a:pt x="786" y="943"/>
                  </a:cubicBezTo>
                  <a:lnTo>
                    <a:pt x="828" y="943"/>
                  </a:lnTo>
                  <a:lnTo>
                    <a:pt x="846" y="925"/>
                  </a:lnTo>
                  <a:cubicBezTo>
                    <a:pt x="865" y="925"/>
                    <a:pt x="883" y="906"/>
                    <a:pt x="902" y="906"/>
                  </a:cubicBezTo>
                  <a:cubicBezTo>
                    <a:pt x="902" y="883"/>
                    <a:pt x="925" y="865"/>
                    <a:pt x="943" y="846"/>
                  </a:cubicBezTo>
                  <a:cubicBezTo>
                    <a:pt x="962" y="846"/>
                    <a:pt x="962" y="828"/>
                    <a:pt x="980" y="828"/>
                  </a:cubicBezTo>
                  <a:lnTo>
                    <a:pt x="999" y="809"/>
                  </a:lnTo>
                  <a:cubicBezTo>
                    <a:pt x="999" y="809"/>
                    <a:pt x="1017" y="791"/>
                    <a:pt x="1040" y="768"/>
                  </a:cubicBezTo>
                  <a:lnTo>
                    <a:pt x="1040" y="749"/>
                  </a:lnTo>
                  <a:cubicBezTo>
                    <a:pt x="1059" y="731"/>
                    <a:pt x="1059" y="731"/>
                    <a:pt x="1059" y="712"/>
                  </a:cubicBezTo>
                  <a:cubicBezTo>
                    <a:pt x="1077" y="694"/>
                    <a:pt x="1077" y="675"/>
                    <a:pt x="1077" y="652"/>
                  </a:cubicBezTo>
                  <a:cubicBezTo>
                    <a:pt x="1096" y="634"/>
                    <a:pt x="1096" y="615"/>
                    <a:pt x="1114" y="597"/>
                  </a:cubicBezTo>
                  <a:cubicBezTo>
                    <a:pt x="1114" y="578"/>
                    <a:pt x="1096" y="560"/>
                    <a:pt x="1096" y="537"/>
                  </a:cubicBezTo>
                  <a:cubicBezTo>
                    <a:pt x="1114" y="518"/>
                    <a:pt x="1114" y="500"/>
                    <a:pt x="1096" y="481"/>
                  </a:cubicBezTo>
                  <a:cubicBezTo>
                    <a:pt x="1096" y="463"/>
                    <a:pt x="1114" y="421"/>
                    <a:pt x="1096" y="403"/>
                  </a:cubicBezTo>
                  <a:cubicBezTo>
                    <a:pt x="1096" y="384"/>
                    <a:pt x="1077" y="366"/>
                    <a:pt x="1077" y="347"/>
                  </a:cubicBezTo>
                  <a:lnTo>
                    <a:pt x="1077" y="329"/>
                  </a:lnTo>
                  <a:cubicBezTo>
                    <a:pt x="1077" y="306"/>
                    <a:pt x="1059" y="306"/>
                    <a:pt x="1059" y="287"/>
                  </a:cubicBezTo>
                  <a:cubicBezTo>
                    <a:pt x="1059" y="269"/>
                    <a:pt x="1040" y="250"/>
                    <a:pt x="1040" y="232"/>
                  </a:cubicBezTo>
                  <a:cubicBezTo>
                    <a:pt x="1017" y="213"/>
                    <a:pt x="999" y="213"/>
                    <a:pt x="980" y="190"/>
                  </a:cubicBezTo>
                  <a:cubicBezTo>
                    <a:pt x="980" y="172"/>
                    <a:pt x="962" y="172"/>
                    <a:pt x="943" y="153"/>
                  </a:cubicBezTo>
                  <a:cubicBezTo>
                    <a:pt x="925" y="135"/>
                    <a:pt x="902" y="116"/>
                    <a:pt x="902" y="116"/>
                  </a:cubicBezTo>
                  <a:cubicBezTo>
                    <a:pt x="883" y="98"/>
                    <a:pt x="865" y="98"/>
                    <a:pt x="846" y="75"/>
                  </a:cubicBezTo>
                  <a:cubicBezTo>
                    <a:pt x="828" y="75"/>
                    <a:pt x="809" y="56"/>
                    <a:pt x="786" y="38"/>
                  </a:cubicBezTo>
                  <a:cubicBezTo>
                    <a:pt x="768" y="38"/>
                    <a:pt x="749" y="19"/>
                    <a:pt x="731" y="19"/>
                  </a:cubicBezTo>
                  <a:cubicBezTo>
                    <a:pt x="712" y="19"/>
                    <a:pt x="694" y="19"/>
                    <a:pt x="67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77"/>
            <p:cNvSpPr/>
            <p:nvPr/>
          </p:nvSpPr>
          <p:spPr>
            <a:xfrm>
              <a:off x="6524488" y="2999919"/>
              <a:ext cx="12636" cy="9578"/>
            </a:xfrm>
            <a:custGeom>
              <a:avLst/>
              <a:gdLst/>
              <a:ahLst/>
              <a:cxnLst/>
              <a:rect l="l" t="t" r="r" b="b"/>
              <a:pathLst>
                <a:path w="98" h="79" extrusionOk="0">
                  <a:moveTo>
                    <a:pt x="97" y="23"/>
                  </a:moveTo>
                  <a:cubicBezTo>
                    <a:pt x="56" y="23"/>
                    <a:pt x="37" y="42"/>
                    <a:pt x="19" y="60"/>
                  </a:cubicBezTo>
                  <a:cubicBezTo>
                    <a:pt x="37" y="42"/>
                    <a:pt x="56" y="42"/>
                    <a:pt x="97" y="23"/>
                  </a:cubicBezTo>
                  <a:close/>
                  <a:moveTo>
                    <a:pt x="0" y="0"/>
                  </a:moveTo>
                  <a:lnTo>
                    <a:pt x="0" y="60"/>
                  </a:lnTo>
                  <a:lnTo>
                    <a:pt x="19" y="79"/>
                  </a:lnTo>
                  <a:lnTo>
                    <a:pt x="19" y="60"/>
                  </a:lnTo>
                  <a:cubicBezTo>
                    <a:pt x="19" y="42"/>
                    <a:pt x="0" y="23"/>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77"/>
            <p:cNvSpPr/>
            <p:nvPr/>
          </p:nvSpPr>
          <p:spPr>
            <a:xfrm>
              <a:off x="6559043" y="3030712"/>
              <a:ext cx="7865" cy="11275"/>
            </a:xfrm>
            <a:custGeom>
              <a:avLst/>
              <a:gdLst/>
              <a:ahLst/>
              <a:cxnLst/>
              <a:rect l="l" t="t" r="r" b="b"/>
              <a:pathLst>
                <a:path w="61" h="93" extrusionOk="0">
                  <a:moveTo>
                    <a:pt x="0" y="0"/>
                  </a:moveTo>
                  <a:lnTo>
                    <a:pt x="0" y="37"/>
                  </a:lnTo>
                  <a:cubicBezTo>
                    <a:pt x="19" y="19"/>
                    <a:pt x="19" y="0"/>
                    <a:pt x="0" y="0"/>
                  </a:cubicBezTo>
                  <a:close/>
                  <a:moveTo>
                    <a:pt x="37" y="37"/>
                  </a:moveTo>
                  <a:lnTo>
                    <a:pt x="37" y="56"/>
                  </a:lnTo>
                  <a:lnTo>
                    <a:pt x="37" y="93"/>
                  </a:lnTo>
                  <a:cubicBezTo>
                    <a:pt x="37" y="74"/>
                    <a:pt x="37" y="74"/>
                    <a:pt x="60" y="56"/>
                  </a:cubicBezTo>
                  <a:lnTo>
                    <a:pt x="60" y="37"/>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77"/>
            <p:cNvSpPr/>
            <p:nvPr/>
          </p:nvSpPr>
          <p:spPr>
            <a:xfrm>
              <a:off x="6581606" y="3044654"/>
              <a:ext cx="2579" cy="6910"/>
            </a:xfrm>
            <a:custGeom>
              <a:avLst/>
              <a:gdLst/>
              <a:ahLst/>
              <a:cxnLst/>
              <a:rect l="l" t="t" r="r" b="b"/>
              <a:pathLst>
                <a:path w="20" h="57" extrusionOk="0">
                  <a:moveTo>
                    <a:pt x="1" y="1"/>
                  </a:moveTo>
                  <a:lnTo>
                    <a:pt x="1" y="19"/>
                  </a:lnTo>
                  <a:cubicBezTo>
                    <a:pt x="1" y="19"/>
                    <a:pt x="19" y="38"/>
                    <a:pt x="19" y="56"/>
                  </a:cubicBezTo>
                  <a:cubicBezTo>
                    <a:pt x="19" y="38"/>
                    <a:pt x="19" y="19"/>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77"/>
            <p:cNvSpPr/>
            <p:nvPr/>
          </p:nvSpPr>
          <p:spPr>
            <a:xfrm>
              <a:off x="6514303" y="3030712"/>
              <a:ext cx="10315" cy="2303"/>
            </a:xfrm>
            <a:custGeom>
              <a:avLst/>
              <a:gdLst/>
              <a:ahLst/>
              <a:cxnLst/>
              <a:rect l="l" t="t" r="r" b="b"/>
              <a:pathLst>
                <a:path w="80" h="19" extrusionOk="0">
                  <a:moveTo>
                    <a:pt x="38" y="19"/>
                  </a:moveTo>
                  <a:lnTo>
                    <a:pt x="19" y="19"/>
                  </a:lnTo>
                  <a:lnTo>
                    <a:pt x="1" y="0"/>
                  </a:lnTo>
                  <a:lnTo>
                    <a:pt x="19" y="19"/>
                  </a:lnTo>
                  <a:lnTo>
                    <a:pt x="19" y="19"/>
                  </a:lnTo>
                  <a:lnTo>
                    <a:pt x="38" y="19"/>
                  </a:lnTo>
                  <a:lnTo>
                    <a:pt x="79" y="19"/>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77"/>
            <p:cNvSpPr/>
            <p:nvPr/>
          </p:nvSpPr>
          <p:spPr>
            <a:xfrm>
              <a:off x="6534030" y="3055929"/>
              <a:ext cx="3094" cy="2910"/>
            </a:xfrm>
            <a:custGeom>
              <a:avLst/>
              <a:gdLst/>
              <a:ahLst/>
              <a:cxnLst/>
              <a:rect l="l" t="t" r="r" b="b"/>
              <a:pathLst>
                <a:path w="24" h="24" extrusionOk="0">
                  <a:moveTo>
                    <a:pt x="0" y="0"/>
                  </a:moveTo>
                  <a:lnTo>
                    <a:pt x="0" y="23"/>
                  </a:lnTo>
                  <a:cubicBezTo>
                    <a:pt x="23" y="23"/>
                    <a:pt x="23" y="23"/>
                    <a:pt x="2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77"/>
            <p:cNvSpPr/>
            <p:nvPr/>
          </p:nvSpPr>
          <p:spPr>
            <a:xfrm>
              <a:off x="6504246" y="2988644"/>
              <a:ext cx="5415" cy="6910"/>
            </a:xfrm>
            <a:custGeom>
              <a:avLst/>
              <a:gdLst/>
              <a:ahLst/>
              <a:cxnLst/>
              <a:rect l="l" t="t" r="r" b="b"/>
              <a:pathLst>
                <a:path w="42" h="57" extrusionOk="0">
                  <a:moveTo>
                    <a:pt x="42" y="1"/>
                  </a:moveTo>
                  <a:cubicBezTo>
                    <a:pt x="23" y="1"/>
                    <a:pt x="23" y="1"/>
                    <a:pt x="0" y="19"/>
                  </a:cubicBezTo>
                  <a:lnTo>
                    <a:pt x="23" y="19"/>
                  </a:lnTo>
                  <a:lnTo>
                    <a:pt x="23" y="38"/>
                  </a:lnTo>
                  <a:cubicBezTo>
                    <a:pt x="42" y="38"/>
                    <a:pt x="42" y="56"/>
                    <a:pt x="42" y="56"/>
                  </a:cubicBezTo>
                  <a:lnTo>
                    <a:pt x="42" y="38"/>
                  </a:lnTo>
                  <a:lnTo>
                    <a:pt x="42" y="19"/>
                  </a:lnTo>
                  <a:lnTo>
                    <a:pt x="42"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77"/>
            <p:cNvSpPr/>
            <p:nvPr/>
          </p:nvSpPr>
          <p:spPr>
            <a:xfrm>
              <a:off x="6541766" y="2990947"/>
              <a:ext cx="4900" cy="6789"/>
            </a:xfrm>
            <a:custGeom>
              <a:avLst/>
              <a:gdLst/>
              <a:ahLst/>
              <a:cxnLst/>
              <a:rect l="l" t="t" r="r" b="b"/>
              <a:pathLst>
                <a:path w="38" h="56" extrusionOk="0">
                  <a:moveTo>
                    <a:pt x="0" y="0"/>
                  </a:moveTo>
                  <a:lnTo>
                    <a:pt x="0" y="19"/>
                  </a:lnTo>
                  <a:lnTo>
                    <a:pt x="19" y="37"/>
                  </a:lnTo>
                  <a:lnTo>
                    <a:pt x="37" y="56"/>
                  </a:lnTo>
                  <a:cubicBezTo>
                    <a:pt x="37" y="37"/>
                    <a:pt x="19" y="37"/>
                    <a:pt x="19" y="19"/>
                  </a:cubicBezTo>
                  <a:lnTo>
                    <a:pt x="0"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77"/>
            <p:cNvSpPr/>
            <p:nvPr/>
          </p:nvSpPr>
          <p:spPr>
            <a:xfrm>
              <a:off x="6484519" y="3053626"/>
              <a:ext cx="4900" cy="5213"/>
            </a:xfrm>
            <a:custGeom>
              <a:avLst/>
              <a:gdLst/>
              <a:ahLst/>
              <a:cxnLst/>
              <a:rect l="l" t="t" r="r" b="b"/>
              <a:pathLst>
                <a:path w="38" h="43" extrusionOk="0">
                  <a:moveTo>
                    <a:pt x="1" y="1"/>
                  </a:moveTo>
                  <a:lnTo>
                    <a:pt x="1" y="19"/>
                  </a:lnTo>
                  <a:lnTo>
                    <a:pt x="1" y="42"/>
                  </a:lnTo>
                  <a:lnTo>
                    <a:pt x="19" y="42"/>
                  </a:lnTo>
                  <a:cubicBezTo>
                    <a:pt x="38" y="42"/>
                    <a:pt x="38" y="19"/>
                    <a:pt x="38" y="19"/>
                  </a:cubicBezTo>
                  <a:lnTo>
                    <a:pt x="19" y="19"/>
                  </a:lnTo>
                  <a:cubicBezTo>
                    <a:pt x="1" y="19"/>
                    <a:pt x="1" y="1"/>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77"/>
            <p:cNvSpPr/>
            <p:nvPr/>
          </p:nvSpPr>
          <p:spPr>
            <a:xfrm>
              <a:off x="6519073" y="3083934"/>
              <a:ext cx="15085" cy="5092"/>
            </a:xfrm>
            <a:custGeom>
              <a:avLst/>
              <a:gdLst/>
              <a:ahLst/>
              <a:cxnLst/>
              <a:rect l="l" t="t" r="r" b="b"/>
              <a:pathLst>
                <a:path w="117" h="42" extrusionOk="0">
                  <a:moveTo>
                    <a:pt x="1" y="0"/>
                  </a:moveTo>
                  <a:cubicBezTo>
                    <a:pt x="8" y="8"/>
                    <a:pt x="13" y="11"/>
                    <a:pt x="18" y="11"/>
                  </a:cubicBezTo>
                  <a:cubicBezTo>
                    <a:pt x="26" y="11"/>
                    <a:pt x="30" y="0"/>
                    <a:pt x="42" y="0"/>
                  </a:cubicBezTo>
                  <a:close/>
                  <a:moveTo>
                    <a:pt x="42" y="0"/>
                  </a:moveTo>
                  <a:lnTo>
                    <a:pt x="42" y="23"/>
                  </a:lnTo>
                  <a:lnTo>
                    <a:pt x="61" y="23"/>
                  </a:lnTo>
                  <a:lnTo>
                    <a:pt x="42" y="0"/>
                  </a:lnTo>
                  <a:close/>
                  <a:moveTo>
                    <a:pt x="116" y="0"/>
                  </a:moveTo>
                  <a:cubicBezTo>
                    <a:pt x="98" y="0"/>
                    <a:pt x="98" y="23"/>
                    <a:pt x="79" y="23"/>
                  </a:cubicBezTo>
                  <a:cubicBezTo>
                    <a:pt x="98" y="23"/>
                    <a:pt x="98" y="23"/>
                    <a:pt x="116" y="0"/>
                  </a:cubicBezTo>
                  <a:close/>
                  <a:moveTo>
                    <a:pt x="79" y="23"/>
                  </a:moveTo>
                  <a:lnTo>
                    <a:pt x="61" y="42"/>
                  </a:lnTo>
                  <a:lnTo>
                    <a:pt x="79" y="42"/>
                  </a:lnTo>
                  <a:lnTo>
                    <a:pt x="79" y="23"/>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77"/>
            <p:cNvSpPr/>
            <p:nvPr/>
          </p:nvSpPr>
          <p:spPr>
            <a:xfrm>
              <a:off x="6576320" y="3069871"/>
              <a:ext cx="10186" cy="7395"/>
            </a:xfrm>
            <a:custGeom>
              <a:avLst/>
              <a:gdLst/>
              <a:ahLst/>
              <a:cxnLst/>
              <a:rect l="l" t="t" r="r" b="b"/>
              <a:pathLst>
                <a:path w="79" h="61" extrusionOk="0">
                  <a:moveTo>
                    <a:pt x="60" y="1"/>
                  </a:moveTo>
                  <a:lnTo>
                    <a:pt x="60" y="24"/>
                  </a:lnTo>
                  <a:lnTo>
                    <a:pt x="79" y="24"/>
                  </a:lnTo>
                  <a:lnTo>
                    <a:pt x="79" y="1"/>
                  </a:lnTo>
                  <a:close/>
                  <a:moveTo>
                    <a:pt x="0" y="42"/>
                  </a:moveTo>
                  <a:cubicBezTo>
                    <a:pt x="19" y="42"/>
                    <a:pt x="19" y="61"/>
                    <a:pt x="42" y="61"/>
                  </a:cubicBezTo>
                  <a:cubicBezTo>
                    <a:pt x="42" y="42"/>
                    <a:pt x="19" y="42"/>
                    <a:pt x="0" y="42"/>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77"/>
            <p:cNvSpPr/>
            <p:nvPr/>
          </p:nvSpPr>
          <p:spPr>
            <a:xfrm>
              <a:off x="6556593" y="2889474"/>
              <a:ext cx="245621" cy="130449"/>
            </a:xfrm>
            <a:custGeom>
              <a:avLst/>
              <a:gdLst/>
              <a:ahLst/>
              <a:cxnLst/>
              <a:rect l="l" t="t" r="r" b="b"/>
              <a:pathLst>
                <a:path w="1905" h="1076" extrusionOk="0">
                  <a:moveTo>
                    <a:pt x="1515" y="0"/>
                  </a:moveTo>
                  <a:cubicBezTo>
                    <a:pt x="1467" y="0"/>
                    <a:pt x="1413" y="3"/>
                    <a:pt x="1350" y="10"/>
                  </a:cubicBezTo>
                  <a:cubicBezTo>
                    <a:pt x="481" y="103"/>
                    <a:pt x="1" y="819"/>
                    <a:pt x="1" y="819"/>
                  </a:cubicBezTo>
                  <a:cubicBezTo>
                    <a:pt x="38" y="819"/>
                    <a:pt x="56" y="837"/>
                    <a:pt x="79" y="856"/>
                  </a:cubicBezTo>
                  <a:lnTo>
                    <a:pt x="79" y="893"/>
                  </a:lnTo>
                  <a:lnTo>
                    <a:pt x="98" y="911"/>
                  </a:lnTo>
                  <a:cubicBezTo>
                    <a:pt x="98" y="990"/>
                    <a:pt x="56" y="1068"/>
                    <a:pt x="56" y="1068"/>
                  </a:cubicBezTo>
                  <a:cubicBezTo>
                    <a:pt x="56" y="1068"/>
                    <a:pt x="222" y="1075"/>
                    <a:pt x="434" y="1075"/>
                  </a:cubicBezTo>
                  <a:cubicBezTo>
                    <a:pt x="712" y="1075"/>
                    <a:pt x="1069" y="1063"/>
                    <a:pt x="1234" y="1008"/>
                  </a:cubicBezTo>
                  <a:cubicBezTo>
                    <a:pt x="1405" y="971"/>
                    <a:pt x="1636" y="819"/>
                    <a:pt x="1715" y="643"/>
                  </a:cubicBezTo>
                  <a:cubicBezTo>
                    <a:pt x="1733" y="606"/>
                    <a:pt x="1733" y="546"/>
                    <a:pt x="1715" y="491"/>
                  </a:cubicBezTo>
                  <a:lnTo>
                    <a:pt x="1733" y="491"/>
                  </a:lnTo>
                  <a:cubicBezTo>
                    <a:pt x="1733" y="491"/>
                    <a:pt x="1752" y="491"/>
                    <a:pt x="1752" y="472"/>
                  </a:cubicBezTo>
                  <a:lnTo>
                    <a:pt x="1770" y="449"/>
                  </a:lnTo>
                  <a:cubicBezTo>
                    <a:pt x="1789" y="449"/>
                    <a:pt x="1789" y="449"/>
                    <a:pt x="1812" y="431"/>
                  </a:cubicBezTo>
                  <a:cubicBezTo>
                    <a:pt x="1886" y="357"/>
                    <a:pt x="1904" y="241"/>
                    <a:pt x="1867" y="163"/>
                  </a:cubicBezTo>
                  <a:cubicBezTo>
                    <a:pt x="1821" y="82"/>
                    <a:pt x="1758" y="0"/>
                    <a:pt x="151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77"/>
            <p:cNvSpPr/>
            <p:nvPr/>
          </p:nvSpPr>
          <p:spPr>
            <a:xfrm>
              <a:off x="6556593" y="2889474"/>
              <a:ext cx="245621" cy="110566"/>
            </a:xfrm>
            <a:custGeom>
              <a:avLst/>
              <a:gdLst/>
              <a:ahLst/>
              <a:cxnLst/>
              <a:rect l="l" t="t" r="r" b="b"/>
              <a:pathLst>
                <a:path w="1905" h="912" extrusionOk="0">
                  <a:moveTo>
                    <a:pt x="1515" y="0"/>
                  </a:moveTo>
                  <a:cubicBezTo>
                    <a:pt x="1467" y="0"/>
                    <a:pt x="1413" y="3"/>
                    <a:pt x="1350" y="10"/>
                  </a:cubicBezTo>
                  <a:cubicBezTo>
                    <a:pt x="481" y="103"/>
                    <a:pt x="1" y="819"/>
                    <a:pt x="1" y="819"/>
                  </a:cubicBezTo>
                  <a:cubicBezTo>
                    <a:pt x="38" y="819"/>
                    <a:pt x="56" y="837"/>
                    <a:pt x="79" y="856"/>
                  </a:cubicBezTo>
                  <a:cubicBezTo>
                    <a:pt x="79" y="874"/>
                    <a:pt x="79" y="893"/>
                    <a:pt x="98" y="911"/>
                  </a:cubicBezTo>
                  <a:cubicBezTo>
                    <a:pt x="1022" y="911"/>
                    <a:pt x="1715" y="491"/>
                    <a:pt x="1715" y="491"/>
                  </a:cubicBezTo>
                  <a:lnTo>
                    <a:pt x="1733" y="491"/>
                  </a:lnTo>
                  <a:cubicBezTo>
                    <a:pt x="1752" y="472"/>
                    <a:pt x="1789" y="449"/>
                    <a:pt x="1812" y="431"/>
                  </a:cubicBezTo>
                  <a:cubicBezTo>
                    <a:pt x="1886" y="357"/>
                    <a:pt x="1904" y="241"/>
                    <a:pt x="1867" y="163"/>
                  </a:cubicBezTo>
                  <a:cubicBezTo>
                    <a:pt x="1821" y="82"/>
                    <a:pt x="1758" y="0"/>
                    <a:pt x="15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77"/>
            <p:cNvSpPr/>
            <p:nvPr/>
          </p:nvSpPr>
          <p:spPr>
            <a:xfrm>
              <a:off x="6405353" y="2967428"/>
              <a:ext cx="49511" cy="23641"/>
            </a:xfrm>
            <a:custGeom>
              <a:avLst/>
              <a:gdLst/>
              <a:ahLst/>
              <a:cxnLst/>
              <a:rect l="l" t="t" r="r" b="b"/>
              <a:pathLst>
                <a:path w="384" h="195" extrusionOk="0">
                  <a:moveTo>
                    <a:pt x="0" y="0"/>
                  </a:moveTo>
                  <a:lnTo>
                    <a:pt x="0" y="19"/>
                  </a:lnTo>
                  <a:lnTo>
                    <a:pt x="0" y="37"/>
                  </a:lnTo>
                  <a:lnTo>
                    <a:pt x="19" y="60"/>
                  </a:lnTo>
                  <a:lnTo>
                    <a:pt x="37" y="79"/>
                  </a:lnTo>
                  <a:cubicBezTo>
                    <a:pt x="74" y="60"/>
                    <a:pt x="116" y="60"/>
                    <a:pt x="153" y="60"/>
                  </a:cubicBezTo>
                  <a:lnTo>
                    <a:pt x="189" y="60"/>
                  </a:lnTo>
                  <a:cubicBezTo>
                    <a:pt x="213" y="60"/>
                    <a:pt x="231" y="79"/>
                    <a:pt x="250" y="79"/>
                  </a:cubicBezTo>
                  <a:cubicBezTo>
                    <a:pt x="268" y="79"/>
                    <a:pt x="268" y="97"/>
                    <a:pt x="287" y="97"/>
                  </a:cubicBezTo>
                  <a:cubicBezTo>
                    <a:pt x="287" y="116"/>
                    <a:pt x="305" y="116"/>
                    <a:pt x="305" y="134"/>
                  </a:cubicBezTo>
                  <a:cubicBezTo>
                    <a:pt x="328" y="134"/>
                    <a:pt x="328" y="153"/>
                    <a:pt x="347" y="153"/>
                  </a:cubicBezTo>
                  <a:cubicBezTo>
                    <a:pt x="347" y="134"/>
                    <a:pt x="328" y="116"/>
                    <a:pt x="328" y="116"/>
                  </a:cubicBezTo>
                  <a:cubicBezTo>
                    <a:pt x="305" y="97"/>
                    <a:pt x="287" y="79"/>
                    <a:pt x="268" y="60"/>
                  </a:cubicBezTo>
                  <a:lnTo>
                    <a:pt x="250" y="60"/>
                  </a:lnTo>
                  <a:cubicBezTo>
                    <a:pt x="250" y="60"/>
                    <a:pt x="231" y="60"/>
                    <a:pt x="213" y="37"/>
                  </a:cubicBezTo>
                  <a:lnTo>
                    <a:pt x="97" y="37"/>
                  </a:lnTo>
                  <a:cubicBezTo>
                    <a:pt x="74" y="37"/>
                    <a:pt x="55" y="37"/>
                    <a:pt x="37" y="60"/>
                  </a:cubicBezTo>
                  <a:lnTo>
                    <a:pt x="37" y="37"/>
                  </a:lnTo>
                  <a:lnTo>
                    <a:pt x="19" y="37"/>
                  </a:lnTo>
                  <a:lnTo>
                    <a:pt x="19" y="19"/>
                  </a:lnTo>
                  <a:lnTo>
                    <a:pt x="19" y="0"/>
                  </a:lnTo>
                  <a:close/>
                  <a:moveTo>
                    <a:pt x="347" y="153"/>
                  </a:moveTo>
                  <a:cubicBezTo>
                    <a:pt x="347" y="176"/>
                    <a:pt x="347" y="176"/>
                    <a:pt x="365" y="194"/>
                  </a:cubicBezTo>
                  <a:lnTo>
                    <a:pt x="384" y="194"/>
                  </a:lnTo>
                  <a:lnTo>
                    <a:pt x="384" y="176"/>
                  </a:lnTo>
                  <a:cubicBezTo>
                    <a:pt x="365" y="176"/>
                    <a:pt x="365" y="153"/>
                    <a:pt x="347" y="153"/>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77"/>
            <p:cNvSpPr/>
            <p:nvPr/>
          </p:nvSpPr>
          <p:spPr>
            <a:xfrm>
              <a:off x="6410124" y="2980521"/>
              <a:ext cx="91802" cy="75529"/>
            </a:xfrm>
            <a:custGeom>
              <a:avLst/>
              <a:gdLst/>
              <a:ahLst/>
              <a:cxnLst/>
              <a:rect l="l" t="t" r="r" b="b"/>
              <a:pathLst>
                <a:path w="712" h="623" extrusionOk="0">
                  <a:moveTo>
                    <a:pt x="455" y="1"/>
                  </a:moveTo>
                  <a:cubicBezTo>
                    <a:pt x="400" y="1"/>
                    <a:pt x="342" y="14"/>
                    <a:pt x="291" y="45"/>
                  </a:cubicBezTo>
                  <a:cubicBezTo>
                    <a:pt x="152" y="142"/>
                    <a:pt x="0" y="414"/>
                    <a:pt x="37" y="530"/>
                  </a:cubicBezTo>
                  <a:lnTo>
                    <a:pt x="37" y="548"/>
                  </a:lnTo>
                  <a:cubicBezTo>
                    <a:pt x="79" y="604"/>
                    <a:pt x="152" y="622"/>
                    <a:pt x="250" y="622"/>
                  </a:cubicBezTo>
                  <a:cubicBezTo>
                    <a:pt x="365" y="604"/>
                    <a:pt x="481" y="585"/>
                    <a:pt x="559" y="530"/>
                  </a:cubicBezTo>
                  <a:cubicBezTo>
                    <a:pt x="596" y="507"/>
                    <a:pt x="615" y="470"/>
                    <a:pt x="656" y="433"/>
                  </a:cubicBezTo>
                  <a:cubicBezTo>
                    <a:pt x="712" y="336"/>
                    <a:pt x="712" y="220"/>
                    <a:pt x="656" y="123"/>
                  </a:cubicBezTo>
                  <a:cubicBezTo>
                    <a:pt x="638" y="86"/>
                    <a:pt x="615" y="45"/>
                    <a:pt x="578" y="26"/>
                  </a:cubicBezTo>
                  <a:cubicBezTo>
                    <a:pt x="542" y="10"/>
                    <a:pt x="499" y="1"/>
                    <a:pt x="455"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77"/>
            <p:cNvSpPr/>
            <p:nvPr/>
          </p:nvSpPr>
          <p:spPr>
            <a:xfrm>
              <a:off x="6437458" y="2933967"/>
              <a:ext cx="40099" cy="54798"/>
            </a:xfrm>
            <a:custGeom>
              <a:avLst/>
              <a:gdLst/>
              <a:ahLst/>
              <a:cxnLst/>
              <a:rect l="l" t="t" r="r" b="b"/>
              <a:pathLst>
                <a:path w="311" h="452" extrusionOk="0">
                  <a:moveTo>
                    <a:pt x="33" y="0"/>
                  </a:moveTo>
                  <a:cubicBezTo>
                    <a:pt x="27" y="0"/>
                    <a:pt x="19" y="8"/>
                    <a:pt x="19" y="8"/>
                  </a:cubicBezTo>
                  <a:lnTo>
                    <a:pt x="1" y="27"/>
                  </a:lnTo>
                  <a:lnTo>
                    <a:pt x="1" y="45"/>
                  </a:lnTo>
                  <a:lnTo>
                    <a:pt x="1" y="64"/>
                  </a:lnTo>
                  <a:lnTo>
                    <a:pt x="1" y="82"/>
                  </a:lnTo>
                  <a:lnTo>
                    <a:pt x="19" y="105"/>
                  </a:lnTo>
                  <a:cubicBezTo>
                    <a:pt x="19" y="105"/>
                    <a:pt x="38" y="105"/>
                    <a:pt x="56" y="124"/>
                  </a:cubicBezTo>
                  <a:lnTo>
                    <a:pt x="79" y="124"/>
                  </a:lnTo>
                  <a:cubicBezTo>
                    <a:pt x="98" y="142"/>
                    <a:pt x="116" y="161"/>
                    <a:pt x="135" y="161"/>
                  </a:cubicBezTo>
                  <a:cubicBezTo>
                    <a:pt x="153" y="179"/>
                    <a:pt x="172" y="198"/>
                    <a:pt x="195" y="221"/>
                  </a:cubicBezTo>
                  <a:cubicBezTo>
                    <a:pt x="213" y="239"/>
                    <a:pt x="232" y="239"/>
                    <a:pt x="250" y="258"/>
                  </a:cubicBezTo>
                  <a:cubicBezTo>
                    <a:pt x="250" y="276"/>
                    <a:pt x="269" y="295"/>
                    <a:pt x="269" y="295"/>
                  </a:cubicBezTo>
                  <a:cubicBezTo>
                    <a:pt x="269" y="313"/>
                    <a:pt x="269" y="336"/>
                    <a:pt x="287" y="355"/>
                  </a:cubicBezTo>
                  <a:lnTo>
                    <a:pt x="287" y="295"/>
                  </a:lnTo>
                  <a:cubicBezTo>
                    <a:pt x="269" y="276"/>
                    <a:pt x="269" y="276"/>
                    <a:pt x="269" y="258"/>
                  </a:cubicBezTo>
                  <a:cubicBezTo>
                    <a:pt x="250" y="239"/>
                    <a:pt x="232" y="221"/>
                    <a:pt x="213" y="198"/>
                  </a:cubicBezTo>
                  <a:cubicBezTo>
                    <a:pt x="195" y="179"/>
                    <a:pt x="172" y="161"/>
                    <a:pt x="153" y="142"/>
                  </a:cubicBezTo>
                  <a:cubicBezTo>
                    <a:pt x="135" y="124"/>
                    <a:pt x="116" y="124"/>
                    <a:pt x="98" y="105"/>
                  </a:cubicBezTo>
                  <a:lnTo>
                    <a:pt x="79" y="82"/>
                  </a:lnTo>
                  <a:cubicBezTo>
                    <a:pt x="56" y="82"/>
                    <a:pt x="56" y="64"/>
                    <a:pt x="38" y="64"/>
                  </a:cubicBezTo>
                  <a:lnTo>
                    <a:pt x="38" y="45"/>
                  </a:lnTo>
                  <a:lnTo>
                    <a:pt x="56" y="45"/>
                  </a:lnTo>
                  <a:lnTo>
                    <a:pt x="56" y="27"/>
                  </a:lnTo>
                  <a:cubicBezTo>
                    <a:pt x="56" y="27"/>
                    <a:pt x="56" y="8"/>
                    <a:pt x="38" y="8"/>
                  </a:cubicBezTo>
                  <a:cubicBezTo>
                    <a:pt x="38" y="2"/>
                    <a:pt x="35" y="0"/>
                    <a:pt x="33" y="0"/>
                  </a:cubicBezTo>
                  <a:close/>
                  <a:moveTo>
                    <a:pt x="287" y="392"/>
                  </a:moveTo>
                  <a:lnTo>
                    <a:pt x="287" y="429"/>
                  </a:lnTo>
                  <a:lnTo>
                    <a:pt x="287" y="452"/>
                  </a:lnTo>
                  <a:lnTo>
                    <a:pt x="310" y="429"/>
                  </a:lnTo>
                  <a:cubicBezTo>
                    <a:pt x="310" y="429"/>
                    <a:pt x="287" y="410"/>
                    <a:pt x="287" y="392"/>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77"/>
            <p:cNvSpPr/>
            <p:nvPr/>
          </p:nvSpPr>
          <p:spPr>
            <a:xfrm>
              <a:off x="6534030" y="3137641"/>
              <a:ext cx="10186" cy="11881"/>
            </a:xfrm>
            <a:custGeom>
              <a:avLst/>
              <a:gdLst/>
              <a:ahLst/>
              <a:cxnLst/>
              <a:rect l="l" t="t" r="r" b="b"/>
              <a:pathLst>
                <a:path w="79" h="98" extrusionOk="0">
                  <a:moveTo>
                    <a:pt x="23" y="61"/>
                  </a:moveTo>
                  <a:cubicBezTo>
                    <a:pt x="23" y="61"/>
                    <a:pt x="0" y="61"/>
                    <a:pt x="0" y="79"/>
                  </a:cubicBezTo>
                  <a:cubicBezTo>
                    <a:pt x="23" y="79"/>
                    <a:pt x="23" y="61"/>
                    <a:pt x="23" y="61"/>
                  </a:cubicBezTo>
                  <a:close/>
                  <a:moveTo>
                    <a:pt x="60" y="1"/>
                  </a:moveTo>
                  <a:cubicBezTo>
                    <a:pt x="42" y="1"/>
                    <a:pt x="42" y="19"/>
                    <a:pt x="42" y="19"/>
                  </a:cubicBezTo>
                  <a:cubicBezTo>
                    <a:pt x="23" y="43"/>
                    <a:pt x="23" y="43"/>
                    <a:pt x="23" y="61"/>
                  </a:cubicBezTo>
                  <a:cubicBezTo>
                    <a:pt x="42" y="61"/>
                    <a:pt x="42" y="43"/>
                    <a:pt x="42" y="43"/>
                  </a:cubicBezTo>
                  <a:lnTo>
                    <a:pt x="60" y="19"/>
                  </a:lnTo>
                  <a:lnTo>
                    <a:pt x="60" y="43"/>
                  </a:lnTo>
                  <a:lnTo>
                    <a:pt x="60" y="61"/>
                  </a:lnTo>
                  <a:cubicBezTo>
                    <a:pt x="79" y="79"/>
                    <a:pt x="79" y="98"/>
                    <a:pt x="79" y="98"/>
                  </a:cubicBezTo>
                  <a:lnTo>
                    <a:pt x="79" y="61"/>
                  </a:lnTo>
                  <a:lnTo>
                    <a:pt x="79" y="43"/>
                  </a:lnTo>
                  <a:cubicBezTo>
                    <a:pt x="79" y="19"/>
                    <a:pt x="60" y="19"/>
                    <a:pt x="6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77"/>
            <p:cNvSpPr/>
            <p:nvPr/>
          </p:nvSpPr>
          <p:spPr>
            <a:xfrm>
              <a:off x="6534030" y="3091208"/>
              <a:ext cx="14956" cy="50919"/>
            </a:xfrm>
            <a:custGeom>
              <a:avLst/>
              <a:gdLst/>
              <a:ahLst/>
              <a:cxnLst/>
              <a:rect l="l" t="t" r="r" b="b"/>
              <a:pathLst>
                <a:path w="116" h="420" extrusionOk="0">
                  <a:moveTo>
                    <a:pt x="23" y="0"/>
                  </a:moveTo>
                  <a:cubicBezTo>
                    <a:pt x="0" y="0"/>
                    <a:pt x="0" y="19"/>
                    <a:pt x="0" y="19"/>
                  </a:cubicBezTo>
                  <a:lnTo>
                    <a:pt x="0" y="37"/>
                  </a:lnTo>
                  <a:lnTo>
                    <a:pt x="0" y="56"/>
                  </a:lnTo>
                  <a:lnTo>
                    <a:pt x="0" y="79"/>
                  </a:lnTo>
                  <a:lnTo>
                    <a:pt x="0" y="116"/>
                  </a:lnTo>
                  <a:cubicBezTo>
                    <a:pt x="23" y="153"/>
                    <a:pt x="23" y="171"/>
                    <a:pt x="23" y="213"/>
                  </a:cubicBezTo>
                  <a:lnTo>
                    <a:pt x="23" y="231"/>
                  </a:lnTo>
                  <a:lnTo>
                    <a:pt x="23" y="250"/>
                  </a:lnTo>
                  <a:lnTo>
                    <a:pt x="23" y="287"/>
                  </a:lnTo>
                  <a:lnTo>
                    <a:pt x="23" y="384"/>
                  </a:lnTo>
                  <a:cubicBezTo>
                    <a:pt x="23" y="402"/>
                    <a:pt x="42" y="402"/>
                    <a:pt x="42" y="402"/>
                  </a:cubicBezTo>
                  <a:cubicBezTo>
                    <a:pt x="51" y="414"/>
                    <a:pt x="60" y="420"/>
                    <a:pt x="69" y="420"/>
                  </a:cubicBezTo>
                  <a:cubicBezTo>
                    <a:pt x="79" y="420"/>
                    <a:pt x="88" y="414"/>
                    <a:pt x="97" y="402"/>
                  </a:cubicBezTo>
                  <a:cubicBezTo>
                    <a:pt x="97" y="365"/>
                    <a:pt x="116" y="328"/>
                    <a:pt x="116" y="310"/>
                  </a:cubicBezTo>
                  <a:lnTo>
                    <a:pt x="116" y="250"/>
                  </a:lnTo>
                  <a:lnTo>
                    <a:pt x="116" y="231"/>
                  </a:lnTo>
                  <a:lnTo>
                    <a:pt x="116" y="195"/>
                  </a:lnTo>
                  <a:cubicBezTo>
                    <a:pt x="116" y="153"/>
                    <a:pt x="97" y="134"/>
                    <a:pt x="97" y="97"/>
                  </a:cubicBezTo>
                  <a:lnTo>
                    <a:pt x="60" y="56"/>
                  </a:lnTo>
                  <a:lnTo>
                    <a:pt x="60" y="37"/>
                  </a:lnTo>
                  <a:lnTo>
                    <a:pt x="42" y="19"/>
                  </a:lnTo>
                  <a:lnTo>
                    <a:pt x="23" y="0"/>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77"/>
            <p:cNvSpPr/>
            <p:nvPr/>
          </p:nvSpPr>
          <p:spPr>
            <a:xfrm>
              <a:off x="6497025" y="3035804"/>
              <a:ext cx="15085" cy="51040"/>
            </a:xfrm>
            <a:custGeom>
              <a:avLst/>
              <a:gdLst/>
              <a:ahLst/>
              <a:cxnLst/>
              <a:rect l="l" t="t" r="r" b="b"/>
              <a:pathLst>
                <a:path w="117" h="421" extrusionOk="0">
                  <a:moveTo>
                    <a:pt x="47" y="0"/>
                  </a:moveTo>
                  <a:cubicBezTo>
                    <a:pt x="38" y="0"/>
                    <a:pt x="28" y="5"/>
                    <a:pt x="19" y="14"/>
                  </a:cubicBezTo>
                  <a:cubicBezTo>
                    <a:pt x="1" y="14"/>
                    <a:pt x="1" y="32"/>
                    <a:pt x="1" y="51"/>
                  </a:cubicBezTo>
                  <a:lnTo>
                    <a:pt x="19" y="74"/>
                  </a:lnTo>
                  <a:lnTo>
                    <a:pt x="19" y="92"/>
                  </a:lnTo>
                  <a:cubicBezTo>
                    <a:pt x="38" y="111"/>
                    <a:pt x="38" y="129"/>
                    <a:pt x="38" y="129"/>
                  </a:cubicBezTo>
                  <a:cubicBezTo>
                    <a:pt x="56" y="166"/>
                    <a:pt x="56" y="189"/>
                    <a:pt x="56" y="226"/>
                  </a:cubicBezTo>
                  <a:lnTo>
                    <a:pt x="56" y="305"/>
                  </a:lnTo>
                  <a:cubicBezTo>
                    <a:pt x="56" y="342"/>
                    <a:pt x="38" y="360"/>
                    <a:pt x="19" y="397"/>
                  </a:cubicBezTo>
                  <a:cubicBezTo>
                    <a:pt x="19" y="397"/>
                    <a:pt x="19" y="420"/>
                    <a:pt x="38" y="420"/>
                  </a:cubicBezTo>
                  <a:lnTo>
                    <a:pt x="56" y="420"/>
                  </a:lnTo>
                  <a:cubicBezTo>
                    <a:pt x="79" y="379"/>
                    <a:pt x="98" y="360"/>
                    <a:pt x="98" y="323"/>
                  </a:cubicBezTo>
                  <a:cubicBezTo>
                    <a:pt x="116" y="282"/>
                    <a:pt x="116" y="263"/>
                    <a:pt x="116" y="226"/>
                  </a:cubicBezTo>
                  <a:cubicBezTo>
                    <a:pt x="116" y="189"/>
                    <a:pt x="116" y="148"/>
                    <a:pt x="98" y="129"/>
                  </a:cubicBezTo>
                  <a:lnTo>
                    <a:pt x="98" y="74"/>
                  </a:lnTo>
                  <a:cubicBezTo>
                    <a:pt x="79" y="74"/>
                    <a:pt x="79" y="51"/>
                    <a:pt x="79" y="51"/>
                  </a:cubicBezTo>
                  <a:lnTo>
                    <a:pt x="79" y="32"/>
                  </a:lnTo>
                  <a:lnTo>
                    <a:pt x="79" y="14"/>
                  </a:lnTo>
                  <a:cubicBezTo>
                    <a:pt x="68" y="5"/>
                    <a:pt x="57" y="0"/>
                    <a:pt x="4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77"/>
            <p:cNvSpPr/>
            <p:nvPr/>
          </p:nvSpPr>
          <p:spPr>
            <a:xfrm>
              <a:off x="6497025" y="3035804"/>
              <a:ext cx="51961" cy="72620"/>
            </a:xfrm>
            <a:custGeom>
              <a:avLst/>
              <a:gdLst/>
              <a:ahLst/>
              <a:cxnLst/>
              <a:rect l="l" t="t" r="r" b="b"/>
              <a:pathLst>
                <a:path w="403" h="599" extrusionOk="0">
                  <a:moveTo>
                    <a:pt x="45" y="0"/>
                  </a:moveTo>
                  <a:cubicBezTo>
                    <a:pt x="38" y="0"/>
                    <a:pt x="28" y="5"/>
                    <a:pt x="19" y="14"/>
                  </a:cubicBezTo>
                  <a:cubicBezTo>
                    <a:pt x="1" y="32"/>
                    <a:pt x="1" y="51"/>
                    <a:pt x="19" y="74"/>
                  </a:cubicBezTo>
                  <a:lnTo>
                    <a:pt x="38" y="92"/>
                  </a:lnTo>
                  <a:cubicBezTo>
                    <a:pt x="38" y="92"/>
                    <a:pt x="38" y="111"/>
                    <a:pt x="56" y="111"/>
                  </a:cubicBezTo>
                  <a:cubicBezTo>
                    <a:pt x="56" y="129"/>
                    <a:pt x="79" y="148"/>
                    <a:pt x="98" y="166"/>
                  </a:cubicBezTo>
                  <a:cubicBezTo>
                    <a:pt x="116" y="208"/>
                    <a:pt x="135" y="245"/>
                    <a:pt x="153" y="282"/>
                  </a:cubicBezTo>
                  <a:cubicBezTo>
                    <a:pt x="172" y="323"/>
                    <a:pt x="195" y="360"/>
                    <a:pt x="213" y="420"/>
                  </a:cubicBezTo>
                  <a:cubicBezTo>
                    <a:pt x="213" y="439"/>
                    <a:pt x="213" y="457"/>
                    <a:pt x="232" y="476"/>
                  </a:cubicBezTo>
                  <a:cubicBezTo>
                    <a:pt x="232" y="494"/>
                    <a:pt x="232" y="513"/>
                    <a:pt x="250" y="536"/>
                  </a:cubicBezTo>
                  <a:lnTo>
                    <a:pt x="250" y="554"/>
                  </a:lnTo>
                  <a:cubicBezTo>
                    <a:pt x="264" y="582"/>
                    <a:pt x="299" y="599"/>
                    <a:pt x="332" y="599"/>
                  </a:cubicBezTo>
                  <a:cubicBezTo>
                    <a:pt x="344" y="599"/>
                    <a:pt x="356" y="596"/>
                    <a:pt x="366" y="591"/>
                  </a:cubicBezTo>
                  <a:cubicBezTo>
                    <a:pt x="403" y="573"/>
                    <a:pt x="403" y="513"/>
                    <a:pt x="384" y="476"/>
                  </a:cubicBezTo>
                  <a:cubicBezTo>
                    <a:pt x="384" y="457"/>
                    <a:pt x="366" y="439"/>
                    <a:pt x="366" y="420"/>
                  </a:cubicBezTo>
                  <a:cubicBezTo>
                    <a:pt x="347" y="397"/>
                    <a:pt x="347" y="379"/>
                    <a:pt x="329" y="360"/>
                  </a:cubicBezTo>
                  <a:cubicBezTo>
                    <a:pt x="310" y="305"/>
                    <a:pt x="269" y="263"/>
                    <a:pt x="250" y="226"/>
                  </a:cubicBezTo>
                  <a:cubicBezTo>
                    <a:pt x="232" y="189"/>
                    <a:pt x="195" y="148"/>
                    <a:pt x="172" y="111"/>
                  </a:cubicBezTo>
                  <a:cubicBezTo>
                    <a:pt x="153" y="111"/>
                    <a:pt x="135" y="92"/>
                    <a:pt x="116" y="74"/>
                  </a:cubicBezTo>
                  <a:cubicBezTo>
                    <a:pt x="116" y="51"/>
                    <a:pt x="98" y="51"/>
                    <a:pt x="98" y="32"/>
                  </a:cubicBezTo>
                  <a:lnTo>
                    <a:pt x="79" y="32"/>
                  </a:lnTo>
                  <a:lnTo>
                    <a:pt x="56" y="14"/>
                  </a:lnTo>
                  <a:cubicBezTo>
                    <a:pt x="56" y="5"/>
                    <a:pt x="51" y="0"/>
                    <a:pt x="4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77"/>
            <p:cNvSpPr/>
            <p:nvPr/>
          </p:nvSpPr>
          <p:spPr>
            <a:xfrm>
              <a:off x="6554272" y="3161282"/>
              <a:ext cx="12636" cy="11881"/>
            </a:xfrm>
            <a:custGeom>
              <a:avLst/>
              <a:gdLst/>
              <a:ahLst/>
              <a:cxnLst/>
              <a:rect l="l" t="t" r="r" b="b"/>
              <a:pathLst>
                <a:path w="98" h="98" extrusionOk="0">
                  <a:moveTo>
                    <a:pt x="74" y="0"/>
                  </a:moveTo>
                  <a:cubicBezTo>
                    <a:pt x="56" y="0"/>
                    <a:pt x="56" y="18"/>
                    <a:pt x="37" y="18"/>
                  </a:cubicBezTo>
                  <a:cubicBezTo>
                    <a:pt x="37" y="37"/>
                    <a:pt x="19" y="37"/>
                    <a:pt x="0" y="55"/>
                  </a:cubicBezTo>
                  <a:cubicBezTo>
                    <a:pt x="19" y="37"/>
                    <a:pt x="37" y="37"/>
                    <a:pt x="56" y="37"/>
                  </a:cubicBezTo>
                  <a:cubicBezTo>
                    <a:pt x="56" y="37"/>
                    <a:pt x="56" y="18"/>
                    <a:pt x="74" y="18"/>
                  </a:cubicBezTo>
                  <a:cubicBezTo>
                    <a:pt x="74" y="37"/>
                    <a:pt x="74" y="37"/>
                    <a:pt x="56" y="55"/>
                  </a:cubicBezTo>
                  <a:lnTo>
                    <a:pt x="56" y="79"/>
                  </a:lnTo>
                  <a:lnTo>
                    <a:pt x="56" y="97"/>
                  </a:lnTo>
                  <a:lnTo>
                    <a:pt x="74" y="79"/>
                  </a:lnTo>
                  <a:lnTo>
                    <a:pt x="74" y="55"/>
                  </a:lnTo>
                  <a:lnTo>
                    <a:pt x="74" y="37"/>
                  </a:lnTo>
                  <a:cubicBezTo>
                    <a:pt x="74" y="18"/>
                    <a:pt x="97" y="18"/>
                    <a:pt x="9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77"/>
            <p:cNvSpPr/>
            <p:nvPr/>
          </p:nvSpPr>
          <p:spPr>
            <a:xfrm>
              <a:off x="6561364" y="3109636"/>
              <a:ext cx="20372" cy="53950"/>
            </a:xfrm>
            <a:custGeom>
              <a:avLst/>
              <a:gdLst/>
              <a:ahLst/>
              <a:cxnLst/>
              <a:rect l="l" t="t" r="r" b="b"/>
              <a:pathLst>
                <a:path w="158" h="445" extrusionOk="0">
                  <a:moveTo>
                    <a:pt x="98" y="1"/>
                  </a:moveTo>
                  <a:cubicBezTo>
                    <a:pt x="79" y="1"/>
                    <a:pt x="61" y="1"/>
                    <a:pt x="61" y="19"/>
                  </a:cubicBezTo>
                  <a:lnTo>
                    <a:pt x="61" y="43"/>
                  </a:lnTo>
                  <a:lnTo>
                    <a:pt x="61" y="61"/>
                  </a:lnTo>
                  <a:lnTo>
                    <a:pt x="61" y="79"/>
                  </a:lnTo>
                  <a:lnTo>
                    <a:pt x="61" y="135"/>
                  </a:lnTo>
                  <a:cubicBezTo>
                    <a:pt x="61" y="158"/>
                    <a:pt x="42" y="195"/>
                    <a:pt x="42" y="232"/>
                  </a:cubicBezTo>
                  <a:lnTo>
                    <a:pt x="42" y="250"/>
                  </a:lnTo>
                  <a:lnTo>
                    <a:pt x="42" y="274"/>
                  </a:lnTo>
                  <a:cubicBezTo>
                    <a:pt x="42" y="292"/>
                    <a:pt x="42" y="310"/>
                    <a:pt x="19" y="329"/>
                  </a:cubicBezTo>
                  <a:cubicBezTo>
                    <a:pt x="19" y="347"/>
                    <a:pt x="19" y="389"/>
                    <a:pt x="1" y="426"/>
                  </a:cubicBezTo>
                  <a:cubicBezTo>
                    <a:pt x="1" y="426"/>
                    <a:pt x="1" y="444"/>
                    <a:pt x="19" y="444"/>
                  </a:cubicBezTo>
                  <a:lnTo>
                    <a:pt x="42" y="444"/>
                  </a:lnTo>
                  <a:cubicBezTo>
                    <a:pt x="79" y="426"/>
                    <a:pt x="98" y="389"/>
                    <a:pt x="116" y="347"/>
                  </a:cubicBezTo>
                  <a:cubicBezTo>
                    <a:pt x="116" y="329"/>
                    <a:pt x="116" y="310"/>
                    <a:pt x="135" y="292"/>
                  </a:cubicBezTo>
                  <a:lnTo>
                    <a:pt x="135" y="232"/>
                  </a:lnTo>
                  <a:cubicBezTo>
                    <a:pt x="158" y="195"/>
                    <a:pt x="158" y="158"/>
                    <a:pt x="158" y="135"/>
                  </a:cubicBezTo>
                  <a:cubicBezTo>
                    <a:pt x="135" y="116"/>
                    <a:pt x="135" y="98"/>
                    <a:pt x="135" y="79"/>
                  </a:cubicBezTo>
                  <a:lnTo>
                    <a:pt x="135" y="43"/>
                  </a:lnTo>
                  <a:lnTo>
                    <a:pt x="135" y="19"/>
                  </a:lnTo>
                  <a:lnTo>
                    <a:pt x="116" y="19"/>
                  </a:lnTo>
                  <a:cubicBezTo>
                    <a:pt x="116" y="1"/>
                    <a:pt x="116" y="1"/>
                    <a:pt x="98"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77"/>
            <p:cNvSpPr/>
            <p:nvPr/>
          </p:nvSpPr>
          <p:spPr>
            <a:xfrm>
              <a:off x="6536995" y="3041017"/>
              <a:ext cx="22177" cy="54192"/>
            </a:xfrm>
            <a:custGeom>
              <a:avLst/>
              <a:gdLst/>
              <a:ahLst/>
              <a:cxnLst/>
              <a:rect l="l" t="t" r="r" b="b"/>
              <a:pathLst>
                <a:path w="172" h="447" extrusionOk="0">
                  <a:moveTo>
                    <a:pt x="131" y="0"/>
                  </a:moveTo>
                  <a:cubicBezTo>
                    <a:pt x="126" y="0"/>
                    <a:pt x="121" y="3"/>
                    <a:pt x="116" y="8"/>
                  </a:cubicBezTo>
                  <a:cubicBezTo>
                    <a:pt x="93" y="8"/>
                    <a:pt x="93" y="31"/>
                    <a:pt x="93" y="49"/>
                  </a:cubicBezTo>
                  <a:lnTo>
                    <a:pt x="93" y="68"/>
                  </a:lnTo>
                  <a:lnTo>
                    <a:pt x="93" y="86"/>
                  </a:lnTo>
                  <a:cubicBezTo>
                    <a:pt x="93" y="105"/>
                    <a:pt x="116" y="123"/>
                    <a:pt x="116" y="146"/>
                  </a:cubicBezTo>
                  <a:cubicBezTo>
                    <a:pt x="116" y="183"/>
                    <a:pt x="93" y="202"/>
                    <a:pt x="93" y="239"/>
                  </a:cubicBezTo>
                  <a:cubicBezTo>
                    <a:pt x="93" y="280"/>
                    <a:pt x="74" y="299"/>
                    <a:pt x="74" y="336"/>
                  </a:cubicBezTo>
                  <a:cubicBezTo>
                    <a:pt x="56" y="377"/>
                    <a:pt x="37" y="396"/>
                    <a:pt x="0" y="414"/>
                  </a:cubicBezTo>
                  <a:lnTo>
                    <a:pt x="0" y="433"/>
                  </a:lnTo>
                  <a:cubicBezTo>
                    <a:pt x="9" y="442"/>
                    <a:pt x="14" y="447"/>
                    <a:pt x="19" y="447"/>
                  </a:cubicBezTo>
                  <a:cubicBezTo>
                    <a:pt x="23" y="447"/>
                    <a:pt x="28" y="442"/>
                    <a:pt x="37" y="433"/>
                  </a:cubicBezTo>
                  <a:cubicBezTo>
                    <a:pt x="56" y="414"/>
                    <a:pt x="74" y="396"/>
                    <a:pt x="93" y="354"/>
                  </a:cubicBezTo>
                  <a:cubicBezTo>
                    <a:pt x="116" y="317"/>
                    <a:pt x="134" y="299"/>
                    <a:pt x="153" y="262"/>
                  </a:cubicBezTo>
                  <a:cubicBezTo>
                    <a:pt x="153" y="220"/>
                    <a:pt x="171" y="183"/>
                    <a:pt x="171" y="146"/>
                  </a:cubicBezTo>
                  <a:lnTo>
                    <a:pt x="171" y="86"/>
                  </a:lnTo>
                  <a:lnTo>
                    <a:pt x="171" y="68"/>
                  </a:lnTo>
                  <a:lnTo>
                    <a:pt x="171" y="49"/>
                  </a:lnTo>
                  <a:lnTo>
                    <a:pt x="153" y="31"/>
                  </a:lnTo>
                  <a:cubicBezTo>
                    <a:pt x="153" y="14"/>
                    <a:pt x="143" y="0"/>
                    <a:pt x="13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77"/>
            <p:cNvSpPr/>
            <p:nvPr/>
          </p:nvSpPr>
          <p:spPr>
            <a:xfrm>
              <a:off x="6548857" y="3041866"/>
              <a:ext cx="37649" cy="84986"/>
            </a:xfrm>
            <a:custGeom>
              <a:avLst/>
              <a:gdLst/>
              <a:ahLst/>
              <a:cxnLst/>
              <a:rect l="l" t="t" r="r" b="b"/>
              <a:pathLst>
                <a:path w="292" h="701" extrusionOk="0">
                  <a:moveTo>
                    <a:pt x="24" y="1"/>
                  </a:moveTo>
                  <a:cubicBezTo>
                    <a:pt x="1" y="1"/>
                    <a:pt x="1" y="24"/>
                    <a:pt x="1" y="42"/>
                  </a:cubicBezTo>
                  <a:lnTo>
                    <a:pt x="1" y="61"/>
                  </a:lnTo>
                  <a:lnTo>
                    <a:pt x="24" y="79"/>
                  </a:lnTo>
                  <a:lnTo>
                    <a:pt x="24" y="116"/>
                  </a:lnTo>
                  <a:cubicBezTo>
                    <a:pt x="42" y="139"/>
                    <a:pt x="42" y="158"/>
                    <a:pt x="61" y="195"/>
                  </a:cubicBezTo>
                  <a:cubicBezTo>
                    <a:pt x="61" y="232"/>
                    <a:pt x="79" y="292"/>
                    <a:pt x="79" y="329"/>
                  </a:cubicBezTo>
                  <a:cubicBezTo>
                    <a:pt x="98" y="389"/>
                    <a:pt x="98" y="426"/>
                    <a:pt x="116" y="486"/>
                  </a:cubicBezTo>
                  <a:lnTo>
                    <a:pt x="116" y="541"/>
                  </a:lnTo>
                  <a:lnTo>
                    <a:pt x="116" y="620"/>
                  </a:lnTo>
                  <a:lnTo>
                    <a:pt x="116" y="638"/>
                  </a:lnTo>
                  <a:cubicBezTo>
                    <a:pt x="135" y="668"/>
                    <a:pt x="162" y="701"/>
                    <a:pt x="191" y="701"/>
                  </a:cubicBezTo>
                  <a:cubicBezTo>
                    <a:pt x="198" y="701"/>
                    <a:pt x="206" y="699"/>
                    <a:pt x="213" y="694"/>
                  </a:cubicBezTo>
                  <a:cubicBezTo>
                    <a:pt x="255" y="694"/>
                    <a:pt x="292" y="657"/>
                    <a:pt x="273" y="620"/>
                  </a:cubicBezTo>
                  <a:cubicBezTo>
                    <a:pt x="273" y="578"/>
                    <a:pt x="273" y="560"/>
                    <a:pt x="255" y="523"/>
                  </a:cubicBezTo>
                  <a:lnTo>
                    <a:pt x="255" y="444"/>
                  </a:lnTo>
                  <a:cubicBezTo>
                    <a:pt x="232" y="407"/>
                    <a:pt x="213" y="347"/>
                    <a:pt x="195" y="310"/>
                  </a:cubicBezTo>
                  <a:cubicBezTo>
                    <a:pt x="176" y="255"/>
                    <a:pt x="158" y="195"/>
                    <a:pt x="139" y="158"/>
                  </a:cubicBezTo>
                  <a:cubicBezTo>
                    <a:pt x="139" y="139"/>
                    <a:pt x="116" y="98"/>
                    <a:pt x="98" y="79"/>
                  </a:cubicBezTo>
                  <a:cubicBezTo>
                    <a:pt x="98" y="79"/>
                    <a:pt x="98" y="61"/>
                    <a:pt x="79" y="42"/>
                  </a:cubicBezTo>
                  <a:lnTo>
                    <a:pt x="61" y="24"/>
                  </a:lnTo>
                  <a:cubicBezTo>
                    <a:pt x="61" y="1"/>
                    <a:pt x="42" y="1"/>
                    <a:pt x="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77"/>
            <p:cNvSpPr/>
            <p:nvPr/>
          </p:nvSpPr>
          <p:spPr>
            <a:xfrm>
              <a:off x="6449964" y="2999676"/>
              <a:ext cx="29913" cy="24126"/>
            </a:xfrm>
            <a:custGeom>
              <a:avLst/>
              <a:gdLst/>
              <a:ahLst/>
              <a:cxnLst/>
              <a:rect l="l" t="t" r="r" b="b"/>
              <a:pathLst>
                <a:path w="232" h="199" extrusionOk="0">
                  <a:moveTo>
                    <a:pt x="152" y="1"/>
                  </a:moveTo>
                  <a:cubicBezTo>
                    <a:pt x="133" y="1"/>
                    <a:pt x="114" y="7"/>
                    <a:pt x="98" y="25"/>
                  </a:cubicBezTo>
                  <a:cubicBezTo>
                    <a:pt x="56" y="62"/>
                    <a:pt x="1" y="159"/>
                    <a:pt x="19" y="178"/>
                  </a:cubicBezTo>
                  <a:cubicBezTo>
                    <a:pt x="26" y="192"/>
                    <a:pt x="45" y="198"/>
                    <a:pt x="67" y="198"/>
                  </a:cubicBezTo>
                  <a:cubicBezTo>
                    <a:pt x="103" y="198"/>
                    <a:pt x="149" y="182"/>
                    <a:pt x="172" y="159"/>
                  </a:cubicBezTo>
                  <a:cubicBezTo>
                    <a:pt x="232" y="118"/>
                    <a:pt x="232" y="62"/>
                    <a:pt x="213" y="25"/>
                  </a:cubicBezTo>
                  <a:cubicBezTo>
                    <a:pt x="200" y="12"/>
                    <a:pt x="176" y="1"/>
                    <a:pt x="15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6" name="Google Shape;6736;p77"/>
          <p:cNvGrpSpPr/>
          <p:nvPr/>
        </p:nvGrpSpPr>
        <p:grpSpPr>
          <a:xfrm>
            <a:off x="8430349" y="3139976"/>
            <a:ext cx="519451" cy="531593"/>
            <a:chOff x="6405353" y="2836979"/>
            <a:chExt cx="396861" cy="406137"/>
          </a:xfrm>
        </p:grpSpPr>
        <p:sp>
          <p:nvSpPr>
            <p:cNvPr id="6737" name="Google Shape;6737;p77"/>
            <p:cNvSpPr/>
            <p:nvPr/>
          </p:nvSpPr>
          <p:spPr>
            <a:xfrm>
              <a:off x="6561364" y="3023438"/>
              <a:ext cx="154464" cy="219678"/>
            </a:xfrm>
            <a:custGeom>
              <a:avLst/>
              <a:gdLst/>
              <a:ahLst/>
              <a:cxnLst/>
              <a:rect l="l" t="t" r="r" b="b"/>
              <a:pathLst>
                <a:path w="1198" h="1812" extrusionOk="0">
                  <a:moveTo>
                    <a:pt x="250" y="0"/>
                  </a:moveTo>
                  <a:lnTo>
                    <a:pt x="232" y="19"/>
                  </a:lnTo>
                  <a:lnTo>
                    <a:pt x="1" y="268"/>
                  </a:lnTo>
                  <a:lnTo>
                    <a:pt x="19" y="384"/>
                  </a:lnTo>
                  <a:cubicBezTo>
                    <a:pt x="42" y="444"/>
                    <a:pt x="61" y="499"/>
                    <a:pt x="61" y="559"/>
                  </a:cubicBezTo>
                  <a:cubicBezTo>
                    <a:pt x="61" y="578"/>
                    <a:pt x="79" y="615"/>
                    <a:pt x="79" y="638"/>
                  </a:cubicBezTo>
                  <a:lnTo>
                    <a:pt x="79" y="730"/>
                  </a:lnTo>
                  <a:cubicBezTo>
                    <a:pt x="98" y="809"/>
                    <a:pt x="98" y="887"/>
                    <a:pt x="116" y="943"/>
                  </a:cubicBezTo>
                  <a:cubicBezTo>
                    <a:pt x="135" y="985"/>
                    <a:pt x="135" y="1021"/>
                    <a:pt x="135" y="1058"/>
                  </a:cubicBezTo>
                  <a:cubicBezTo>
                    <a:pt x="158" y="1077"/>
                    <a:pt x="158" y="1077"/>
                    <a:pt x="158" y="1100"/>
                  </a:cubicBezTo>
                  <a:cubicBezTo>
                    <a:pt x="176" y="1155"/>
                    <a:pt x="195" y="1216"/>
                    <a:pt x="232" y="1253"/>
                  </a:cubicBezTo>
                  <a:cubicBezTo>
                    <a:pt x="232" y="1271"/>
                    <a:pt x="250" y="1289"/>
                    <a:pt x="250" y="1289"/>
                  </a:cubicBezTo>
                  <a:cubicBezTo>
                    <a:pt x="292" y="1350"/>
                    <a:pt x="329" y="1387"/>
                    <a:pt x="366" y="1447"/>
                  </a:cubicBezTo>
                  <a:cubicBezTo>
                    <a:pt x="407" y="1484"/>
                    <a:pt x="444" y="1521"/>
                    <a:pt x="504" y="1562"/>
                  </a:cubicBezTo>
                  <a:cubicBezTo>
                    <a:pt x="620" y="1655"/>
                    <a:pt x="735" y="1733"/>
                    <a:pt x="906" y="1812"/>
                  </a:cubicBezTo>
                  <a:cubicBezTo>
                    <a:pt x="966" y="1715"/>
                    <a:pt x="1003" y="1636"/>
                    <a:pt x="1059" y="1539"/>
                  </a:cubicBezTo>
                  <a:cubicBezTo>
                    <a:pt x="1082" y="1502"/>
                    <a:pt x="1082" y="1465"/>
                    <a:pt x="1100" y="1423"/>
                  </a:cubicBezTo>
                  <a:cubicBezTo>
                    <a:pt x="1119" y="1387"/>
                    <a:pt x="1137" y="1350"/>
                    <a:pt x="1137" y="1308"/>
                  </a:cubicBezTo>
                  <a:cubicBezTo>
                    <a:pt x="1174" y="1216"/>
                    <a:pt x="1197" y="1100"/>
                    <a:pt x="1197" y="1003"/>
                  </a:cubicBezTo>
                  <a:cubicBezTo>
                    <a:pt x="1197" y="943"/>
                    <a:pt x="1174" y="869"/>
                    <a:pt x="1174" y="809"/>
                  </a:cubicBezTo>
                  <a:cubicBezTo>
                    <a:pt x="1156" y="754"/>
                    <a:pt x="1137" y="693"/>
                    <a:pt x="1100" y="638"/>
                  </a:cubicBezTo>
                  <a:cubicBezTo>
                    <a:pt x="1100" y="596"/>
                    <a:pt x="1082" y="578"/>
                    <a:pt x="1059" y="541"/>
                  </a:cubicBezTo>
                  <a:cubicBezTo>
                    <a:pt x="1022" y="481"/>
                    <a:pt x="985" y="444"/>
                    <a:pt x="925" y="384"/>
                  </a:cubicBezTo>
                  <a:cubicBezTo>
                    <a:pt x="888" y="347"/>
                    <a:pt x="851" y="310"/>
                    <a:pt x="809" y="291"/>
                  </a:cubicBezTo>
                  <a:cubicBezTo>
                    <a:pt x="772" y="268"/>
                    <a:pt x="754" y="250"/>
                    <a:pt x="735" y="231"/>
                  </a:cubicBezTo>
                  <a:cubicBezTo>
                    <a:pt x="675" y="194"/>
                    <a:pt x="620" y="153"/>
                    <a:pt x="541" y="116"/>
                  </a:cubicBezTo>
                  <a:cubicBezTo>
                    <a:pt x="481" y="97"/>
                    <a:pt x="407" y="60"/>
                    <a:pt x="347" y="37"/>
                  </a:cubicBezTo>
                  <a:lnTo>
                    <a:pt x="329" y="19"/>
                  </a:lnTo>
                  <a:cubicBezTo>
                    <a:pt x="292" y="19"/>
                    <a:pt x="273" y="0"/>
                    <a:pt x="25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77"/>
            <p:cNvSpPr/>
            <p:nvPr/>
          </p:nvSpPr>
          <p:spPr>
            <a:xfrm>
              <a:off x="6571549" y="3051443"/>
              <a:ext cx="126356" cy="86319"/>
            </a:xfrm>
            <a:custGeom>
              <a:avLst/>
              <a:gdLst/>
              <a:ahLst/>
              <a:cxnLst/>
              <a:rect l="l" t="t" r="r" b="b"/>
              <a:pathLst>
                <a:path w="980" h="712" extrusionOk="0">
                  <a:moveTo>
                    <a:pt x="656" y="0"/>
                  </a:moveTo>
                  <a:cubicBezTo>
                    <a:pt x="633" y="37"/>
                    <a:pt x="596" y="97"/>
                    <a:pt x="578" y="134"/>
                  </a:cubicBezTo>
                  <a:cubicBezTo>
                    <a:pt x="541" y="176"/>
                    <a:pt x="499" y="213"/>
                    <a:pt x="462" y="250"/>
                  </a:cubicBezTo>
                  <a:cubicBezTo>
                    <a:pt x="425" y="291"/>
                    <a:pt x="365" y="328"/>
                    <a:pt x="328" y="365"/>
                  </a:cubicBezTo>
                  <a:lnTo>
                    <a:pt x="310" y="384"/>
                  </a:lnTo>
                  <a:lnTo>
                    <a:pt x="287" y="384"/>
                  </a:lnTo>
                  <a:lnTo>
                    <a:pt x="250" y="407"/>
                  </a:lnTo>
                  <a:cubicBezTo>
                    <a:pt x="231" y="425"/>
                    <a:pt x="231" y="425"/>
                    <a:pt x="213" y="425"/>
                  </a:cubicBezTo>
                  <a:cubicBezTo>
                    <a:pt x="194" y="444"/>
                    <a:pt x="194" y="444"/>
                    <a:pt x="171" y="444"/>
                  </a:cubicBezTo>
                  <a:lnTo>
                    <a:pt x="153" y="462"/>
                  </a:lnTo>
                  <a:lnTo>
                    <a:pt x="134" y="462"/>
                  </a:lnTo>
                  <a:lnTo>
                    <a:pt x="97" y="481"/>
                  </a:lnTo>
                  <a:cubicBezTo>
                    <a:pt x="79" y="481"/>
                    <a:pt x="79" y="481"/>
                    <a:pt x="79" y="499"/>
                  </a:cubicBezTo>
                  <a:lnTo>
                    <a:pt x="0" y="499"/>
                  </a:lnTo>
                  <a:cubicBezTo>
                    <a:pt x="19" y="578"/>
                    <a:pt x="19" y="656"/>
                    <a:pt x="37" y="712"/>
                  </a:cubicBezTo>
                  <a:lnTo>
                    <a:pt x="250" y="712"/>
                  </a:lnTo>
                  <a:cubicBezTo>
                    <a:pt x="268" y="693"/>
                    <a:pt x="287" y="693"/>
                    <a:pt x="310" y="693"/>
                  </a:cubicBezTo>
                  <a:cubicBezTo>
                    <a:pt x="328" y="693"/>
                    <a:pt x="328" y="693"/>
                    <a:pt x="347" y="675"/>
                  </a:cubicBezTo>
                  <a:lnTo>
                    <a:pt x="402" y="675"/>
                  </a:lnTo>
                  <a:lnTo>
                    <a:pt x="425" y="656"/>
                  </a:lnTo>
                  <a:lnTo>
                    <a:pt x="462" y="656"/>
                  </a:lnTo>
                  <a:cubicBezTo>
                    <a:pt x="541" y="615"/>
                    <a:pt x="596" y="596"/>
                    <a:pt x="675" y="559"/>
                  </a:cubicBezTo>
                  <a:cubicBezTo>
                    <a:pt x="730" y="523"/>
                    <a:pt x="809" y="462"/>
                    <a:pt x="864" y="425"/>
                  </a:cubicBezTo>
                  <a:cubicBezTo>
                    <a:pt x="906" y="384"/>
                    <a:pt x="943" y="347"/>
                    <a:pt x="980" y="310"/>
                  </a:cubicBezTo>
                  <a:cubicBezTo>
                    <a:pt x="943" y="250"/>
                    <a:pt x="906" y="213"/>
                    <a:pt x="846" y="153"/>
                  </a:cubicBezTo>
                  <a:cubicBezTo>
                    <a:pt x="809" y="116"/>
                    <a:pt x="772" y="79"/>
                    <a:pt x="730" y="60"/>
                  </a:cubicBezTo>
                  <a:cubicBezTo>
                    <a:pt x="693" y="37"/>
                    <a:pt x="675" y="19"/>
                    <a:pt x="65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77"/>
            <p:cNvSpPr/>
            <p:nvPr/>
          </p:nvSpPr>
          <p:spPr>
            <a:xfrm>
              <a:off x="6581606" y="3121396"/>
              <a:ext cx="134221" cy="70195"/>
            </a:xfrm>
            <a:custGeom>
              <a:avLst/>
              <a:gdLst/>
              <a:ahLst/>
              <a:cxnLst/>
              <a:rect l="l" t="t" r="r" b="b"/>
              <a:pathLst>
                <a:path w="1041" h="579" extrusionOk="0">
                  <a:moveTo>
                    <a:pt x="1017" y="1"/>
                  </a:moveTo>
                  <a:cubicBezTo>
                    <a:pt x="980" y="19"/>
                    <a:pt x="962" y="38"/>
                    <a:pt x="943" y="61"/>
                  </a:cubicBezTo>
                  <a:cubicBezTo>
                    <a:pt x="883" y="98"/>
                    <a:pt x="828" y="135"/>
                    <a:pt x="786" y="177"/>
                  </a:cubicBezTo>
                  <a:cubicBezTo>
                    <a:pt x="731" y="195"/>
                    <a:pt x="671" y="232"/>
                    <a:pt x="634" y="250"/>
                  </a:cubicBezTo>
                  <a:lnTo>
                    <a:pt x="597" y="250"/>
                  </a:lnTo>
                  <a:cubicBezTo>
                    <a:pt x="597" y="269"/>
                    <a:pt x="597" y="269"/>
                    <a:pt x="578" y="269"/>
                  </a:cubicBezTo>
                  <a:lnTo>
                    <a:pt x="537" y="292"/>
                  </a:lnTo>
                  <a:cubicBezTo>
                    <a:pt x="518" y="292"/>
                    <a:pt x="481" y="311"/>
                    <a:pt x="463" y="311"/>
                  </a:cubicBezTo>
                  <a:lnTo>
                    <a:pt x="403" y="311"/>
                  </a:lnTo>
                  <a:cubicBezTo>
                    <a:pt x="403" y="311"/>
                    <a:pt x="384" y="329"/>
                    <a:pt x="366" y="329"/>
                  </a:cubicBezTo>
                  <a:lnTo>
                    <a:pt x="116" y="329"/>
                  </a:lnTo>
                  <a:lnTo>
                    <a:pt x="93" y="311"/>
                  </a:lnTo>
                  <a:lnTo>
                    <a:pt x="38" y="311"/>
                  </a:lnTo>
                  <a:lnTo>
                    <a:pt x="1" y="292"/>
                  </a:lnTo>
                  <a:lnTo>
                    <a:pt x="1" y="292"/>
                  </a:lnTo>
                  <a:cubicBezTo>
                    <a:pt x="19" y="347"/>
                    <a:pt x="38" y="408"/>
                    <a:pt x="75" y="445"/>
                  </a:cubicBezTo>
                  <a:cubicBezTo>
                    <a:pt x="75" y="463"/>
                    <a:pt x="93" y="481"/>
                    <a:pt x="93" y="481"/>
                  </a:cubicBezTo>
                  <a:lnTo>
                    <a:pt x="135" y="500"/>
                  </a:lnTo>
                  <a:lnTo>
                    <a:pt x="190" y="523"/>
                  </a:lnTo>
                  <a:cubicBezTo>
                    <a:pt x="209" y="523"/>
                    <a:pt x="209" y="523"/>
                    <a:pt x="209" y="542"/>
                  </a:cubicBezTo>
                  <a:lnTo>
                    <a:pt x="287" y="542"/>
                  </a:lnTo>
                  <a:lnTo>
                    <a:pt x="306" y="560"/>
                  </a:lnTo>
                  <a:lnTo>
                    <a:pt x="421" y="560"/>
                  </a:lnTo>
                  <a:cubicBezTo>
                    <a:pt x="440" y="579"/>
                    <a:pt x="463" y="579"/>
                    <a:pt x="481" y="579"/>
                  </a:cubicBezTo>
                  <a:lnTo>
                    <a:pt x="652" y="579"/>
                  </a:lnTo>
                  <a:cubicBezTo>
                    <a:pt x="652" y="579"/>
                    <a:pt x="671" y="579"/>
                    <a:pt x="671" y="560"/>
                  </a:cubicBezTo>
                  <a:lnTo>
                    <a:pt x="694" y="560"/>
                  </a:lnTo>
                  <a:cubicBezTo>
                    <a:pt x="768" y="560"/>
                    <a:pt x="846" y="542"/>
                    <a:pt x="925" y="523"/>
                  </a:cubicBezTo>
                  <a:cubicBezTo>
                    <a:pt x="943" y="523"/>
                    <a:pt x="962" y="500"/>
                    <a:pt x="980" y="500"/>
                  </a:cubicBezTo>
                  <a:cubicBezTo>
                    <a:pt x="1017" y="408"/>
                    <a:pt x="1040" y="292"/>
                    <a:pt x="1040" y="195"/>
                  </a:cubicBezTo>
                  <a:cubicBezTo>
                    <a:pt x="1040" y="135"/>
                    <a:pt x="1017" y="61"/>
                    <a:pt x="1017"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77"/>
            <p:cNvSpPr/>
            <p:nvPr/>
          </p:nvSpPr>
          <p:spPr>
            <a:xfrm>
              <a:off x="6608425" y="3198744"/>
              <a:ext cx="89481" cy="44372"/>
            </a:xfrm>
            <a:custGeom>
              <a:avLst/>
              <a:gdLst/>
              <a:ahLst/>
              <a:cxnLst/>
              <a:rect l="l" t="t" r="r" b="b"/>
              <a:pathLst>
                <a:path w="694" h="366" extrusionOk="0">
                  <a:moveTo>
                    <a:pt x="1" y="1"/>
                  </a:moveTo>
                  <a:lnTo>
                    <a:pt x="1" y="1"/>
                  </a:lnTo>
                  <a:cubicBezTo>
                    <a:pt x="42" y="38"/>
                    <a:pt x="79" y="75"/>
                    <a:pt x="139" y="116"/>
                  </a:cubicBezTo>
                  <a:cubicBezTo>
                    <a:pt x="255" y="209"/>
                    <a:pt x="370" y="287"/>
                    <a:pt x="541" y="366"/>
                  </a:cubicBezTo>
                  <a:cubicBezTo>
                    <a:pt x="601" y="269"/>
                    <a:pt x="638" y="190"/>
                    <a:pt x="694" y="93"/>
                  </a:cubicBezTo>
                  <a:lnTo>
                    <a:pt x="694" y="93"/>
                  </a:lnTo>
                  <a:cubicBezTo>
                    <a:pt x="635" y="120"/>
                    <a:pt x="556" y="142"/>
                    <a:pt x="459" y="142"/>
                  </a:cubicBezTo>
                  <a:cubicBezTo>
                    <a:pt x="337" y="142"/>
                    <a:pt x="184" y="106"/>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77"/>
            <p:cNvSpPr/>
            <p:nvPr/>
          </p:nvSpPr>
          <p:spPr>
            <a:xfrm>
              <a:off x="6536995" y="2836979"/>
              <a:ext cx="210938" cy="191066"/>
            </a:xfrm>
            <a:custGeom>
              <a:avLst/>
              <a:gdLst/>
              <a:ahLst/>
              <a:cxnLst/>
              <a:rect l="l" t="t" r="r" b="b"/>
              <a:pathLst>
                <a:path w="1636" h="1576" extrusionOk="0">
                  <a:moveTo>
                    <a:pt x="1323" y="1"/>
                  </a:moveTo>
                  <a:cubicBezTo>
                    <a:pt x="1242" y="1"/>
                    <a:pt x="1128" y="31"/>
                    <a:pt x="961" y="115"/>
                  </a:cubicBezTo>
                  <a:cubicBezTo>
                    <a:pt x="190" y="517"/>
                    <a:pt x="0" y="1344"/>
                    <a:pt x="0" y="1344"/>
                  </a:cubicBezTo>
                  <a:cubicBezTo>
                    <a:pt x="56" y="1344"/>
                    <a:pt x="93" y="1386"/>
                    <a:pt x="116" y="1423"/>
                  </a:cubicBezTo>
                  <a:cubicBezTo>
                    <a:pt x="153" y="1483"/>
                    <a:pt x="153" y="1575"/>
                    <a:pt x="153" y="1575"/>
                  </a:cubicBezTo>
                  <a:cubicBezTo>
                    <a:pt x="153" y="1575"/>
                    <a:pt x="980" y="1289"/>
                    <a:pt x="1229" y="1095"/>
                  </a:cubicBezTo>
                  <a:cubicBezTo>
                    <a:pt x="1405" y="961"/>
                    <a:pt x="1636" y="651"/>
                    <a:pt x="1479" y="443"/>
                  </a:cubicBezTo>
                  <a:cubicBezTo>
                    <a:pt x="1594" y="305"/>
                    <a:pt x="1576" y="152"/>
                    <a:pt x="1502" y="74"/>
                  </a:cubicBezTo>
                  <a:cubicBezTo>
                    <a:pt x="1461" y="35"/>
                    <a:pt x="1411" y="1"/>
                    <a:pt x="1323"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77"/>
            <p:cNvSpPr/>
            <p:nvPr/>
          </p:nvSpPr>
          <p:spPr>
            <a:xfrm>
              <a:off x="6536995" y="2836979"/>
              <a:ext cx="205651" cy="172517"/>
            </a:xfrm>
            <a:custGeom>
              <a:avLst/>
              <a:gdLst/>
              <a:ahLst/>
              <a:cxnLst/>
              <a:rect l="l" t="t" r="r" b="b"/>
              <a:pathLst>
                <a:path w="1595" h="1423" extrusionOk="0">
                  <a:moveTo>
                    <a:pt x="1323" y="1"/>
                  </a:moveTo>
                  <a:cubicBezTo>
                    <a:pt x="1242" y="1"/>
                    <a:pt x="1128" y="31"/>
                    <a:pt x="961" y="115"/>
                  </a:cubicBezTo>
                  <a:cubicBezTo>
                    <a:pt x="809" y="189"/>
                    <a:pt x="670" y="305"/>
                    <a:pt x="555" y="402"/>
                  </a:cubicBezTo>
                  <a:lnTo>
                    <a:pt x="536" y="420"/>
                  </a:lnTo>
                  <a:cubicBezTo>
                    <a:pt x="116" y="827"/>
                    <a:pt x="0" y="1344"/>
                    <a:pt x="0" y="1344"/>
                  </a:cubicBezTo>
                  <a:cubicBezTo>
                    <a:pt x="56" y="1344"/>
                    <a:pt x="93" y="1386"/>
                    <a:pt x="116" y="1423"/>
                  </a:cubicBezTo>
                  <a:cubicBezTo>
                    <a:pt x="980" y="1076"/>
                    <a:pt x="1479" y="443"/>
                    <a:pt x="1479" y="443"/>
                  </a:cubicBezTo>
                  <a:cubicBezTo>
                    <a:pt x="1594" y="305"/>
                    <a:pt x="1576" y="152"/>
                    <a:pt x="1502" y="74"/>
                  </a:cubicBezTo>
                  <a:cubicBezTo>
                    <a:pt x="1461" y="35"/>
                    <a:pt x="1411" y="1"/>
                    <a:pt x="1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77"/>
            <p:cNvSpPr/>
            <p:nvPr/>
          </p:nvSpPr>
          <p:spPr>
            <a:xfrm>
              <a:off x="6648394" y="3189287"/>
              <a:ext cx="7865" cy="6789"/>
            </a:xfrm>
            <a:custGeom>
              <a:avLst/>
              <a:gdLst/>
              <a:ahLst/>
              <a:cxnLst/>
              <a:rect l="l" t="t" r="r" b="b"/>
              <a:pathLst>
                <a:path w="61" h="56" extrusionOk="0">
                  <a:moveTo>
                    <a:pt x="0" y="0"/>
                  </a:moveTo>
                  <a:lnTo>
                    <a:pt x="0" y="19"/>
                  </a:lnTo>
                  <a:lnTo>
                    <a:pt x="19" y="19"/>
                  </a:lnTo>
                  <a:cubicBezTo>
                    <a:pt x="37" y="37"/>
                    <a:pt x="37" y="37"/>
                    <a:pt x="60" y="55"/>
                  </a:cubicBezTo>
                  <a:cubicBezTo>
                    <a:pt x="37" y="37"/>
                    <a:pt x="37" y="37"/>
                    <a:pt x="37" y="19"/>
                  </a:cubicBezTo>
                  <a:cubicBezTo>
                    <a:pt x="19" y="19"/>
                    <a:pt x="19" y="0"/>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77"/>
            <p:cNvSpPr/>
            <p:nvPr/>
          </p:nvSpPr>
          <p:spPr>
            <a:xfrm>
              <a:off x="6641174" y="3145037"/>
              <a:ext cx="12120" cy="46554"/>
            </a:xfrm>
            <a:custGeom>
              <a:avLst/>
              <a:gdLst/>
              <a:ahLst/>
              <a:cxnLst/>
              <a:rect l="l" t="t" r="r" b="b"/>
              <a:pathLst>
                <a:path w="94" h="384" extrusionOk="0">
                  <a:moveTo>
                    <a:pt x="38" y="0"/>
                  </a:moveTo>
                  <a:cubicBezTo>
                    <a:pt x="19" y="0"/>
                    <a:pt x="19" y="18"/>
                    <a:pt x="1" y="37"/>
                  </a:cubicBezTo>
                  <a:lnTo>
                    <a:pt x="1" y="116"/>
                  </a:lnTo>
                  <a:lnTo>
                    <a:pt x="1" y="189"/>
                  </a:lnTo>
                  <a:cubicBezTo>
                    <a:pt x="1" y="231"/>
                    <a:pt x="1" y="250"/>
                    <a:pt x="19" y="286"/>
                  </a:cubicBezTo>
                  <a:lnTo>
                    <a:pt x="19" y="328"/>
                  </a:lnTo>
                  <a:cubicBezTo>
                    <a:pt x="19" y="347"/>
                    <a:pt x="19" y="347"/>
                    <a:pt x="38" y="365"/>
                  </a:cubicBezTo>
                  <a:cubicBezTo>
                    <a:pt x="38" y="365"/>
                    <a:pt x="38" y="384"/>
                    <a:pt x="56" y="384"/>
                  </a:cubicBezTo>
                  <a:cubicBezTo>
                    <a:pt x="75" y="384"/>
                    <a:pt x="75" y="384"/>
                    <a:pt x="75" y="365"/>
                  </a:cubicBezTo>
                  <a:lnTo>
                    <a:pt x="93" y="365"/>
                  </a:lnTo>
                  <a:lnTo>
                    <a:pt x="93" y="328"/>
                  </a:lnTo>
                  <a:lnTo>
                    <a:pt x="93" y="268"/>
                  </a:lnTo>
                  <a:lnTo>
                    <a:pt x="93" y="189"/>
                  </a:lnTo>
                  <a:cubicBezTo>
                    <a:pt x="75" y="171"/>
                    <a:pt x="75" y="134"/>
                    <a:pt x="75" y="116"/>
                  </a:cubicBezTo>
                  <a:cubicBezTo>
                    <a:pt x="75" y="74"/>
                    <a:pt x="56" y="55"/>
                    <a:pt x="56" y="18"/>
                  </a:cubicBezTo>
                  <a:lnTo>
                    <a:pt x="38" y="0"/>
                  </a:ln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77"/>
            <p:cNvSpPr/>
            <p:nvPr/>
          </p:nvSpPr>
          <p:spPr>
            <a:xfrm>
              <a:off x="6569100" y="3074963"/>
              <a:ext cx="89481" cy="86925"/>
            </a:xfrm>
            <a:custGeom>
              <a:avLst/>
              <a:gdLst/>
              <a:ahLst/>
              <a:cxnLst/>
              <a:rect l="l" t="t" r="r" b="b"/>
              <a:pathLst>
                <a:path w="694" h="717" extrusionOk="0">
                  <a:moveTo>
                    <a:pt x="19" y="0"/>
                  </a:moveTo>
                  <a:cubicBezTo>
                    <a:pt x="19" y="19"/>
                    <a:pt x="1" y="37"/>
                    <a:pt x="19" y="37"/>
                  </a:cubicBezTo>
                  <a:lnTo>
                    <a:pt x="19" y="56"/>
                  </a:lnTo>
                  <a:lnTo>
                    <a:pt x="38" y="56"/>
                  </a:lnTo>
                  <a:lnTo>
                    <a:pt x="38" y="74"/>
                  </a:lnTo>
                  <a:cubicBezTo>
                    <a:pt x="56" y="74"/>
                    <a:pt x="56" y="74"/>
                    <a:pt x="56" y="97"/>
                  </a:cubicBezTo>
                  <a:cubicBezTo>
                    <a:pt x="75" y="97"/>
                    <a:pt x="98" y="116"/>
                    <a:pt x="116" y="134"/>
                  </a:cubicBezTo>
                  <a:cubicBezTo>
                    <a:pt x="153" y="153"/>
                    <a:pt x="190" y="171"/>
                    <a:pt x="232" y="171"/>
                  </a:cubicBezTo>
                  <a:cubicBezTo>
                    <a:pt x="287" y="213"/>
                    <a:pt x="366" y="213"/>
                    <a:pt x="421" y="231"/>
                  </a:cubicBezTo>
                  <a:lnTo>
                    <a:pt x="444" y="250"/>
                  </a:lnTo>
                  <a:cubicBezTo>
                    <a:pt x="444" y="268"/>
                    <a:pt x="444" y="287"/>
                    <a:pt x="463" y="305"/>
                  </a:cubicBezTo>
                  <a:cubicBezTo>
                    <a:pt x="463" y="347"/>
                    <a:pt x="481" y="384"/>
                    <a:pt x="481" y="421"/>
                  </a:cubicBezTo>
                  <a:cubicBezTo>
                    <a:pt x="500" y="444"/>
                    <a:pt x="500" y="481"/>
                    <a:pt x="500" y="518"/>
                  </a:cubicBezTo>
                  <a:lnTo>
                    <a:pt x="500" y="633"/>
                  </a:lnTo>
                  <a:lnTo>
                    <a:pt x="518" y="633"/>
                  </a:lnTo>
                  <a:lnTo>
                    <a:pt x="518" y="652"/>
                  </a:lnTo>
                  <a:cubicBezTo>
                    <a:pt x="518" y="686"/>
                    <a:pt x="546" y="717"/>
                    <a:pt x="587" y="717"/>
                  </a:cubicBezTo>
                  <a:cubicBezTo>
                    <a:pt x="596" y="717"/>
                    <a:pt x="605" y="715"/>
                    <a:pt x="615" y="712"/>
                  </a:cubicBezTo>
                  <a:cubicBezTo>
                    <a:pt x="652" y="712"/>
                    <a:pt x="694" y="675"/>
                    <a:pt x="675" y="615"/>
                  </a:cubicBezTo>
                  <a:cubicBezTo>
                    <a:pt x="675" y="578"/>
                    <a:pt x="675" y="536"/>
                    <a:pt x="652" y="499"/>
                  </a:cubicBezTo>
                  <a:cubicBezTo>
                    <a:pt x="634" y="462"/>
                    <a:pt x="634" y="421"/>
                    <a:pt x="615" y="384"/>
                  </a:cubicBezTo>
                  <a:cubicBezTo>
                    <a:pt x="597" y="347"/>
                    <a:pt x="597" y="305"/>
                    <a:pt x="578" y="268"/>
                  </a:cubicBezTo>
                  <a:cubicBezTo>
                    <a:pt x="560" y="250"/>
                    <a:pt x="560" y="231"/>
                    <a:pt x="537" y="213"/>
                  </a:cubicBezTo>
                  <a:lnTo>
                    <a:pt x="537" y="171"/>
                  </a:lnTo>
                  <a:lnTo>
                    <a:pt x="518" y="153"/>
                  </a:lnTo>
                  <a:lnTo>
                    <a:pt x="518" y="134"/>
                  </a:lnTo>
                  <a:cubicBezTo>
                    <a:pt x="500" y="134"/>
                    <a:pt x="481" y="116"/>
                    <a:pt x="463" y="116"/>
                  </a:cubicBezTo>
                  <a:cubicBezTo>
                    <a:pt x="403" y="116"/>
                    <a:pt x="329" y="116"/>
                    <a:pt x="250" y="97"/>
                  </a:cubicBezTo>
                  <a:cubicBezTo>
                    <a:pt x="213" y="97"/>
                    <a:pt x="172" y="74"/>
                    <a:pt x="153" y="56"/>
                  </a:cubicBezTo>
                  <a:cubicBezTo>
                    <a:pt x="135" y="56"/>
                    <a:pt x="116" y="56"/>
                    <a:pt x="98" y="37"/>
                  </a:cubicBezTo>
                  <a:lnTo>
                    <a:pt x="75" y="19"/>
                  </a:lnTo>
                  <a:lnTo>
                    <a:pt x="56" y="19"/>
                  </a:lnTo>
                  <a:lnTo>
                    <a:pt x="5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77"/>
            <p:cNvSpPr/>
            <p:nvPr/>
          </p:nvSpPr>
          <p:spPr>
            <a:xfrm>
              <a:off x="6462471" y="2976884"/>
              <a:ext cx="143763" cy="118932"/>
            </a:xfrm>
            <a:custGeom>
              <a:avLst/>
              <a:gdLst/>
              <a:ahLst/>
              <a:cxnLst/>
              <a:rect l="l" t="t" r="r" b="b"/>
              <a:pathLst>
                <a:path w="1115" h="981" extrusionOk="0">
                  <a:moveTo>
                    <a:pt x="481" y="1"/>
                  </a:moveTo>
                  <a:cubicBezTo>
                    <a:pt x="463" y="1"/>
                    <a:pt x="440" y="1"/>
                    <a:pt x="421" y="19"/>
                  </a:cubicBezTo>
                  <a:lnTo>
                    <a:pt x="366" y="19"/>
                  </a:lnTo>
                  <a:cubicBezTo>
                    <a:pt x="347" y="38"/>
                    <a:pt x="324" y="38"/>
                    <a:pt x="306" y="38"/>
                  </a:cubicBezTo>
                  <a:cubicBezTo>
                    <a:pt x="287" y="38"/>
                    <a:pt x="269" y="56"/>
                    <a:pt x="250" y="56"/>
                  </a:cubicBezTo>
                  <a:cubicBezTo>
                    <a:pt x="232" y="75"/>
                    <a:pt x="232" y="75"/>
                    <a:pt x="209" y="98"/>
                  </a:cubicBezTo>
                  <a:cubicBezTo>
                    <a:pt x="190" y="116"/>
                    <a:pt x="172" y="116"/>
                    <a:pt x="153" y="135"/>
                  </a:cubicBezTo>
                  <a:cubicBezTo>
                    <a:pt x="135" y="135"/>
                    <a:pt x="135" y="153"/>
                    <a:pt x="116" y="172"/>
                  </a:cubicBezTo>
                  <a:cubicBezTo>
                    <a:pt x="93" y="190"/>
                    <a:pt x="75" y="190"/>
                    <a:pt x="75" y="213"/>
                  </a:cubicBezTo>
                  <a:cubicBezTo>
                    <a:pt x="56" y="232"/>
                    <a:pt x="56" y="250"/>
                    <a:pt x="38" y="269"/>
                  </a:cubicBezTo>
                  <a:cubicBezTo>
                    <a:pt x="38" y="287"/>
                    <a:pt x="19" y="306"/>
                    <a:pt x="19" y="329"/>
                  </a:cubicBezTo>
                  <a:cubicBezTo>
                    <a:pt x="1" y="329"/>
                    <a:pt x="1" y="366"/>
                    <a:pt x="1" y="384"/>
                  </a:cubicBezTo>
                  <a:lnTo>
                    <a:pt x="1" y="444"/>
                  </a:lnTo>
                  <a:lnTo>
                    <a:pt x="1" y="500"/>
                  </a:lnTo>
                  <a:lnTo>
                    <a:pt x="1" y="560"/>
                  </a:lnTo>
                  <a:cubicBezTo>
                    <a:pt x="1" y="578"/>
                    <a:pt x="19" y="597"/>
                    <a:pt x="19" y="615"/>
                  </a:cubicBezTo>
                  <a:cubicBezTo>
                    <a:pt x="38" y="634"/>
                    <a:pt x="38" y="652"/>
                    <a:pt x="56" y="675"/>
                  </a:cubicBezTo>
                  <a:cubicBezTo>
                    <a:pt x="56" y="694"/>
                    <a:pt x="75" y="694"/>
                    <a:pt x="75" y="712"/>
                  </a:cubicBezTo>
                  <a:cubicBezTo>
                    <a:pt x="93" y="731"/>
                    <a:pt x="93" y="749"/>
                    <a:pt x="116" y="768"/>
                  </a:cubicBezTo>
                  <a:cubicBezTo>
                    <a:pt x="135" y="791"/>
                    <a:pt x="135" y="791"/>
                    <a:pt x="153" y="809"/>
                  </a:cubicBezTo>
                  <a:cubicBezTo>
                    <a:pt x="172" y="828"/>
                    <a:pt x="190" y="828"/>
                    <a:pt x="209" y="846"/>
                  </a:cubicBezTo>
                  <a:cubicBezTo>
                    <a:pt x="232" y="865"/>
                    <a:pt x="232" y="865"/>
                    <a:pt x="250" y="883"/>
                  </a:cubicBezTo>
                  <a:cubicBezTo>
                    <a:pt x="269" y="883"/>
                    <a:pt x="287" y="906"/>
                    <a:pt x="306" y="906"/>
                  </a:cubicBezTo>
                  <a:cubicBezTo>
                    <a:pt x="324" y="925"/>
                    <a:pt x="347" y="925"/>
                    <a:pt x="366" y="943"/>
                  </a:cubicBezTo>
                  <a:cubicBezTo>
                    <a:pt x="384" y="943"/>
                    <a:pt x="403" y="943"/>
                    <a:pt x="421" y="962"/>
                  </a:cubicBezTo>
                  <a:cubicBezTo>
                    <a:pt x="440" y="962"/>
                    <a:pt x="463" y="962"/>
                    <a:pt x="481" y="980"/>
                  </a:cubicBezTo>
                  <a:lnTo>
                    <a:pt x="731" y="980"/>
                  </a:lnTo>
                  <a:cubicBezTo>
                    <a:pt x="749" y="962"/>
                    <a:pt x="768" y="962"/>
                    <a:pt x="786" y="943"/>
                  </a:cubicBezTo>
                  <a:lnTo>
                    <a:pt x="828" y="943"/>
                  </a:lnTo>
                  <a:lnTo>
                    <a:pt x="846" y="925"/>
                  </a:lnTo>
                  <a:cubicBezTo>
                    <a:pt x="865" y="925"/>
                    <a:pt x="883" y="906"/>
                    <a:pt x="902" y="906"/>
                  </a:cubicBezTo>
                  <a:cubicBezTo>
                    <a:pt x="902" y="883"/>
                    <a:pt x="925" y="865"/>
                    <a:pt x="943" y="846"/>
                  </a:cubicBezTo>
                  <a:cubicBezTo>
                    <a:pt x="962" y="846"/>
                    <a:pt x="962" y="828"/>
                    <a:pt x="980" y="828"/>
                  </a:cubicBezTo>
                  <a:lnTo>
                    <a:pt x="999" y="809"/>
                  </a:lnTo>
                  <a:cubicBezTo>
                    <a:pt x="999" y="809"/>
                    <a:pt x="1017" y="791"/>
                    <a:pt x="1040" y="768"/>
                  </a:cubicBezTo>
                  <a:lnTo>
                    <a:pt x="1040" y="749"/>
                  </a:lnTo>
                  <a:cubicBezTo>
                    <a:pt x="1059" y="731"/>
                    <a:pt x="1059" y="731"/>
                    <a:pt x="1059" y="712"/>
                  </a:cubicBezTo>
                  <a:cubicBezTo>
                    <a:pt x="1077" y="694"/>
                    <a:pt x="1077" y="675"/>
                    <a:pt x="1077" y="652"/>
                  </a:cubicBezTo>
                  <a:cubicBezTo>
                    <a:pt x="1096" y="634"/>
                    <a:pt x="1096" y="615"/>
                    <a:pt x="1114" y="597"/>
                  </a:cubicBezTo>
                  <a:cubicBezTo>
                    <a:pt x="1114" y="578"/>
                    <a:pt x="1096" y="560"/>
                    <a:pt x="1096" y="537"/>
                  </a:cubicBezTo>
                  <a:cubicBezTo>
                    <a:pt x="1114" y="518"/>
                    <a:pt x="1114" y="500"/>
                    <a:pt x="1096" y="481"/>
                  </a:cubicBezTo>
                  <a:cubicBezTo>
                    <a:pt x="1096" y="463"/>
                    <a:pt x="1114" y="421"/>
                    <a:pt x="1096" y="403"/>
                  </a:cubicBezTo>
                  <a:cubicBezTo>
                    <a:pt x="1096" y="384"/>
                    <a:pt x="1077" y="366"/>
                    <a:pt x="1077" y="347"/>
                  </a:cubicBezTo>
                  <a:lnTo>
                    <a:pt x="1077" y="329"/>
                  </a:lnTo>
                  <a:cubicBezTo>
                    <a:pt x="1077" y="306"/>
                    <a:pt x="1059" y="306"/>
                    <a:pt x="1059" y="287"/>
                  </a:cubicBezTo>
                  <a:cubicBezTo>
                    <a:pt x="1059" y="269"/>
                    <a:pt x="1040" y="250"/>
                    <a:pt x="1040" y="232"/>
                  </a:cubicBezTo>
                  <a:cubicBezTo>
                    <a:pt x="1017" y="213"/>
                    <a:pt x="999" y="213"/>
                    <a:pt x="980" y="190"/>
                  </a:cubicBezTo>
                  <a:cubicBezTo>
                    <a:pt x="980" y="172"/>
                    <a:pt x="962" y="172"/>
                    <a:pt x="943" y="153"/>
                  </a:cubicBezTo>
                  <a:cubicBezTo>
                    <a:pt x="925" y="135"/>
                    <a:pt x="902" y="116"/>
                    <a:pt x="902" y="116"/>
                  </a:cubicBezTo>
                  <a:cubicBezTo>
                    <a:pt x="883" y="98"/>
                    <a:pt x="865" y="98"/>
                    <a:pt x="846" y="75"/>
                  </a:cubicBezTo>
                  <a:cubicBezTo>
                    <a:pt x="828" y="75"/>
                    <a:pt x="809" y="56"/>
                    <a:pt x="786" y="38"/>
                  </a:cubicBezTo>
                  <a:cubicBezTo>
                    <a:pt x="768" y="38"/>
                    <a:pt x="749" y="19"/>
                    <a:pt x="731" y="19"/>
                  </a:cubicBezTo>
                  <a:cubicBezTo>
                    <a:pt x="712" y="19"/>
                    <a:pt x="694" y="19"/>
                    <a:pt x="67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77"/>
            <p:cNvSpPr/>
            <p:nvPr/>
          </p:nvSpPr>
          <p:spPr>
            <a:xfrm>
              <a:off x="6524488" y="2999919"/>
              <a:ext cx="12636" cy="9578"/>
            </a:xfrm>
            <a:custGeom>
              <a:avLst/>
              <a:gdLst/>
              <a:ahLst/>
              <a:cxnLst/>
              <a:rect l="l" t="t" r="r" b="b"/>
              <a:pathLst>
                <a:path w="98" h="79" extrusionOk="0">
                  <a:moveTo>
                    <a:pt x="97" y="23"/>
                  </a:moveTo>
                  <a:cubicBezTo>
                    <a:pt x="56" y="23"/>
                    <a:pt x="37" y="42"/>
                    <a:pt x="19" y="60"/>
                  </a:cubicBezTo>
                  <a:cubicBezTo>
                    <a:pt x="37" y="42"/>
                    <a:pt x="56" y="42"/>
                    <a:pt x="97" y="23"/>
                  </a:cubicBezTo>
                  <a:close/>
                  <a:moveTo>
                    <a:pt x="0" y="0"/>
                  </a:moveTo>
                  <a:lnTo>
                    <a:pt x="0" y="60"/>
                  </a:lnTo>
                  <a:lnTo>
                    <a:pt x="19" y="79"/>
                  </a:lnTo>
                  <a:lnTo>
                    <a:pt x="19" y="60"/>
                  </a:lnTo>
                  <a:cubicBezTo>
                    <a:pt x="19" y="42"/>
                    <a:pt x="0" y="23"/>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77"/>
            <p:cNvSpPr/>
            <p:nvPr/>
          </p:nvSpPr>
          <p:spPr>
            <a:xfrm>
              <a:off x="6559043" y="3030712"/>
              <a:ext cx="7865" cy="11275"/>
            </a:xfrm>
            <a:custGeom>
              <a:avLst/>
              <a:gdLst/>
              <a:ahLst/>
              <a:cxnLst/>
              <a:rect l="l" t="t" r="r" b="b"/>
              <a:pathLst>
                <a:path w="61" h="93" extrusionOk="0">
                  <a:moveTo>
                    <a:pt x="0" y="0"/>
                  </a:moveTo>
                  <a:lnTo>
                    <a:pt x="0" y="37"/>
                  </a:lnTo>
                  <a:cubicBezTo>
                    <a:pt x="19" y="19"/>
                    <a:pt x="19" y="0"/>
                    <a:pt x="0" y="0"/>
                  </a:cubicBezTo>
                  <a:close/>
                  <a:moveTo>
                    <a:pt x="37" y="37"/>
                  </a:moveTo>
                  <a:lnTo>
                    <a:pt x="37" y="56"/>
                  </a:lnTo>
                  <a:lnTo>
                    <a:pt x="37" y="93"/>
                  </a:lnTo>
                  <a:cubicBezTo>
                    <a:pt x="37" y="74"/>
                    <a:pt x="37" y="74"/>
                    <a:pt x="60" y="56"/>
                  </a:cubicBezTo>
                  <a:lnTo>
                    <a:pt x="60" y="37"/>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77"/>
            <p:cNvSpPr/>
            <p:nvPr/>
          </p:nvSpPr>
          <p:spPr>
            <a:xfrm>
              <a:off x="6581606" y="3044654"/>
              <a:ext cx="2579" cy="6910"/>
            </a:xfrm>
            <a:custGeom>
              <a:avLst/>
              <a:gdLst/>
              <a:ahLst/>
              <a:cxnLst/>
              <a:rect l="l" t="t" r="r" b="b"/>
              <a:pathLst>
                <a:path w="20" h="57" extrusionOk="0">
                  <a:moveTo>
                    <a:pt x="1" y="1"/>
                  </a:moveTo>
                  <a:lnTo>
                    <a:pt x="1" y="19"/>
                  </a:lnTo>
                  <a:cubicBezTo>
                    <a:pt x="1" y="19"/>
                    <a:pt x="19" y="38"/>
                    <a:pt x="19" y="56"/>
                  </a:cubicBezTo>
                  <a:cubicBezTo>
                    <a:pt x="19" y="38"/>
                    <a:pt x="19" y="19"/>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77"/>
            <p:cNvSpPr/>
            <p:nvPr/>
          </p:nvSpPr>
          <p:spPr>
            <a:xfrm>
              <a:off x="6514303" y="3030712"/>
              <a:ext cx="10315" cy="2303"/>
            </a:xfrm>
            <a:custGeom>
              <a:avLst/>
              <a:gdLst/>
              <a:ahLst/>
              <a:cxnLst/>
              <a:rect l="l" t="t" r="r" b="b"/>
              <a:pathLst>
                <a:path w="80" h="19" extrusionOk="0">
                  <a:moveTo>
                    <a:pt x="38" y="19"/>
                  </a:moveTo>
                  <a:lnTo>
                    <a:pt x="19" y="19"/>
                  </a:lnTo>
                  <a:lnTo>
                    <a:pt x="1" y="0"/>
                  </a:lnTo>
                  <a:lnTo>
                    <a:pt x="19" y="19"/>
                  </a:lnTo>
                  <a:lnTo>
                    <a:pt x="19" y="19"/>
                  </a:lnTo>
                  <a:lnTo>
                    <a:pt x="38" y="19"/>
                  </a:lnTo>
                  <a:lnTo>
                    <a:pt x="79" y="19"/>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77"/>
            <p:cNvSpPr/>
            <p:nvPr/>
          </p:nvSpPr>
          <p:spPr>
            <a:xfrm>
              <a:off x="6534030" y="3055929"/>
              <a:ext cx="3094" cy="2910"/>
            </a:xfrm>
            <a:custGeom>
              <a:avLst/>
              <a:gdLst/>
              <a:ahLst/>
              <a:cxnLst/>
              <a:rect l="l" t="t" r="r" b="b"/>
              <a:pathLst>
                <a:path w="24" h="24" extrusionOk="0">
                  <a:moveTo>
                    <a:pt x="0" y="0"/>
                  </a:moveTo>
                  <a:lnTo>
                    <a:pt x="0" y="23"/>
                  </a:lnTo>
                  <a:cubicBezTo>
                    <a:pt x="23" y="23"/>
                    <a:pt x="23" y="23"/>
                    <a:pt x="2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77"/>
            <p:cNvSpPr/>
            <p:nvPr/>
          </p:nvSpPr>
          <p:spPr>
            <a:xfrm>
              <a:off x="6504246" y="2988644"/>
              <a:ext cx="5415" cy="6910"/>
            </a:xfrm>
            <a:custGeom>
              <a:avLst/>
              <a:gdLst/>
              <a:ahLst/>
              <a:cxnLst/>
              <a:rect l="l" t="t" r="r" b="b"/>
              <a:pathLst>
                <a:path w="42" h="57" extrusionOk="0">
                  <a:moveTo>
                    <a:pt x="42" y="1"/>
                  </a:moveTo>
                  <a:cubicBezTo>
                    <a:pt x="23" y="1"/>
                    <a:pt x="23" y="1"/>
                    <a:pt x="0" y="19"/>
                  </a:cubicBezTo>
                  <a:lnTo>
                    <a:pt x="23" y="19"/>
                  </a:lnTo>
                  <a:lnTo>
                    <a:pt x="23" y="38"/>
                  </a:lnTo>
                  <a:cubicBezTo>
                    <a:pt x="42" y="38"/>
                    <a:pt x="42" y="56"/>
                    <a:pt x="42" y="56"/>
                  </a:cubicBezTo>
                  <a:lnTo>
                    <a:pt x="42" y="38"/>
                  </a:lnTo>
                  <a:lnTo>
                    <a:pt x="42" y="19"/>
                  </a:lnTo>
                  <a:lnTo>
                    <a:pt x="42"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77"/>
            <p:cNvSpPr/>
            <p:nvPr/>
          </p:nvSpPr>
          <p:spPr>
            <a:xfrm>
              <a:off x="6541766" y="2990947"/>
              <a:ext cx="4900" cy="6789"/>
            </a:xfrm>
            <a:custGeom>
              <a:avLst/>
              <a:gdLst/>
              <a:ahLst/>
              <a:cxnLst/>
              <a:rect l="l" t="t" r="r" b="b"/>
              <a:pathLst>
                <a:path w="38" h="56" extrusionOk="0">
                  <a:moveTo>
                    <a:pt x="0" y="0"/>
                  </a:moveTo>
                  <a:lnTo>
                    <a:pt x="0" y="19"/>
                  </a:lnTo>
                  <a:lnTo>
                    <a:pt x="19" y="37"/>
                  </a:lnTo>
                  <a:lnTo>
                    <a:pt x="37" y="56"/>
                  </a:lnTo>
                  <a:cubicBezTo>
                    <a:pt x="37" y="37"/>
                    <a:pt x="19" y="37"/>
                    <a:pt x="19" y="19"/>
                  </a:cubicBezTo>
                  <a:lnTo>
                    <a:pt x="0"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77"/>
            <p:cNvSpPr/>
            <p:nvPr/>
          </p:nvSpPr>
          <p:spPr>
            <a:xfrm>
              <a:off x="6484519" y="3053626"/>
              <a:ext cx="4900" cy="5213"/>
            </a:xfrm>
            <a:custGeom>
              <a:avLst/>
              <a:gdLst/>
              <a:ahLst/>
              <a:cxnLst/>
              <a:rect l="l" t="t" r="r" b="b"/>
              <a:pathLst>
                <a:path w="38" h="43" extrusionOk="0">
                  <a:moveTo>
                    <a:pt x="1" y="1"/>
                  </a:moveTo>
                  <a:lnTo>
                    <a:pt x="1" y="19"/>
                  </a:lnTo>
                  <a:lnTo>
                    <a:pt x="1" y="42"/>
                  </a:lnTo>
                  <a:lnTo>
                    <a:pt x="19" y="42"/>
                  </a:lnTo>
                  <a:cubicBezTo>
                    <a:pt x="38" y="42"/>
                    <a:pt x="38" y="19"/>
                    <a:pt x="38" y="19"/>
                  </a:cubicBezTo>
                  <a:lnTo>
                    <a:pt x="19" y="19"/>
                  </a:lnTo>
                  <a:cubicBezTo>
                    <a:pt x="1" y="19"/>
                    <a:pt x="1" y="1"/>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77"/>
            <p:cNvSpPr/>
            <p:nvPr/>
          </p:nvSpPr>
          <p:spPr>
            <a:xfrm>
              <a:off x="6519073" y="3083934"/>
              <a:ext cx="15085" cy="5092"/>
            </a:xfrm>
            <a:custGeom>
              <a:avLst/>
              <a:gdLst/>
              <a:ahLst/>
              <a:cxnLst/>
              <a:rect l="l" t="t" r="r" b="b"/>
              <a:pathLst>
                <a:path w="117" h="42" extrusionOk="0">
                  <a:moveTo>
                    <a:pt x="1" y="0"/>
                  </a:moveTo>
                  <a:cubicBezTo>
                    <a:pt x="8" y="8"/>
                    <a:pt x="13" y="11"/>
                    <a:pt x="18" y="11"/>
                  </a:cubicBezTo>
                  <a:cubicBezTo>
                    <a:pt x="26" y="11"/>
                    <a:pt x="30" y="0"/>
                    <a:pt x="42" y="0"/>
                  </a:cubicBezTo>
                  <a:close/>
                  <a:moveTo>
                    <a:pt x="42" y="0"/>
                  </a:moveTo>
                  <a:lnTo>
                    <a:pt x="42" y="23"/>
                  </a:lnTo>
                  <a:lnTo>
                    <a:pt x="61" y="23"/>
                  </a:lnTo>
                  <a:lnTo>
                    <a:pt x="42" y="0"/>
                  </a:lnTo>
                  <a:close/>
                  <a:moveTo>
                    <a:pt x="116" y="0"/>
                  </a:moveTo>
                  <a:cubicBezTo>
                    <a:pt x="98" y="0"/>
                    <a:pt x="98" y="23"/>
                    <a:pt x="79" y="23"/>
                  </a:cubicBezTo>
                  <a:cubicBezTo>
                    <a:pt x="98" y="23"/>
                    <a:pt x="98" y="23"/>
                    <a:pt x="116" y="0"/>
                  </a:cubicBezTo>
                  <a:close/>
                  <a:moveTo>
                    <a:pt x="79" y="23"/>
                  </a:moveTo>
                  <a:lnTo>
                    <a:pt x="61" y="42"/>
                  </a:lnTo>
                  <a:lnTo>
                    <a:pt x="79" y="42"/>
                  </a:lnTo>
                  <a:lnTo>
                    <a:pt x="79" y="23"/>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77"/>
            <p:cNvSpPr/>
            <p:nvPr/>
          </p:nvSpPr>
          <p:spPr>
            <a:xfrm>
              <a:off x="6576320" y="3069871"/>
              <a:ext cx="10186" cy="7395"/>
            </a:xfrm>
            <a:custGeom>
              <a:avLst/>
              <a:gdLst/>
              <a:ahLst/>
              <a:cxnLst/>
              <a:rect l="l" t="t" r="r" b="b"/>
              <a:pathLst>
                <a:path w="79" h="61" extrusionOk="0">
                  <a:moveTo>
                    <a:pt x="60" y="1"/>
                  </a:moveTo>
                  <a:lnTo>
                    <a:pt x="60" y="24"/>
                  </a:lnTo>
                  <a:lnTo>
                    <a:pt x="79" y="24"/>
                  </a:lnTo>
                  <a:lnTo>
                    <a:pt x="79" y="1"/>
                  </a:lnTo>
                  <a:close/>
                  <a:moveTo>
                    <a:pt x="0" y="42"/>
                  </a:moveTo>
                  <a:cubicBezTo>
                    <a:pt x="19" y="42"/>
                    <a:pt x="19" y="61"/>
                    <a:pt x="42" y="61"/>
                  </a:cubicBezTo>
                  <a:cubicBezTo>
                    <a:pt x="42" y="42"/>
                    <a:pt x="19" y="42"/>
                    <a:pt x="0" y="42"/>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77"/>
            <p:cNvSpPr/>
            <p:nvPr/>
          </p:nvSpPr>
          <p:spPr>
            <a:xfrm>
              <a:off x="6556593" y="2889474"/>
              <a:ext cx="245621" cy="130449"/>
            </a:xfrm>
            <a:custGeom>
              <a:avLst/>
              <a:gdLst/>
              <a:ahLst/>
              <a:cxnLst/>
              <a:rect l="l" t="t" r="r" b="b"/>
              <a:pathLst>
                <a:path w="1905" h="1076" extrusionOk="0">
                  <a:moveTo>
                    <a:pt x="1515" y="0"/>
                  </a:moveTo>
                  <a:cubicBezTo>
                    <a:pt x="1467" y="0"/>
                    <a:pt x="1413" y="3"/>
                    <a:pt x="1350" y="10"/>
                  </a:cubicBezTo>
                  <a:cubicBezTo>
                    <a:pt x="481" y="103"/>
                    <a:pt x="1" y="819"/>
                    <a:pt x="1" y="819"/>
                  </a:cubicBezTo>
                  <a:cubicBezTo>
                    <a:pt x="38" y="819"/>
                    <a:pt x="56" y="837"/>
                    <a:pt x="79" y="856"/>
                  </a:cubicBezTo>
                  <a:lnTo>
                    <a:pt x="79" y="893"/>
                  </a:lnTo>
                  <a:lnTo>
                    <a:pt x="98" y="911"/>
                  </a:lnTo>
                  <a:cubicBezTo>
                    <a:pt x="98" y="990"/>
                    <a:pt x="56" y="1068"/>
                    <a:pt x="56" y="1068"/>
                  </a:cubicBezTo>
                  <a:cubicBezTo>
                    <a:pt x="56" y="1068"/>
                    <a:pt x="222" y="1075"/>
                    <a:pt x="434" y="1075"/>
                  </a:cubicBezTo>
                  <a:cubicBezTo>
                    <a:pt x="712" y="1075"/>
                    <a:pt x="1069" y="1063"/>
                    <a:pt x="1234" y="1008"/>
                  </a:cubicBezTo>
                  <a:cubicBezTo>
                    <a:pt x="1405" y="971"/>
                    <a:pt x="1636" y="819"/>
                    <a:pt x="1715" y="643"/>
                  </a:cubicBezTo>
                  <a:cubicBezTo>
                    <a:pt x="1733" y="606"/>
                    <a:pt x="1733" y="546"/>
                    <a:pt x="1715" y="491"/>
                  </a:cubicBezTo>
                  <a:lnTo>
                    <a:pt x="1733" y="491"/>
                  </a:lnTo>
                  <a:cubicBezTo>
                    <a:pt x="1733" y="491"/>
                    <a:pt x="1752" y="491"/>
                    <a:pt x="1752" y="472"/>
                  </a:cubicBezTo>
                  <a:lnTo>
                    <a:pt x="1770" y="449"/>
                  </a:lnTo>
                  <a:cubicBezTo>
                    <a:pt x="1789" y="449"/>
                    <a:pt x="1789" y="449"/>
                    <a:pt x="1812" y="431"/>
                  </a:cubicBezTo>
                  <a:cubicBezTo>
                    <a:pt x="1886" y="357"/>
                    <a:pt x="1904" y="241"/>
                    <a:pt x="1867" y="163"/>
                  </a:cubicBezTo>
                  <a:cubicBezTo>
                    <a:pt x="1821" y="82"/>
                    <a:pt x="1758" y="0"/>
                    <a:pt x="151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77"/>
            <p:cNvSpPr/>
            <p:nvPr/>
          </p:nvSpPr>
          <p:spPr>
            <a:xfrm>
              <a:off x="6556593" y="2889474"/>
              <a:ext cx="245621" cy="110566"/>
            </a:xfrm>
            <a:custGeom>
              <a:avLst/>
              <a:gdLst/>
              <a:ahLst/>
              <a:cxnLst/>
              <a:rect l="l" t="t" r="r" b="b"/>
              <a:pathLst>
                <a:path w="1905" h="912" extrusionOk="0">
                  <a:moveTo>
                    <a:pt x="1515" y="0"/>
                  </a:moveTo>
                  <a:cubicBezTo>
                    <a:pt x="1467" y="0"/>
                    <a:pt x="1413" y="3"/>
                    <a:pt x="1350" y="10"/>
                  </a:cubicBezTo>
                  <a:cubicBezTo>
                    <a:pt x="481" y="103"/>
                    <a:pt x="1" y="819"/>
                    <a:pt x="1" y="819"/>
                  </a:cubicBezTo>
                  <a:cubicBezTo>
                    <a:pt x="38" y="819"/>
                    <a:pt x="56" y="837"/>
                    <a:pt x="79" y="856"/>
                  </a:cubicBezTo>
                  <a:cubicBezTo>
                    <a:pt x="79" y="874"/>
                    <a:pt x="79" y="893"/>
                    <a:pt x="98" y="911"/>
                  </a:cubicBezTo>
                  <a:cubicBezTo>
                    <a:pt x="1022" y="911"/>
                    <a:pt x="1715" y="491"/>
                    <a:pt x="1715" y="491"/>
                  </a:cubicBezTo>
                  <a:lnTo>
                    <a:pt x="1733" y="491"/>
                  </a:lnTo>
                  <a:cubicBezTo>
                    <a:pt x="1752" y="472"/>
                    <a:pt x="1789" y="449"/>
                    <a:pt x="1812" y="431"/>
                  </a:cubicBezTo>
                  <a:cubicBezTo>
                    <a:pt x="1886" y="357"/>
                    <a:pt x="1904" y="241"/>
                    <a:pt x="1867" y="163"/>
                  </a:cubicBezTo>
                  <a:cubicBezTo>
                    <a:pt x="1821" y="82"/>
                    <a:pt x="1758" y="0"/>
                    <a:pt x="15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77"/>
            <p:cNvSpPr/>
            <p:nvPr/>
          </p:nvSpPr>
          <p:spPr>
            <a:xfrm>
              <a:off x="6405353" y="2967428"/>
              <a:ext cx="49511" cy="23641"/>
            </a:xfrm>
            <a:custGeom>
              <a:avLst/>
              <a:gdLst/>
              <a:ahLst/>
              <a:cxnLst/>
              <a:rect l="l" t="t" r="r" b="b"/>
              <a:pathLst>
                <a:path w="384" h="195" extrusionOk="0">
                  <a:moveTo>
                    <a:pt x="0" y="0"/>
                  </a:moveTo>
                  <a:lnTo>
                    <a:pt x="0" y="19"/>
                  </a:lnTo>
                  <a:lnTo>
                    <a:pt x="0" y="37"/>
                  </a:lnTo>
                  <a:lnTo>
                    <a:pt x="19" y="60"/>
                  </a:lnTo>
                  <a:lnTo>
                    <a:pt x="37" y="79"/>
                  </a:lnTo>
                  <a:cubicBezTo>
                    <a:pt x="74" y="60"/>
                    <a:pt x="116" y="60"/>
                    <a:pt x="153" y="60"/>
                  </a:cubicBezTo>
                  <a:lnTo>
                    <a:pt x="189" y="60"/>
                  </a:lnTo>
                  <a:cubicBezTo>
                    <a:pt x="213" y="60"/>
                    <a:pt x="231" y="79"/>
                    <a:pt x="250" y="79"/>
                  </a:cubicBezTo>
                  <a:cubicBezTo>
                    <a:pt x="268" y="79"/>
                    <a:pt x="268" y="97"/>
                    <a:pt x="287" y="97"/>
                  </a:cubicBezTo>
                  <a:cubicBezTo>
                    <a:pt x="287" y="116"/>
                    <a:pt x="305" y="116"/>
                    <a:pt x="305" y="134"/>
                  </a:cubicBezTo>
                  <a:cubicBezTo>
                    <a:pt x="328" y="134"/>
                    <a:pt x="328" y="153"/>
                    <a:pt x="347" y="153"/>
                  </a:cubicBezTo>
                  <a:cubicBezTo>
                    <a:pt x="347" y="134"/>
                    <a:pt x="328" y="116"/>
                    <a:pt x="328" y="116"/>
                  </a:cubicBezTo>
                  <a:cubicBezTo>
                    <a:pt x="305" y="97"/>
                    <a:pt x="287" y="79"/>
                    <a:pt x="268" y="60"/>
                  </a:cubicBezTo>
                  <a:lnTo>
                    <a:pt x="250" y="60"/>
                  </a:lnTo>
                  <a:cubicBezTo>
                    <a:pt x="250" y="60"/>
                    <a:pt x="231" y="60"/>
                    <a:pt x="213" y="37"/>
                  </a:cubicBezTo>
                  <a:lnTo>
                    <a:pt x="97" y="37"/>
                  </a:lnTo>
                  <a:cubicBezTo>
                    <a:pt x="74" y="37"/>
                    <a:pt x="55" y="37"/>
                    <a:pt x="37" y="60"/>
                  </a:cubicBezTo>
                  <a:lnTo>
                    <a:pt x="37" y="37"/>
                  </a:lnTo>
                  <a:lnTo>
                    <a:pt x="19" y="37"/>
                  </a:lnTo>
                  <a:lnTo>
                    <a:pt x="19" y="19"/>
                  </a:lnTo>
                  <a:lnTo>
                    <a:pt x="19" y="0"/>
                  </a:lnTo>
                  <a:close/>
                  <a:moveTo>
                    <a:pt x="347" y="153"/>
                  </a:moveTo>
                  <a:cubicBezTo>
                    <a:pt x="347" y="176"/>
                    <a:pt x="347" y="176"/>
                    <a:pt x="365" y="194"/>
                  </a:cubicBezTo>
                  <a:lnTo>
                    <a:pt x="384" y="194"/>
                  </a:lnTo>
                  <a:lnTo>
                    <a:pt x="384" y="176"/>
                  </a:lnTo>
                  <a:cubicBezTo>
                    <a:pt x="365" y="176"/>
                    <a:pt x="365" y="153"/>
                    <a:pt x="347" y="153"/>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77"/>
            <p:cNvSpPr/>
            <p:nvPr/>
          </p:nvSpPr>
          <p:spPr>
            <a:xfrm>
              <a:off x="6410124" y="2980521"/>
              <a:ext cx="91802" cy="75529"/>
            </a:xfrm>
            <a:custGeom>
              <a:avLst/>
              <a:gdLst/>
              <a:ahLst/>
              <a:cxnLst/>
              <a:rect l="l" t="t" r="r" b="b"/>
              <a:pathLst>
                <a:path w="712" h="623" extrusionOk="0">
                  <a:moveTo>
                    <a:pt x="455" y="1"/>
                  </a:moveTo>
                  <a:cubicBezTo>
                    <a:pt x="400" y="1"/>
                    <a:pt x="342" y="14"/>
                    <a:pt x="291" y="45"/>
                  </a:cubicBezTo>
                  <a:cubicBezTo>
                    <a:pt x="152" y="142"/>
                    <a:pt x="0" y="414"/>
                    <a:pt x="37" y="530"/>
                  </a:cubicBezTo>
                  <a:lnTo>
                    <a:pt x="37" y="548"/>
                  </a:lnTo>
                  <a:cubicBezTo>
                    <a:pt x="79" y="604"/>
                    <a:pt x="152" y="622"/>
                    <a:pt x="250" y="622"/>
                  </a:cubicBezTo>
                  <a:cubicBezTo>
                    <a:pt x="365" y="604"/>
                    <a:pt x="481" y="585"/>
                    <a:pt x="559" y="530"/>
                  </a:cubicBezTo>
                  <a:cubicBezTo>
                    <a:pt x="596" y="507"/>
                    <a:pt x="615" y="470"/>
                    <a:pt x="656" y="433"/>
                  </a:cubicBezTo>
                  <a:cubicBezTo>
                    <a:pt x="712" y="336"/>
                    <a:pt x="712" y="220"/>
                    <a:pt x="656" y="123"/>
                  </a:cubicBezTo>
                  <a:cubicBezTo>
                    <a:pt x="638" y="86"/>
                    <a:pt x="615" y="45"/>
                    <a:pt x="578" y="26"/>
                  </a:cubicBezTo>
                  <a:cubicBezTo>
                    <a:pt x="542" y="10"/>
                    <a:pt x="499" y="1"/>
                    <a:pt x="455"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77"/>
            <p:cNvSpPr/>
            <p:nvPr/>
          </p:nvSpPr>
          <p:spPr>
            <a:xfrm>
              <a:off x="6437458" y="2933967"/>
              <a:ext cx="40099" cy="54798"/>
            </a:xfrm>
            <a:custGeom>
              <a:avLst/>
              <a:gdLst/>
              <a:ahLst/>
              <a:cxnLst/>
              <a:rect l="l" t="t" r="r" b="b"/>
              <a:pathLst>
                <a:path w="311" h="452" extrusionOk="0">
                  <a:moveTo>
                    <a:pt x="33" y="0"/>
                  </a:moveTo>
                  <a:cubicBezTo>
                    <a:pt x="27" y="0"/>
                    <a:pt x="19" y="8"/>
                    <a:pt x="19" y="8"/>
                  </a:cubicBezTo>
                  <a:lnTo>
                    <a:pt x="1" y="27"/>
                  </a:lnTo>
                  <a:lnTo>
                    <a:pt x="1" y="45"/>
                  </a:lnTo>
                  <a:lnTo>
                    <a:pt x="1" y="64"/>
                  </a:lnTo>
                  <a:lnTo>
                    <a:pt x="1" y="82"/>
                  </a:lnTo>
                  <a:lnTo>
                    <a:pt x="19" y="105"/>
                  </a:lnTo>
                  <a:cubicBezTo>
                    <a:pt x="19" y="105"/>
                    <a:pt x="38" y="105"/>
                    <a:pt x="56" y="124"/>
                  </a:cubicBezTo>
                  <a:lnTo>
                    <a:pt x="79" y="124"/>
                  </a:lnTo>
                  <a:cubicBezTo>
                    <a:pt x="98" y="142"/>
                    <a:pt x="116" y="161"/>
                    <a:pt x="135" y="161"/>
                  </a:cubicBezTo>
                  <a:cubicBezTo>
                    <a:pt x="153" y="179"/>
                    <a:pt x="172" y="198"/>
                    <a:pt x="195" y="221"/>
                  </a:cubicBezTo>
                  <a:cubicBezTo>
                    <a:pt x="213" y="239"/>
                    <a:pt x="232" y="239"/>
                    <a:pt x="250" y="258"/>
                  </a:cubicBezTo>
                  <a:cubicBezTo>
                    <a:pt x="250" y="276"/>
                    <a:pt x="269" y="295"/>
                    <a:pt x="269" y="295"/>
                  </a:cubicBezTo>
                  <a:cubicBezTo>
                    <a:pt x="269" y="313"/>
                    <a:pt x="269" y="336"/>
                    <a:pt x="287" y="355"/>
                  </a:cubicBezTo>
                  <a:lnTo>
                    <a:pt x="287" y="295"/>
                  </a:lnTo>
                  <a:cubicBezTo>
                    <a:pt x="269" y="276"/>
                    <a:pt x="269" y="276"/>
                    <a:pt x="269" y="258"/>
                  </a:cubicBezTo>
                  <a:cubicBezTo>
                    <a:pt x="250" y="239"/>
                    <a:pt x="232" y="221"/>
                    <a:pt x="213" y="198"/>
                  </a:cubicBezTo>
                  <a:cubicBezTo>
                    <a:pt x="195" y="179"/>
                    <a:pt x="172" y="161"/>
                    <a:pt x="153" y="142"/>
                  </a:cubicBezTo>
                  <a:cubicBezTo>
                    <a:pt x="135" y="124"/>
                    <a:pt x="116" y="124"/>
                    <a:pt x="98" y="105"/>
                  </a:cubicBezTo>
                  <a:lnTo>
                    <a:pt x="79" y="82"/>
                  </a:lnTo>
                  <a:cubicBezTo>
                    <a:pt x="56" y="82"/>
                    <a:pt x="56" y="64"/>
                    <a:pt x="38" y="64"/>
                  </a:cubicBezTo>
                  <a:lnTo>
                    <a:pt x="38" y="45"/>
                  </a:lnTo>
                  <a:lnTo>
                    <a:pt x="56" y="45"/>
                  </a:lnTo>
                  <a:lnTo>
                    <a:pt x="56" y="27"/>
                  </a:lnTo>
                  <a:cubicBezTo>
                    <a:pt x="56" y="27"/>
                    <a:pt x="56" y="8"/>
                    <a:pt x="38" y="8"/>
                  </a:cubicBezTo>
                  <a:cubicBezTo>
                    <a:pt x="38" y="2"/>
                    <a:pt x="35" y="0"/>
                    <a:pt x="33" y="0"/>
                  </a:cubicBezTo>
                  <a:close/>
                  <a:moveTo>
                    <a:pt x="287" y="392"/>
                  </a:moveTo>
                  <a:lnTo>
                    <a:pt x="287" y="429"/>
                  </a:lnTo>
                  <a:lnTo>
                    <a:pt x="287" y="452"/>
                  </a:lnTo>
                  <a:lnTo>
                    <a:pt x="310" y="429"/>
                  </a:lnTo>
                  <a:cubicBezTo>
                    <a:pt x="310" y="429"/>
                    <a:pt x="287" y="410"/>
                    <a:pt x="287" y="392"/>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77"/>
            <p:cNvSpPr/>
            <p:nvPr/>
          </p:nvSpPr>
          <p:spPr>
            <a:xfrm>
              <a:off x="6534030" y="3137641"/>
              <a:ext cx="10186" cy="11881"/>
            </a:xfrm>
            <a:custGeom>
              <a:avLst/>
              <a:gdLst/>
              <a:ahLst/>
              <a:cxnLst/>
              <a:rect l="l" t="t" r="r" b="b"/>
              <a:pathLst>
                <a:path w="79" h="98" extrusionOk="0">
                  <a:moveTo>
                    <a:pt x="23" y="61"/>
                  </a:moveTo>
                  <a:cubicBezTo>
                    <a:pt x="23" y="61"/>
                    <a:pt x="0" y="61"/>
                    <a:pt x="0" y="79"/>
                  </a:cubicBezTo>
                  <a:cubicBezTo>
                    <a:pt x="23" y="79"/>
                    <a:pt x="23" y="61"/>
                    <a:pt x="23" y="61"/>
                  </a:cubicBezTo>
                  <a:close/>
                  <a:moveTo>
                    <a:pt x="60" y="1"/>
                  </a:moveTo>
                  <a:cubicBezTo>
                    <a:pt x="42" y="1"/>
                    <a:pt x="42" y="19"/>
                    <a:pt x="42" y="19"/>
                  </a:cubicBezTo>
                  <a:cubicBezTo>
                    <a:pt x="23" y="43"/>
                    <a:pt x="23" y="43"/>
                    <a:pt x="23" y="61"/>
                  </a:cubicBezTo>
                  <a:cubicBezTo>
                    <a:pt x="42" y="61"/>
                    <a:pt x="42" y="43"/>
                    <a:pt x="42" y="43"/>
                  </a:cubicBezTo>
                  <a:lnTo>
                    <a:pt x="60" y="19"/>
                  </a:lnTo>
                  <a:lnTo>
                    <a:pt x="60" y="43"/>
                  </a:lnTo>
                  <a:lnTo>
                    <a:pt x="60" y="61"/>
                  </a:lnTo>
                  <a:cubicBezTo>
                    <a:pt x="79" y="79"/>
                    <a:pt x="79" y="98"/>
                    <a:pt x="79" y="98"/>
                  </a:cubicBezTo>
                  <a:lnTo>
                    <a:pt x="79" y="61"/>
                  </a:lnTo>
                  <a:lnTo>
                    <a:pt x="79" y="43"/>
                  </a:lnTo>
                  <a:cubicBezTo>
                    <a:pt x="79" y="19"/>
                    <a:pt x="60" y="19"/>
                    <a:pt x="6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77"/>
            <p:cNvSpPr/>
            <p:nvPr/>
          </p:nvSpPr>
          <p:spPr>
            <a:xfrm>
              <a:off x="6534030" y="3091208"/>
              <a:ext cx="14956" cy="50919"/>
            </a:xfrm>
            <a:custGeom>
              <a:avLst/>
              <a:gdLst/>
              <a:ahLst/>
              <a:cxnLst/>
              <a:rect l="l" t="t" r="r" b="b"/>
              <a:pathLst>
                <a:path w="116" h="420" extrusionOk="0">
                  <a:moveTo>
                    <a:pt x="23" y="0"/>
                  </a:moveTo>
                  <a:cubicBezTo>
                    <a:pt x="0" y="0"/>
                    <a:pt x="0" y="19"/>
                    <a:pt x="0" y="19"/>
                  </a:cubicBezTo>
                  <a:lnTo>
                    <a:pt x="0" y="37"/>
                  </a:lnTo>
                  <a:lnTo>
                    <a:pt x="0" y="56"/>
                  </a:lnTo>
                  <a:lnTo>
                    <a:pt x="0" y="79"/>
                  </a:lnTo>
                  <a:lnTo>
                    <a:pt x="0" y="116"/>
                  </a:lnTo>
                  <a:cubicBezTo>
                    <a:pt x="23" y="153"/>
                    <a:pt x="23" y="171"/>
                    <a:pt x="23" y="213"/>
                  </a:cubicBezTo>
                  <a:lnTo>
                    <a:pt x="23" y="231"/>
                  </a:lnTo>
                  <a:lnTo>
                    <a:pt x="23" y="250"/>
                  </a:lnTo>
                  <a:lnTo>
                    <a:pt x="23" y="287"/>
                  </a:lnTo>
                  <a:lnTo>
                    <a:pt x="23" y="384"/>
                  </a:lnTo>
                  <a:cubicBezTo>
                    <a:pt x="23" y="402"/>
                    <a:pt x="42" y="402"/>
                    <a:pt x="42" y="402"/>
                  </a:cubicBezTo>
                  <a:cubicBezTo>
                    <a:pt x="51" y="414"/>
                    <a:pt x="60" y="420"/>
                    <a:pt x="69" y="420"/>
                  </a:cubicBezTo>
                  <a:cubicBezTo>
                    <a:pt x="79" y="420"/>
                    <a:pt x="88" y="414"/>
                    <a:pt x="97" y="402"/>
                  </a:cubicBezTo>
                  <a:cubicBezTo>
                    <a:pt x="97" y="365"/>
                    <a:pt x="116" y="328"/>
                    <a:pt x="116" y="310"/>
                  </a:cubicBezTo>
                  <a:lnTo>
                    <a:pt x="116" y="250"/>
                  </a:lnTo>
                  <a:lnTo>
                    <a:pt x="116" y="231"/>
                  </a:lnTo>
                  <a:lnTo>
                    <a:pt x="116" y="195"/>
                  </a:lnTo>
                  <a:cubicBezTo>
                    <a:pt x="116" y="153"/>
                    <a:pt x="97" y="134"/>
                    <a:pt x="97" y="97"/>
                  </a:cubicBezTo>
                  <a:lnTo>
                    <a:pt x="60" y="56"/>
                  </a:lnTo>
                  <a:lnTo>
                    <a:pt x="60" y="37"/>
                  </a:lnTo>
                  <a:lnTo>
                    <a:pt x="42" y="19"/>
                  </a:lnTo>
                  <a:lnTo>
                    <a:pt x="23" y="0"/>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77"/>
            <p:cNvSpPr/>
            <p:nvPr/>
          </p:nvSpPr>
          <p:spPr>
            <a:xfrm>
              <a:off x="6497025" y="3035804"/>
              <a:ext cx="15085" cy="51040"/>
            </a:xfrm>
            <a:custGeom>
              <a:avLst/>
              <a:gdLst/>
              <a:ahLst/>
              <a:cxnLst/>
              <a:rect l="l" t="t" r="r" b="b"/>
              <a:pathLst>
                <a:path w="117" h="421" extrusionOk="0">
                  <a:moveTo>
                    <a:pt x="47" y="0"/>
                  </a:moveTo>
                  <a:cubicBezTo>
                    <a:pt x="38" y="0"/>
                    <a:pt x="28" y="5"/>
                    <a:pt x="19" y="14"/>
                  </a:cubicBezTo>
                  <a:cubicBezTo>
                    <a:pt x="1" y="14"/>
                    <a:pt x="1" y="32"/>
                    <a:pt x="1" y="51"/>
                  </a:cubicBezTo>
                  <a:lnTo>
                    <a:pt x="19" y="74"/>
                  </a:lnTo>
                  <a:lnTo>
                    <a:pt x="19" y="92"/>
                  </a:lnTo>
                  <a:cubicBezTo>
                    <a:pt x="38" y="111"/>
                    <a:pt x="38" y="129"/>
                    <a:pt x="38" y="129"/>
                  </a:cubicBezTo>
                  <a:cubicBezTo>
                    <a:pt x="56" y="166"/>
                    <a:pt x="56" y="189"/>
                    <a:pt x="56" y="226"/>
                  </a:cubicBezTo>
                  <a:lnTo>
                    <a:pt x="56" y="305"/>
                  </a:lnTo>
                  <a:cubicBezTo>
                    <a:pt x="56" y="342"/>
                    <a:pt x="38" y="360"/>
                    <a:pt x="19" y="397"/>
                  </a:cubicBezTo>
                  <a:cubicBezTo>
                    <a:pt x="19" y="397"/>
                    <a:pt x="19" y="420"/>
                    <a:pt x="38" y="420"/>
                  </a:cubicBezTo>
                  <a:lnTo>
                    <a:pt x="56" y="420"/>
                  </a:lnTo>
                  <a:cubicBezTo>
                    <a:pt x="79" y="379"/>
                    <a:pt x="98" y="360"/>
                    <a:pt x="98" y="323"/>
                  </a:cubicBezTo>
                  <a:cubicBezTo>
                    <a:pt x="116" y="282"/>
                    <a:pt x="116" y="263"/>
                    <a:pt x="116" y="226"/>
                  </a:cubicBezTo>
                  <a:cubicBezTo>
                    <a:pt x="116" y="189"/>
                    <a:pt x="116" y="148"/>
                    <a:pt x="98" y="129"/>
                  </a:cubicBezTo>
                  <a:lnTo>
                    <a:pt x="98" y="74"/>
                  </a:lnTo>
                  <a:cubicBezTo>
                    <a:pt x="79" y="74"/>
                    <a:pt x="79" y="51"/>
                    <a:pt x="79" y="51"/>
                  </a:cubicBezTo>
                  <a:lnTo>
                    <a:pt x="79" y="32"/>
                  </a:lnTo>
                  <a:lnTo>
                    <a:pt x="79" y="14"/>
                  </a:lnTo>
                  <a:cubicBezTo>
                    <a:pt x="68" y="5"/>
                    <a:pt x="57" y="0"/>
                    <a:pt x="4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77"/>
            <p:cNvSpPr/>
            <p:nvPr/>
          </p:nvSpPr>
          <p:spPr>
            <a:xfrm>
              <a:off x="6497025" y="3035804"/>
              <a:ext cx="51961" cy="72620"/>
            </a:xfrm>
            <a:custGeom>
              <a:avLst/>
              <a:gdLst/>
              <a:ahLst/>
              <a:cxnLst/>
              <a:rect l="l" t="t" r="r" b="b"/>
              <a:pathLst>
                <a:path w="403" h="599" extrusionOk="0">
                  <a:moveTo>
                    <a:pt x="45" y="0"/>
                  </a:moveTo>
                  <a:cubicBezTo>
                    <a:pt x="38" y="0"/>
                    <a:pt x="28" y="5"/>
                    <a:pt x="19" y="14"/>
                  </a:cubicBezTo>
                  <a:cubicBezTo>
                    <a:pt x="1" y="32"/>
                    <a:pt x="1" y="51"/>
                    <a:pt x="19" y="74"/>
                  </a:cubicBezTo>
                  <a:lnTo>
                    <a:pt x="38" y="92"/>
                  </a:lnTo>
                  <a:cubicBezTo>
                    <a:pt x="38" y="92"/>
                    <a:pt x="38" y="111"/>
                    <a:pt x="56" y="111"/>
                  </a:cubicBezTo>
                  <a:cubicBezTo>
                    <a:pt x="56" y="129"/>
                    <a:pt x="79" y="148"/>
                    <a:pt x="98" y="166"/>
                  </a:cubicBezTo>
                  <a:cubicBezTo>
                    <a:pt x="116" y="208"/>
                    <a:pt x="135" y="245"/>
                    <a:pt x="153" y="282"/>
                  </a:cubicBezTo>
                  <a:cubicBezTo>
                    <a:pt x="172" y="323"/>
                    <a:pt x="195" y="360"/>
                    <a:pt x="213" y="420"/>
                  </a:cubicBezTo>
                  <a:cubicBezTo>
                    <a:pt x="213" y="439"/>
                    <a:pt x="213" y="457"/>
                    <a:pt x="232" y="476"/>
                  </a:cubicBezTo>
                  <a:cubicBezTo>
                    <a:pt x="232" y="494"/>
                    <a:pt x="232" y="513"/>
                    <a:pt x="250" y="536"/>
                  </a:cubicBezTo>
                  <a:lnTo>
                    <a:pt x="250" y="554"/>
                  </a:lnTo>
                  <a:cubicBezTo>
                    <a:pt x="264" y="582"/>
                    <a:pt x="299" y="599"/>
                    <a:pt x="332" y="599"/>
                  </a:cubicBezTo>
                  <a:cubicBezTo>
                    <a:pt x="344" y="599"/>
                    <a:pt x="356" y="596"/>
                    <a:pt x="366" y="591"/>
                  </a:cubicBezTo>
                  <a:cubicBezTo>
                    <a:pt x="403" y="573"/>
                    <a:pt x="403" y="513"/>
                    <a:pt x="384" y="476"/>
                  </a:cubicBezTo>
                  <a:cubicBezTo>
                    <a:pt x="384" y="457"/>
                    <a:pt x="366" y="439"/>
                    <a:pt x="366" y="420"/>
                  </a:cubicBezTo>
                  <a:cubicBezTo>
                    <a:pt x="347" y="397"/>
                    <a:pt x="347" y="379"/>
                    <a:pt x="329" y="360"/>
                  </a:cubicBezTo>
                  <a:cubicBezTo>
                    <a:pt x="310" y="305"/>
                    <a:pt x="269" y="263"/>
                    <a:pt x="250" y="226"/>
                  </a:cubicBezTo>
                  <a:cubicBezTo>
                    <a:pt x="232" y="189"/>
                    <a:pt x="195" y="148"/>
                    <a:pt x="172" y="111"/>
                  </a:cubicBezTo>
                  <a:cubicBezTo>
                    <a:pt x="153" y="111"/>
                    <a:pt x="135" y="92"/>
                    <a:pt x="116" y="74"/>
                  </a:cubicBezTo>
                  <a:cubicBezTo>
                    <a:pt x="116" y="51"/>
                    <a:pt x="98" y="51"/>
                    <a:pt x="98" y="32"/>
                  </a:cubicBezTo>
                  <a:lnTo>
                    <a:pt x="79" y="32"/>
                  </a:lnTo>
                  <a:lnTo>
                    <a:pt x="56" y="14"/>
                  </a:lnTo>
                  <a:cubicBezTo>
                    <a:pt x="56" y="5"/>
                    <a:pt x="51" y="0"/>
                    <a:pt x="4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77"/>
            <p:cNvSpPr/>
            <p:nvPr/>
          </p:nvSpPr>
          <p:spPr>
            <a:xfrm>
              <a:off x="6554272" y="3161282"/>
              <a:ext cx="12636" cy="11881"/>
            </a:xfrm>
            <a:custGeom>
              <a:avLst/>
              <a:gdLst/>
              <a:ahLst/>
              <a:cxnLst/>
              <a:rect l="l" t="t" r="r" b="b"/>
              <a:pathLst>
                <a:path w="98" h="98" extrusionOk="0">
                  <a:moveTo>
                    <a:pt x="74" y="0"/>
                  </a:moveTo>
                  <a:cubicBezTo>
                    <a:pt x="56" y="0"/>
                    <a:pt x="56" y="18"/>
                    <a:pt x="37" y="18"/>
                  </a:cubicBezTo>
                  <a:cubicBezTo>
                    <a:pt x="37" y="37"/>
                    <a:pt x="19" y="37"/>
                    <a:pt x="0" y="55"/>
                  </a:cubicBezTo>
                  <a:cubicBezTo>
                    <a:pt x="19" y="37"/>
                    <a:pt x="37" y="37"/>
                    <a:pt x="56" y="37"/>
                  </a:cubicBezTo>
                  <a:cubicBezTo>
                    <a:pt x="56" y="37"/>
                    <a:pt x="56" y="18"/>
                    <a:pt x="74" y="18"/>
                  </a:cubicBezTo>
                  <a:cubicBezTo>
                    <a:pt x="74" y="37"/>
                    <a:pt x="74" y="37"/>
                    <a:pt x="56" y="55"/>
                  </a:cubicBezTo>
                  <a:lnTo>
                    <a:pt x="56" y="79"/>
                  </a:lnTo>
                  <a:lnTo>
                    <a:pt x="56" y="97"/>
                  </a:lnTo>
                  <a:lnTo>
                    <a:pt x="74" y="79"/>
                  </a:lnTo>
                  <a:lnTo>
                    <a:pt x="74" y="55"/>
                  </a:lnTo>
                  <a:lnTo>
                    <a:pt x="74" y="37"/>
                  </a:lnTo>
                  <a:cubicBezTo>
                    <a:pt x="74" y="18"/>
                    <a:pt x="97" y="18"/>
                    <a:pt x="9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77"/>
            <p:cNvSpPr/>
            <p:nvPr/>
          </p:nvSpPr>
          <p:spPr>
            <a:xfrm>
              <a:off x="6561364" y="3109636"/>
              <a:ext cx="20372" cy="53950"/>
            </a:xfrm>
            <a:custGeom>
              <a:avLst/>
              <a:gdLst/>
              <a:ahLst/>
              <a:cxnLst/>
              <a:rect l="l" t="t" r="r" b="b"/>
              <a:pathLst>
                <a:path w="158" h="445" extrusionOk="0">
                  <a:moveTo>
                    <a:pt x="98" y="1"/>
                  </a:moveTo>
                  <a:cubicBezTo>
                    <a:pt x="79" y="1"/>
                    <a:pt x="61" y="1"/>
                    <a:pt x="61" y="19"/>
                  </a:cubicBezTo>
                  <a:lnTo>
                    <a:pt x="61" y="43"/>
                  </a:lnTo>
                  <a:lnTo>
                    <a:pt x="61" y="61"/>
                  </a:lnTo>
                  <a:lnTo>
                    <a:pt x="61" y="79"/>
                  </a:lnTo>
                  <a:lnTo>
                    <a:pt x="61" y="135"/>
                  </a:lnTo>
                  <a:cubicBezTo>
                    <a:pt x="61" y="158"/>
                    <a:pt x="42" y="195"/>
                    <a:pt x="42" y="232"/>
                  </a:cubicBezTo>
                  <a:lnTo>
                    <a:pt x="42" y="250"/>
                  </a:lnTo>
                  <a:lnTo>
                    <a:pt x="42" y="274"/>
                  </a:lnTo>
                  <a:cubicBezTo>
                    <a:pt x="42" y="292"/>
                    <a:pt x="42" y="310"/>
                    <a:pt x="19" y="329"/>
                  </a:cubicBezTo>
                  <a:cubicBezTo>
                    <a:pt x="19" y="347"/>
                    <a:pt x="19" y="389"/>
                    <a:pt x="1" y="426"/>
                  </a:cubicBezTo>
                  <a:cubicBezTo>
                    <a:pt x="1" y="426"/>
                    <a:pt x="1" y="444"/>
                    <a:pt x="19" y="444"/>
                  </a:cubicBezTo>
                  <a:lnTo>
                    <a:pt x="42" y="444"/>
                  </a:lnTo>
                  <a:cubicBezTo>
                    <a:pt x="79" y="426"/>
                    <a:pt x="98" y="389"/>
                    <a:pt x="116" y="347"/>
                  </a:cubicBezTo>
                  <a:cubicBezTo>
                    <a:pt x="116" y="329"/>
                    <a:pt x="116" y="310"/>
                    <a:pt x="135" y="292"/>
                  </a:cubicBezTo>
                  <a:lnTo>
                    <a:pt x="135" y="232"/>
                  </a:lnTo>
                  <a:cubicBezTo>
                    <a:pt x="158" y="195"/>
                    <a:pt x="158" y="158"/>
                    <a:pt x="158" y="135"/>
                  </a:cubicBezTo>
                  <a:cubicBezTo>
                    <a:pt x="135" y="116"/>
                    <a:pt x="135" y="98"/>
                    <a:pt x="135" y="79"/>
                  </a:cubicBezTo>
                  <a:lnTo>
                    <a:pt x="135" y="43"/>
                  </a:lnTo>
                  <a:lnTo>
                    <a:pt x="135" y="19"/>
                  </a:lnTo>
                  <a:lnTo>
                    <a:pt x="116" y="19"/>
                  </a:lnTo>
                  <a:cubicBezTo>
                    <a:pt x="116" y="1"/>
                    <a:pt x="116" y="1"/>
                    <a:pt x="98"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77"/>
            <p:cNvSpPr/>
            <p:nvPr/>
          </p:nvSpPr>
          <p:spPr>
            <a:xfrm>
              <a:off x="6536995" y="3041017"/>
              <a:ext cx="22177" cy="54192"/>
            </a:xfrm>
            <a:custGeom>
              <a:avLst/>
              <a:gdLst/>
              <a:ahLst/>
              <a:cxnLst/>
              <a:rect l="l" t="t" r="r" b="b"/>
              <a:pathLst>
                <a:path w="172" h="447" extrusionOk="0">
                  <a:moveTo>
                    <a:pt x="131" y="0"/>
                  </a:moveTo>
                  <a:cubicBezTo>
                    <a:pt x="126" y="0"/>
                    <a:pt x="121" y="3"/>
                    <a:pt x="116" y="8"/>
                  </a:cubicBezTo>
                  <a:cubicBezTo>
                    <a:pt x="93" y="8"/>
                    <a:pt x="93" y="31"/>
                    <a:pt x="93" y="49"/>
                  </a:cubicBezTo>
                  <a:lnTo>
                    <a:pt x="93" y="68"/>
                  </a:lnTo>
                  <a:lnTo>
                    <a:pt x="93" y="86"/>
                  </a:lnTo>
                  <a:cubicBezTo>
                    <a:pt x="93" y="105"/>
                    <a:pt x="116" y="123"/>
                    <a:pt x="116" y="146"/>
                  </a:cubicBezTo>
                  <a:cubicBezTo>
                    <a:pt x="116" y="183"/>
                    <a:pt x="93" y="202"/>
                    <a:pt x="93" y="239"/>
                  </a:cubicBezTo>
                  <a:cubicBezTo>
                    <a:pt x="93" y="280"/>
                    <a:pt x="74" y="299"/>
                    <a:pt x="74" y="336"/>
                  </a:cubicBezTo>
                  <a:cubicBezTo>
                    <a:pt x="56" y="377"/>
                    <a:pt x="37" y="396"/>
                    <a:pt x="0" y="414"/>
                  </a:cubicBezTo>
                  <a:lnTo>
                    <a:pt x="0" y="433"/>
                  </a:lnTo>
                  <a:cubicBezTo>
                    <a:pt x="9" y="442"/>
                    <a:pt x="14" y="447"/>
                    <a:pt x="19" y="447"/>
                  </a:cubicBezTo>
                  <a:cubicBezTo>
                    <a:pt x="23" y="447"/>
                    <a:pt x="28" y="442"/>
                    <a:pt x="37" y="433"/>
                  </a:cubicBezTo>
                  <a:cubicBezTo>
                    <a:pt x="56" y="414"/>
                    <a:pt x="74" y="396"/>
                    <a:pt x="93" y="354"/>
                  </a:cubicBezTo>
                  <a:cubicBezTo>
                    <a:pt x="116" y="317"/>
                    <a:pt x="134" y="299"/>
                    <a:pt x="153" y="262"/>
                  </a:cubicBezTo>
                  <a:cubicBezTo>
                    <a:pt x="153" y="220"/>
                    <a:pt x="171" y="183"/>
                    <a:pt x="171" y="146"/>
                  </a:cubicBezTo>
                  <a:lnTo>
                    <a:pt x="171" y="86"/>
                  </a:lnTo>
                  <a:lnTo>
                    <a:pt x="171" y="68"/>
                  </a:lnTo>
                  <a:lnTo>
                    <a:pt x="171" y="49"/>
                  </a:lnTo>
                  <a:lnTo>
                    <a:pt x="153" y="31"/>
                  </a:lnTo>
                  <a:cubicBezTo>
                    <a:pt x="153" y="14"/>
                    <a:pt x="143" y="0"/>
                    <a:pt x="13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77"/>
            <p:cNvSpPr/>
            <p:nvPr/>
          </p:nvSpPr>
          <p:spPr>
            <a:xfrm>
              <a:off x="6548857" y="3041866"/>
              <a:ext cx="37649" cy="84986"/>
            </a:xfrm>
            <a:custGeom>
              <a:avLst/>
              <a:gdLst/>
              <a:ahLst/>
              <a:cxnLst/>
              <a:rect l="l" t="t" r="r" b="b"/>
              <a:pathLst>
                <a:path w="292" h="701" extrusionOk="0">
                  <a:moveTo>
                    <a:pt x="24" y="1"/>
                  </a:moveTo>
                  <a:cubicBezTo>
                    <a:pt x="1" y="1"/>
                    <a:pt x="1" y="24"/>
                    <a:pt x="1" y="42"/>
                  </a:cubicBezTo>
                  <a:lnTo>
                    <a:pt x="1" y="61"/>
                  </a:lnTo>
                  <a:lnTo>
                    <a:pt x="24" y="79"/>
                  </a:lnTo>
                  <a:lnTo>
                    <a:pt x="24" y="116"/>
                  </a:lnTo>
                  <a:cubicBezTo>
                    <a:pt x="42" y="139"/>
                    <a:pt x="42" y="158"/>
                    <a:pt x="61" y="195"/>
                  </a:cubicBezTo>
                  <a:cubicBezTo>
                    <a:pt x="61" y="232"/>
                    <a:pt x="79" y="292"/>
                    <a:pt x="79" y="329"/>
                  </a:cubicBezTo>
                  <a:cubicBezTo>
                    <a:pt x="98" y="389"/>
                    <a:pt x="98" y="426"/>
                    <a:pt x="116" y="486"/>
                  </a:cubicBezTo>
                  <a:lnTo>
                    <a:pt x="116" y="541"/>
                  </a:lnTo>
                  <a:lnTo>
                    <a:pt x="116" y="620"/>
                  </a:lnTo>
                  <a:lnTo>
                    <a:pt x="116" y="638"/>
                  </a:lnTo>
                  <a:cubicBezTo>
                    <a:pt x="135" y="668"/>
                    <a:pt x="162" y="701"/>
                    <a:pt x="191" y="701"/>
                  </a:cubicBezTo>
                  <a:cubicBezTo>
                    <a:pt x="198" y="701"/>
                    <a:pt x="206" y="699"/>
                    <a:pt x="213" y="694"/>
                  </a:cubicBezTo>
                  <a:cubicBezTo>
                    <a:pt x="255" y="694"/>
                    <a:pt x="292" y="657"/>
                    <a:pt x="273" y="620"/>
                  </a:cubicBezTo>
                  <a:cubicBezTo>
                    <a:pt x="273" y="578"/>
                    <a:pt x="273" y="560"/>
                    <a:pt x="255" y="523"/>
                  </a:cubicBezTo>
                  <a:lnTo>
                    <a:pt x="255" y="444"/>
                  </a:lnTo>
                  <a:cubicBezTo>
                    <a:pt x="232" y="407"/>
                    <a:pt x="213" y="347"/>
                    <a:pt x="195" y="310"/>
                  </a:cubicBezTo>
                  <a:cubicBezTo>
                    <a:pt x="176" y="255"/>
                    <a:pt x="158" y="195"/>
                    <a:pt x="139" y="158"/>
                  </a:cubicBezTo>
                  <a:cubicBezTo>
                    <a:pt x="139" y="139"/>
                    <a:pt x="116" y="98"/>
                    <a:pt x="98" y="79"/>
                  </a:cubicBezTo>
                  <a:cubicBezTo>
                    <a:pt x="98" y="79"/>
                    <a:pt x="98" y="61"/>
                    <a:pt x="79" y="42"/>
                  </a:cubicBezTo>
                  <a:lnTo>
                    <a:pt x="61" y="24"/>
                  </a:lnTo>
                  <a:cubicBezTo>
                    <a:pt x="61" y="1"/>
                    <a:pt x="42" y="1"/>
                    <a:pt x="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77"/>
            <p:cNvSpPr/>
            <p:nvPr/>
          </p:nvSpPr>
          <p:spPr>
            <a:xfrm>
              <a:off x="6449964" y="2999676"/>
              <a:ext cx="29913" cy="24126"/>
            </a:xfrm>
            <a:custGeom>
              <a:avLst/>
              <a:gdLst/>
              <a:ahLst/>
              <a:cxnLst/>
              <a:rect l="l" t="t" r="r" b="b"/>
              <a:pathLst>
                <a:path w="232" h="199" extrusionOk="0">
                  <a:moveTo>
                    <a:pt x="152" y="1"/>
                  </a:moveTo>
                  <a:cubicBezTo>
                    <a:pt x="133" y="1"/>
                    <a:pt x="114" y="7"/>
                    <a:pt x="98" y="25"/>
                  </a:cubicBezTo>
                  <a:cubicBezTo>
                    <a:pt x="56" y="62"/>
                    <a:pt x="1" y="159"/>
                    <a:pt x="19" y="178"/>
                  </a:cubicBezTo>
                  <a:cubicBezTo>
                    <a:pt x="26" y="192"/>
                    <a:pt x="45" y="198"/>
                    <a:pt x="67" y="198"/>
                  </a:cubicBezTo>
                  <a:cubicBezTo>
                    <a:pt x="103" y="198"/>
                    <a:pt x="149" y="182"/>
                    <a:pt x="172" y="159"/>
                  </a:cubicBezTo>
                  <a:cubicBezTo>
                    <a:pt x="232" y="118"/>
                    <a:pt x="232" y="62"/>
                    <a:pt x="213" y="25"/>
                  </a:cubicBezTo>
                  <a:cubicBezTo>
                    <a:pt x="200" y="12"/>
                    <a:pt x="176" y="1"/>
                    <a:pt x="15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1" name="Google Shape;6771;p77"/>
          <p:cNvGrpSpPr/>
          <p:nvPr/>
        </p:nvGrpSpPr>
        <p:grpSpPr>
          <a:xfrm>
            <a:off x="3402955" y="587524"/>
            <a:ext cx="618032" cy="632518"/>
            <a:chOff x="6405353" y="2836979"/>
            <a:chExt cx="396861" cy="406137"/>
          </a:xfrm>
        </p:grpSpPr>
        <p:sp>
          <p:nvSpPr>
            <p:cNvPr id="6772" name="Google Shape;6772;p77"/>
            <p:cNvSpPr/>
            <p:nvPr/>
          </p:nvSpPr>
          <p:spPr>
            <a:xfrm>
              <a:off x="6561364" y="3023438"/>
              <a:ext cx="154464" cy="219678"/>
            </a:xfrm>
            <a:custGeom>
              <a:avLst/>
              <a:gdLst/>
              <a:ahLst/>
              <a:cxnLst/>
              <a:rect l="l" t="t" r="r" b="b"/>
              <a:pathLst>
                <a:path w="1198" h="1812" extrusionOk="0">
                  <a:moveTo>
                    <a:pt x="250" y="0"/>
                  </a:moveTo>
                  <a:lnTo>
                    <a:pt x="232" y="19"/>
                  </a:lnTo>
                  <a:lnTo>
                    <a:pt x="1" y="268"/>
                  </a:lnTo>
                  <a:lnTo>
                    <a:pt x="19" y="384"/>
                  </a:lnTo>
                  <a:cubicBezTo>
                    <a:pt x="42" y="444"/>
                    <a:pt x="61" y="499"/>
                    <a:pt x="61" y="559"/>
                  </a:cubicBezTo>
                  <a:cubicBezTo>
                    <a:pt x="61" y="578"/>
                    <a:pt x="79" y="615"/>
                    <a:pt x="79" y="638"/>
                  </a:cubicBezTo>
                  <a:lnTo>
                    <a:pt x="79" y="730"/>
                  </a:lnTo>
                  <a:cubicBezTo>
                    <a:pt x="98" y="809"/>
                    <a:pt x="98" y="887"/>
                    <a:pt x="116" y="943"/>
                  </a:cubicBezTo>
                  <a:cubicBezTo>
                    <a:pt x="135" y="985"/>
                    <a:pt x="135" y="1021"/>
                    <a:pt x="135" y="1058"/>
                  </a:cubicBezTo>
                  <a:cubicBezTo>
                    <a:pt x="158" y="1077"/>
                    <a:pt x="158" y="1077"/>
                    <a:pt x="158" y="1100"/>
                  </a:cubicBezTo>
                  <a:cubicBezTo>
                    <a:pt x="176" y="1155"/>
                    <a:pt x="195" y="1216"/>
                    <a:pt x="232" y="1253"/>
                  </a:cubicBezTo>
                  <a:cubicBezTo>
                    <a:pt x="232" y="1271"/>
                    <a:pt x="250" y="1289"/>
                    <a:pt x="250" y="1289"/>
                  </a:cubicBezTo>
                  <a:cubicBezTo>
                    <a:pt x="292" y="1350"/>
                    <a:pt x="329" y="1387"/>
                    <a:pt x="366" y="1447"/>
                  </a:cubicBezTo>
                  <a:cubicBezTo>
                    <a:pt x="407" y="1484"/>
                    <a:pt x="444" y="1521"/>
                    <a:pt x="504" y="1562"/>
                  </a:cubicBezTo>
                  <a:cubicBezTo>
                    <a:pt x="620" y="1655"/>
                    <a:pt x="735" y="1733"/>
                    <a:pt x="906" y="1812"/>
                  </a:cubicBezTo>
                  <a:cubicBezTo>
                    <a:pt x="966" y="1715"/>
                    <a:pt x="1003" y="1636"/>
                    <a:pt x="1059" y="1539"/>
                  </a:cubicBezTo>
                  <a:cubicBezTo>
                    <a:pt x="1082" y="1502"/>
                    <a:pt x="1082" y="1465"/>
                    <a:pt x="1100" y="1423"/>
                  </a:cubicBezTo>
                  <a:cubicBezTo>
                    <a:pt x="1119" y="1387"/>
                    <a:pt x="1137" y="1350"/>
                    <a:pt x="1137" y="1308"/>
                  </a:cubicBezTo>
                  <a:cubicBezTo>
                    <a:pt x="1174" y="1216"/>
                    <a:pt x="1197" y="1100"/>
                    <a:pt x="1197" y="1003"/>
                  </a:cubicBezTo>
                  <a:cubicBezTo>
                    <a:pt x="1197" y="943"/>
                    <a:pt x="1174" y="869"/>
                    <a:pt x="1174" y="809"/>
                  </a:cubicBezTo>
                  <a:cubicBezTo>
                    <a:pt x="1156" y="754"/>
                    <a:pt x="1137" y="693"/>
                    <a:pt x="1100" y="638"/>
                  </a:cubicBezTo>
                  <a:cubicBezTo>
                    <a:pt x="1100" y="596"/>
                    <a:pt x="1082" y="578"/>
                    <a:pt x="1059" y="541"/>
                  </a:cubicBezTo>
                  <a:cubicBezTo>
                    <a:pt x="1022" y="481"/>
                    <a:pt x="985" y="444"/>
                    <a:pt x="925" y="384"/>
                  </a:cubicBezTo>
                  <a:cubicBezTo>
                    <a:pt x="888" y="347"/>
                    <a:pt x="851" y="310"/>
                    <a:pt x="809" y="291"/>
                  </a:cubicBezTo>
                  <a:cubicBezTo>
                    <a:pt x="772" y="268"/>
                    <a:pt x="754" y="250"/>
                    <a:pt x="735" y="231"/>
                  </a:cubicBezTo>
                  <a:cubicBezTo>
                    <a:pt x="675" y="194"/>
                    <a:pt x="620" y="153"/>
                    <a:pt x="541" y="116"/>
                  </a:cubicBezTo>
                  <a:cubicBezTo>
                    <a:pt x="481" y="97"/>
                    <a:pt x="407" y="60"/>
                    <a:pt x="347" y="37"/>
                  </a:cubicBezTo>
                  <a:lnTo>
                    <a:pt x="329" y="19"/>
                  </a:lnTo>
                  <a:cubicBezTo>
                    <a:pt x="292" y="19"/>
                    <a:pt x="273" y="0"/>
                    <a:pt x="25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77"/>
            <p:cNvSpPr/>
            <p:nvPr/>
          </p:nvSpPr>
          <p:spPr>
            <a:xfrm>
              <a:off x="6571549" y="3051443"/>
              <a:ext cx="126356" cy="86319"/>
            </a:xfrm>
            <a:custGeom>
              <a:avLst/>
              <a:gdLst/>
              <a:ahLst/>
              <a:cxnLst/>
              <a:rect l="l" t="t" r="r" b="b"/>
              <a:pathLst>
                <a:path w="980" h="712" extrusionOk="0">
                  <a:moveTo>
                    <a:pt x="656" y="0"/>
                  </a:moveTo>
                  <a:cubicBezTo>
                    <a:pt x="633" y="37"/>
                    <a:pt x="596" y="97"/>
                    <a:pt x="578" y="134"/>
                  </a:cubicBezTo>
                  <a:cubicBezTo>
                    <a:pt x="541" y="176"/>
                    <a:pt x="499" y="213"/>
                    <a:pt x="462" y="250"/>
                  </a:cubicBezTo>
                  <a:cubicBezTo>
                    <a:pt x="425" y="291"/>
                    <a:pt x="365" y="328"/>
                    <a:pt x="328" y="365"/>
                  </a:cubicBezTo>
                  <a:lnTo>
                    <a:pt x="310" y="384"/>
                  </a:lnTo>
                  <a:lnTo>
                    <a:pt x="287" y="384"/>
                  </a:lnTo>
                  <a:lnTo>
                    <a:pt x="250" y="407"/>
                  </a:lnTo>
                  <a:cubicBezTo>
                    <a:pt x="231" y="425"/>
                    <a:pt x="231" y="425"/>
                    <a:pt x="213" y="425"/>
                  </a:cubicBezTo>
                  <a:cubicBezTo>
                    <a:pt x="194" y="444"/>
                    <a:pt x="194" y="444"/>
                    <a:pt x="171" y="444"/>
                  </a:cubicBezTo>
                  <a:lnTo>
                    <a:pt x="153" y="462"/>
                  </a:lnTo>
                  <a:lnTo>
                    <a:pt x="134" y="462"/>
                  </a:lnTo>
                  <a:lnTo>
                    <a:pt x="97" y="481"/>
                  </a:lnTo>
                  <a:cubicBezTo>
                    <a:pt x="79" y="481"/>
                    <a:pt x="79" y="481"/>
                    <a:pt x="79" y="499"/>
                  </a:cubicBezTo>
                  <a:lnTo>
                    <a:pt x="0" y="499"/>
                  </a:lnTo>
                  <a:cubicBezTo>
                    <a:pt x="19" y="578"/>
                    <a:pt x="19" y="656"/>
                    <a:pt x="37" y="712"/>
                  </a:cubicBezTo>
                  <a:lnTo>
                    <a:pt x="250" y="712"/>
                  </a:lnTo>
                  <a:cubicBezTo>
                    <a:pt x="268" y="693"/>
                    <a:pt x="287" y="693"/>
                    <a:pt x="310" y="693"/>
                  </a:cubicBezTo>
                  <a:cubicBezTo>
                    <a:pt x="328" y="693"/>
                    <a:pt x="328" y="693"/>
                    <a:pt x="347" y="675"/>
                  </a:cubicBezTo>
                  <a:lnTo>
                    <a:pt x="402" y="675"/>
                  </a:lnTo>
                  <a:lnTo>
                    <a:pt x="425" y="656"/>
                  </a:lnTo>
                  <a:lnTo>
                    <a:pt x="462" y="656"/>
                  </a:lnTo>
                  <a:cubicBezTo>
                    <a:pt x="541" y="615"/>
                    <a:pt x="596" y="596"/>
                    <a:pt x="675" y="559"/>
                  </a:cubicBezTo>
                  <a:cubicBezTo>
                    <a:pt x="730" y="523"/>
                    <a:pt x="809" y="462"/>
                    <a:pt x="864" y="425"/>
                  </a:cubicBezTo>
                  <a:cubicBezTo>
                    <a:pt x="906" y="384"/>
                    <a:pt x="943" y="347"/>
                    <a:pt x="980" y="310"/>
                  </a:cubicBezTo>
                  <a:cubicBezTo>
                    <a:pt x="943" y="250"/>
                    <a:pt x="906" y="213"/>
                    <a:pt x="846" y="153"/>
                  </a:cubicBezTo>
                  <a:cubicBezTo>
                    <a:pt x="809" y="116"/>
                    <a:pt x="772" y="79"/>
                    <a:pt x="730" y="60"/>
                  </a:cubicBezTo>
                  <a:cubicBezTo>
                    <a:pt x="693" y="37"/>
                    <a:pt x="675" y="19"/>
                    <a:pt x="65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77"/>
            <p:cNvSpPr/>
            <p:nvPr/>
          </p:nvSpPr>
          <p:spPr>
            <a:xfrm>
              <a:off x="6581606" y="3121396"/>
              <a:ext cx="134221" cy="70195"/>
            </a:xfrm>
            <a:custGeom>
              <a:avLst/>
              <a:gdLst/>
              <a:ahLst/>
              <a:cxnLst/>
              <a:rect l="l" t="t" r="r" b="b"/>
              <a:pathLst>
                <a:path w="1041" h="579" extrusionOk="0">
                  <a:moveTo>
                    <a:pt x="1017" y="1"/>
                  </a:moveTo>
                  <a:cubicBezTo>
                    <a:pt x="980" y="19"/>
                    <a:pt x="962" y="38"/>
                    <a:pt x="943" y="61"/>
                  </a:cubicBezTo>
                  <a:cubicBezTo>
                    <a:pt x="883" y="98"/>
                    <a:pt x="828" y="135"/>
                    <a:pt x="786" y="177"/>
                  </a:cubicBezTo>
                  <a:cubicBezTo>
                    <a:pt x="731" y="195"/>
                    <a:pt x="671" y="232"/>
                    <a:pt x="634" y="250"/>
                  </a:cubicBezTo>
                  <a:lnTo>
                    <a:pt x="597" y="250"/>
                  </a:lnTo>
                  <a:cubicBezTo>
                    <a:pt x="597" y="269"/>
                    <a:pt x="597" y="269"/>
                    <a:pt x="578" y="269"/>
                  </a:cubicBezTo>
                  <a:lnTo>
                    <a:pt x="537" y="292"/>
                  </a:lnTo>
                  <a:cubicBezTo>
                    <a:pt x="518" y="292"/>
                    <a:pt x="481" y="311"/>
                    <a:pt x="463" y="311"/>
                  </a:cubicBezTo>
                  <a:lnTo>
                    <a:pt x="403" y="311"/>
                  </a:lnTo>
                  <a:cubicBezTo>
                    <a:pt x="403" y="311"/>
                    <a:pt x="384" y="329"/>
                    <a:pt x="366" y="329"/>
                  </a:cubicBezTo>
                  <a:lnTo>
                    <a:pt x="116" y="329"/>
                  </a:lnTo>
                  <a:lnTo>
                    <a:pt x="93" y="311"/>
                  </a:lnTo>
                  <a:lnTo>
                    <a:pt x="38" y="311"/>
                  </a:lnTo>
                  <a:lnTo>
                    <a:pt x="1" y="292"/>
                  </a:lnTo>
                  <a:lnTo>
                    <a:pt x="1" y="292"/>
                  </a:lnTo>
                  <a:cubicBezTo>
                    <a:pt x="19" y="347"/>
                    <a:pt x="38" y="408"/>
                    <a:pt x="75" y="445"/>
                  </a:cubicBezTo>
                  <a:cubicBezTo>
                    <a:pt x="75" y="463"/>
                    <a:pt x="93" y="481"/>
                    <a:pt x="93" y="481"/>
                  </a:cubicBezTo>
                  <a:lnTo>
                    <a:pt x="135" y="500"/>
                  </a:lnTo>
                  <a:lnTo>
                    <a:pt x="190" y="523"/>
                  </a:lnTo>
                  <a:cubicBezTo>
                    <a:pt x="209" y="523"/>
                    <a:pt x="209" y="523"/>
                    <a:pt x="209" y="542"/>
                  </a:cubicBezTo>
                  <a:lnTo>
                    <a:pt x="287" y="542"/>
                  </a:lnTo>
                  <a:lnTo>
                    <a:pt x="306" y="560"/>
                  </a:lnTo>
                  <a:lnTo>
                    <a:pt x="421" y="560"/>
                  </a:lnTo>
                  <a:cubicBezTo>
                    <a:pt x="440" y="579"/>
                    <a:pt x="463" y="579"/>
                    <a:pt x="481" y="579"/>
                  </a:cubicBezTo>
                  <a:lnTo>
                    <a:pt x="652" y="579"/>
                  </a:lnTo>
                  <a:cubicBezTo>
                    <a:pt x="652" y="579"/>
                    <a:pt x="671" y="579"/>
                    <a:pt x="671" y="560"/>
                  </a:cubicBezTo>
                  <a:lnTo>
                    <a:pt x="694" y="560"/>
                  </a:lnTo>
                  <a:cubicBezTo>
                    <a:pt x="768" y="560"/>
                    <a:pt x="846" y="542"/>
                    <a:pt x="925" y="523"/>
                  </a:cubicBezTo>
                  <a:cubicBezTo>
                    <a:pt x="943" y="523"/>
                    <a:pt x="962" y="500"/>
                    <a:pt x="980" y="500"/>
                  </a:cubicBezTo>
                  <a:cubicBezTo>
                    <a:pt x="1017" y="408"/>
                    <a:pt x="1040" y="292"/>
                    <a:pt x="1040" y="195"/>
                  </a:cubicBezTo>
                  <a:cubicBezTo>
                    <a:pt x="1040" y="135"/>
                    <a:pt x="1017" y="61"/>
                    <a:pt x="1017"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77"/>
            <p:cNvSpPr/>
            <p:nvPr/>
          </p:nvSpPr>
          <p:spPr>
            <a:xfrm>
              <a:off x="6608425" y="3198744"/>
              <a:ext cx="89481" cy="44372"/>
            </a:xfrm>
            <a:custGeom>
              <a:avLst/>
              <a:gdLst/>
              <a:ahLst/>
              <a:cxnLst/>
              <a:rect l="l" t="t" r="r" b="b"/>
              <a:pathLst>
                <a:path w="694" h="366" extrusionOk="0">
                  <a:moveTo>
                    <a:pt x="1" y="1"/>
                  </a:moveTo>
                  <a:lnTo>
                    <a:pt x="1" y="1"/>
                  </a:lnTo>
                  <a:cubicBezTo>
                    <a:pt x="42" y="38"/>
                    <a:pt x="79" y="75"/>
                    <a:pt x="139" y="116"/>
                  </a:cubicBezTo>
                  <a:cubicBezTo>
                    <a:pt x="255" y="209"/>
                    <a:pt x="370" y="287"/>
                    <a:pt x="541" y="366"/>
                  </a:cubicBezTo>
                  <a:cubicBezTo>
                    <a:pt x="601" y="269"/>
                    <a:pt x="638" y="190"/>
                    <a:pt x="694" y="93"/>
                  </a:cubicBezTo>
                  <a:lnTo>
                    <a:pt x="694" y="93"/>
                  </a:lnTo>
                  <a:cubicBezTo>
                    <a:pt x="635" y="120"/>
                    <a:pt x="556" y="142"/>
                    <a:pt x="459" y="142"/>
                  </a:cubicBezTo>
                  <a:cubicBezTo>
                    <a:pt x="337" y="142"/>
                    <a:pt x="184" y="106"/>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77"/>
            <p:cNvSpPr/>
            <p:nvPr/>
          </p:nvSpPr>
          <p:spPr>
            <a:xfrm>
              <a:off x="6536995" y="2836979"/>
              <a:ext cx="210938" cy="191066"/>
            </a:xfrm>
            <a:custGeom>
              <a:avLst/>
              <a:gdLst/>
              <a:ahLst/>
              <a:cxnLst/>
              <a:rect l="l" t="t" r="r" b="b"/>
              <a:pathLst>
                <a:path w="1636" h="1576" extrusionOk="0">
                  <a:moveTo>
                    <a:pt x="1323" y="1"/>
                  </a:moveTo>
                  <a:cubicBezTo>
                    <a:pt x="1242" y="1"/>
                    <a:pt x="1128" y="31"/>
                    <a:pt x="961" y="115"/>
                  </a:cubicBezTo>
                  <a:cubicBezTo>
                    <a:pt x="190" y="517"/>
                    <a:pt x="0" y="1344"/>
                    <a:pt x="0" y="1344"/>
                  </a:cubicBezTo>
                  <a:cubicBezTo>
                    <a:pt x="56" y="1344"/>
                    <a:pt x="93" y="1386"/>
                    <a:pt x="116" y="1423"/>
                  </a:cubicBezTo>
                  <a:cubicBezTo>
                    <a:pt x="153" y="1483"/>
                    <a:pt x="153" y="1575"/>
                    <a:pt x="153" y="1575"/>
                  </a:cubicBezTo>
                  <a:cubicBezTo>
                    <a:pt x="153" y="1575"/>
                    <a:pt x="980" y="1289"/>
                    <a:pt x="1229" y="1095"/>
                  </a:cubicBezTo>
                  <a:cubicBezTo>
                    <a:pt x="1405" y="961"/>
                    <a:pt x="1636" y="651"/>
                    <a:pt x="1479" y="443"/>
                  </a:cubicBezTo>
                  <a:cubicBezTo>
                    <a:pt x="1594" y="305"/>
                    <a:pt x="1576" y="152"/>
                    <a:pt x="1502" y="74"/>
                  </a:cubicBezTo>
                  <a:cubicBezTo>
                    <a:pt x="1461" y="35"/>
                    <a:pt x="1411" y="1"/>
                    <a:pt x="1323"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77"/>
            <p:cNvSpPr/>
            <p:nvPr/>
          </p:nvSpPr>
          <p:spPr>
            <a:xfrm>
              <a:off x="6536995" y="2836979"/>
              <a:ext cx="205651" cy="172517"/>
            </a:xfrm>
            <a:custGeom>
              <a:avLst/>
              <a:gdLst/>
              <a:ahLst/>
              <a:cxnLst/>
              <a:rect l="l" t="t" r="r" b="b"/>
              <a:pathLst>
                <a:path w="1595" h="1423" extrusionOk="0">
                  <a:moveTo>
                    <a:pt x="1323" y="1"/>
                  </a:moveTo>
                  <a:cubicBezTo>
                    <a:pt x="1242" y="1"/>
                    <a:pt x="1128" y="31"/>
                    <a:pt x="961" y="115"/>
                  </a:cubicBezTo>
                  <a:cubicBezTo>
                    <a:pt x="809" y="189"/>
                    <a:pt x="670" y="305"/>
                    <a:pt x="555" y="402"/>
                  </a:cubicBezTo>
                  <a:lnTo>
                    <a:pt x="536" y="420"/>
                  </a:lnTo>
                  <a:cubicBezTo>
                    <a:pt x="116" y="827"/>
                    <a:pt x="0" y="1344"/>
                    <a:pt x="0" y="1344"/>
                  </a:cubicBezTo>
                  <a:cubicBezTo>
                    <a:pt x="56" y="1344"/>
                    <a:pt x="93" y="1386"/>
                    <a:pt x="116" y="1423"/>
                  </a:cubicBezTo>
                  <a:cubicBezTo>
                    <a:pt x="980" y="1076"/>
                    <a:pt x="1479" y="443"/>
                    <a:pt x="1479" y="443"/>
                  </a:cubicBezTo>
                  <a:cubicBezTo>
                    <a:pt x="1594" y="305"/>
                    <a:pt x="1576" y="152"/>
                    <a:pt x="1502" y="74"/>
                  </a:cubicBezTo>
                  <a:cubicBezTo>
                    <a:pt x="1461" y="35"/>
                    <a:pt x="1411" y="1"/>
                    <a:pt x="1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77"/>
            <p:cNvSpPr/>
            <p:nvPr/>
          </p:nvSpPr>
          <p:spPr>
            <a:xfrm>
              <a:off x="6648394" y="3189287"/>
              <a:ext cx="7865" cy="6789"/>
            </a:xfrm>
            <a:custGeom>
              <a:avLst/>
              <a:gdLst/>
              <a:ahLst/>
              <a:cxnLst/>
              <a:rect l="l" t="t" r="r" b="b"/>
              <a:pathLst>
                <a:path w="61" h="56" extrusionOk="0">
                  <a:moveTo>
                    <a:pt x="0" y="0"/>
                  </a:moveTo>
                  <a:lnTo>
                    <a:pt x="0" y="19"/>
                  </a:lnTo>
                  <a:lnTo>
                    <a:pt x="19" y="19"/>
                  </a:lnTo>
                  <a:cubicBezTo>
                    <a:pt x="37" y="37"/>
                    <a:pt x="37" y="37"/>
                    <a:pt x="60" y="55"/>
                  </a:cubicBezTo>
                  <a:cubicBezTo>
                    <a:pt x="37" y="37"/>
                    <a:pt x="37" y="37"/>
                    <a:pt x="37" y="19"/>
                  </a:cubicBezTo>
                  <a:cubicBezTo>
                    <a:pt x="19" y="19"/>
                    <a:pt x="19" y="0"/>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77"/>
            <p:cNvSpPr/>
            <p:nvPr/>
          </p:nvSpPr>
          <p:spPr>
            <a:xfrm>
              <a:off x="6641174" y="3145037"/>
              <a:ext cx="12120" cy="46554"/>
            </a:xfrm>
            <a:custGeom>
              <a:avLst/>
              <a:gdLst/>
              <a:ahLst/>
              <a:cxnLst/>
              <a:rect l="l" t="t" r="r" b="b"/>
              <a:pathLst>
                <a:path w="94" h="384" extrusionOk="0">
                  <a:moveTo>
                    <a:pt x="38" y="0"/>
                  </a:moveTo>
                  <a:cubicBezTo>
                    <a:pt x="19" y="0"/>
                    <a:pt x="19" y="18"/>
                    <a:pt x="1" y="37"/>
                  </a:cubicBezTo>
                  <a:lnTo>
                    <a:pt x="1" y="116"/>
                  </a:lnTo>
                  <a:lnTo>
                    <a:pt x="1" y="189"/>
                  </a:lnTo>
                  <a:cubicBezTo>
                    <a:pt x="1" y="231"/>
                    <a:pt x="1" y="250"/>
                    <a:pt x="19" y="286"/>
                  </a:cubicBezTo>
                  <a:lnTo>
                    <a:pt x="19" y="328"/>
                  </a:lnTo>
                  <a:cubicBezTo>
                    <a:pt x="19" y="347"/>
                    <a:pt x="19" y="347"/>
                    <a:pt x="38" y="365"/>
                  </a:cubicBezTo>
                  <a:cubicBezTo>
                    <a:pt x="38" y="365"/>
                    <a:pt x="38" y="384"/>
                    <a:pt x="56" y="384"/>
                  </a:cubicBezTo>
                  <a:cubicBezTo>
                    <a:pt x="75" y="384"/>
                    <a:pt x="75" y="384"/>
                    <a:pt x="75" y="365"/>
                  </a:cubicBezTo>
                  <a:lnTo>
                    <a:pt x="93" y="365"/>
                  </a:lnTo>
                  <a:lnTo>
                    <a:pt x="93" y="328"/>
                  </a:lnTo>
                  <a:lnTo>
                    <a:pt x="93" y="268"/>
                  </a:lnTo>
                  <a:lnTo>
                    <a:pt x="93" y="189"/>
                  </a:lnTo>
                  <a:cubicBezTo>
                    <a:pt x="75" y="171"/>
                    <a:pt x="75" y="134"/>
                    <a:pt x="75" y="116"/>
                  </a:cubicBezTo>
                  <a:cubicBezTo>
                    <a:pt x="75" y="74"/>
                    <a:pt x="56" y="55"/>
                    <a:pt x="56" y="18"/>
                  </a:cubicBezTo>
                  <a:lnTo>
                    <a:pt x="38" y="0"/>
                  </a:ln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77"/>
            <p:cNvSpPr/>
            <p:nvPr/>
          </p:nvSpPr>
          <p:spPr>
            <a:xfrm>
              <a:off x="6569100" y="3074963"/>
              <a:ext cx="89481" cy="86925"/>
            </a:xfrm>
            <a:custGeom>
              <a:avLst/>
              <a:gdLst/>
              <a:ahLst/>
              <a:cxnLst/>
              <a:rect l="l" t="t" r="r" b="b"/>
              <a:pathLst>
                <a:path w="694" h="717" extrusionOk="0">
                  <a:moveTo>
                    <a:pt x="19" y="0"/>
                  </a:moveTo>
                  <a:cubicBezTo>
                    <a:pt x="19" y="19"/>
                    <a:pt x="1" y="37"/>
                    <a:pt x="19" y="37"/>
                  </a:cubicBezTo>
                  <a:lnTo>
                    <a:pt x="19" y="56"/>
                  </a:lnTo>
                  <a:lnTo>
                    <a:pt x="38" y="56"/>
                  </a:lnTo>
                  <a:lnTo>
                    <a:pt x="38" y="74"/>
                  </a:lnTo>
                  <a:cubicBezTo>
                    <a:pt x="56" y="74"/>
                    <a:pt x="56" y="74"/>
                    <a:pt x="56" y="97"/>
                  </a:cubicBezTo>
                  <a:cubicBezTo>
                    <a:pt x="75" y="97"/>
                    <a:pt x="98" y="116"/>
                    <a:pt x="116" y="134"/>
                  </a:cubicBezTo>
                  <a:cubicBezTo>
                    <a:pt x="153" y="153"/>
                    <a:pt x="190" y="171"/>
                    <a:pt x="232" y="171"/>
                  </a:cubicBezTo>
                  <a:cubicBezTo>
                    <a:pt x="287" y="213"/>
                    <a:pt x="366" y="213"/>
                    <a:pt x="421" y="231"/>
                  </a:cubicBezTo>
                  <a:lnTo>
                    <a:pt x="444" y="250"/>
                  </a:lnTo>
                  <a:cubicBezTo>
                    <a:pt x="444" y="268"/>
                    <a:pt x="444" y="287"/>
                    <a:pt x="463" y="305"/>
                  </a:cubicBezTo>
                  <a:cubicBezTo>
                    <a:pt x="463" y="347"/>
                    <a:pt x="481" y="384"/>
                    <a:pt x="481" y="421"/>
                  </a:cubicBezTo>
                  <a:cubicBezTo>
                    <a:pt x="500" y="444"/>
                    <a:pt x="500" y="481"/>
                    <a:pt x="500" y="518"/>
                  </a:cubicBezTo>
                  <a:lnTo>
                    <a:pt x="500" y="633"/>
                  </a:lnTo>
                  <a:lnTo>
                    <a:pt x="518" y="633"/>
                  </a:lnTo>
                  <a:lnTo>
                    <a:pt x="518" y="652"/>
                  </a:lnTo>
                  <a:cubicBezTo>
                    <a:pt x="518" y="686"/>
                    <a:pt x="546" y="717"/>
                    <a:pt x="587" y="717"/>
                  </a:cubicBezTo>
                  <a:cubicBezTo>
                    <a:pt x="596" y="717"/>
                    <a:pt x="605" y="715"/>
                    <a:pt x="615" y="712"/>
                  </a:cubicBezTo>
                  <a:cubicBezTo>
                    <a:pt x="652" y="712"/>
                    <a:pt x="694" y="675"/>
                    <a:pt x="675" y="615"/>
                  </a:cubicBezTo>
                  <a:cubicBezTo>
                    <a:pt x="675" y="578"/>
                    <a:pt x="675" y="536"/>
                    <a:pt x="652" y="499"/>
                  </a:cubicBezTo>
                  <a:cubicBezTo>
                    <a:pt x="634" y="462"/>
                    <a:pt x="634" y="421"/>
                    <a:pt x="615" y="384"/>
                  </a:cubicBezTo>
                  <a:cubicBezTo>
                    <a:pt x="597" y="347"/>
                    <a:pt x="597" y="305"/>
                    <a:pt x="578" y="268"/>
                  </a:cubicBezTo>
                  <a:cubicBezTo>
                    <a:pt x="560" y="250"/>
                    <a:pt x="560" y="231"/>
                    <a:pt x="537" y="213"/>
                  </a:cubicBezTo>
                  <a:lnTo>
                    <a:pt x="537" y="171"/>
                  </a:lnTo>
                  <a:lnTo>
                    <a:pt x="518" y="153"/>
                  </a:lnTo>
                  <a:lnTo>
                    <a:pt x="518" y="134"/>
                  </a:lnTo>
                  <a:cubicBezTo>
                    <a:pt x="500" y="134"/>
                    <a:pt x="481" y="116"/>
                    <a:pt x="463" y="116"/>
                  </a:cubicBezTo>
                  <a:cubicBezTo>
                    <a:pt x="403" y="116"/>
                    <a:pt x="329" y="116"/>
                    <a:pt x="250" y="97"/>
                  </a:cubicBezTo>
                  <a:cubicBezTo>
                    <a:pt x="213" y="97"/>
                    <a:pt x="172" y="74"/>
                    <a:pt x="153" y="56"/>
                  </a:cubicBezTo>
                  <a:cubicBezTo>
                    <a:pt x="135" y="56"/>
                    <a:pt x="116" y="56"/>
                    <a:pt x="98" y="37"/>
                  </a:cubicBezTo>
                  <a:lnTo>
                    <a:pt x="75" y="19"/>
                  </a:lnTo>
                  <a:lnTo>
                    <a:pt x="56" y="19"/>
                  </a:lnTo>
                  <a:lnTo>
                    <a:pt x="5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77"/>
            <p:cNvSpPr/>
            <p:nvPr/>
          </p:nvSpPr>
          <p:spPr>
            <a:xfrm>
              <a:off x="6462471" y="2976884"/>
              <a:ext cx="143763" cy="118932"/>
            </a:xfrm>
            <a:custGeom>
              <a:avLst/>
              <a:gdLst/>
              <a:ahLst/>
              <a:cxnLst/>
              <a:rect l="l" t="t" r="r" b="b"/>
              <a:pathLst>
                <a:path w="1115" h="981" extrusionOk="0">
                  <a:moveTo>
                    <a:pt x="481" y="1"/>
                  </a:moveTo>
                  <a:cubicBezTo>
                    <a:pt x="463" y="1"/>
                    <a:pt x="440" y="1"/>
                    <a:pt x="421" y="19"/>
                  </a:cubicBezTo>
                  <a:lnTo>
                    <a:pt x="366" y="19"/>
                  </a:lnTo>
                  <a:cubicBezTo>
                    <a:pt x="347" y="38"/>
                    <a:pt x="324" y="38"/>
                    <a:pt x="306" y="38"/>
                  </a:cubicBezTo>
                  <a:cubicBezTo>
                    <a:pt x="287" y="38"/>
                    <a:pt x="269" y="56"/>
                    <a:pt x="250" y="56"/>
                  </a:cubicBezTo>
                  <a:cubicBezTo>
                    <a:pt x="232" y="75"/>
                    <a:pt x="232" y="75"/>
                    <a:pt x="209" y="98"/>
                  </a:cubicBezTo>
                  <a:cubicBezTo>
                    <a:pt x="190" y="116"/>
                    <a:pt x="172" y="116"/>
                    <a:pt x="153" y="135"/>
                  </a:cubicBezTo>
                  <a:cubicBezTo>
                    <a:pt x="135" y="135"/>
                    <a:pt x="135" y="153"/>
                    <a:pt x="116" y="172"/>
                  </a:cubicBezTo>
                  <a:cubicBezTo>
                    <a:pt x="93" y="190"/>
                    <a:pt x="75" y="190"/>
                    <a:pt x="75" y="213"/>
                  </a:cubicBezTo>
                  <a:cubicBezTo>
                    <a:pt x="56" y="232"/>
                    <a:pt x="56" y="250"/>
                    <a:pt x="38" y="269"/>
                  </a:cubicBezTo>
                  <a:cubicBezTo>
                    <a:pt x="38" y="287"/>
                    <a:pt x="19" y="306"/>
                    <a:pt x="19" y="329"/>
                  </a:cubicBezTo>
                  <a:cubicBezTo>
                    <a:pt x="1" y="329"/>
                    <a:pt x="1" y="366"/>
                    <a:pt x="1" y="384"/>
                  </a:cubicBezTo>
                  <a:lnTo>
                    <a:pt x="1" y="444"/>
                  </a:lnTo>
                  <a:lnTo>
                    <a:pt x="1" y="500"/>
                  </a:lnTo>
                  <a:lnTo>
                    <a:pt x="1" y="560"/>
                  </a:lnTo>
                  <a:cubicBezTo>
                    <a:pt x="1" y="578"/>
                    <a:pt x="19" y="597"/>
                    <a:pt x="19" y="615"/>
                  </a:cubicBezTo>
                  <a:cubicBezTo>
                    <a:pt x="38" y="634"/>
                    <a:pt x="38" y="652"/>
                    <a:pt x="56" y="675"/>
                  </a:cubicBezTo>
                  <a:cubicBezTo>
                    <a:pt x="56" y="694"/>
                    <a:pt x="75" y="694"/>
                    <a:pt x="75" y="712"/>
                  </a:cubicBezTo>
                  <a:cubicBezTo>
                    <a:pt x="93" y="731"/>
                    <a:pt x="93" y="749"/>
                    <a:pt x="116" y="768"/>
                  </a:cubicBezTo>
                  <a:cubicBezTo>
                    <a:pt x="135" y="791"/>
                    <a:pt x="135" y="791"/>
                    <a:pt x="153" y="809"/>
                  </a:cubicBezTo>
                  <a:cubicBezTo>
                    <a:pt x="172" y="828"/>
                    <a:pt x="190" y="828"/>
                    <a:pt x="209" y="846"/>
                  </a:cubicBezTo>
                  <a:cubicBezTo>
                    <a:pt x="232" y="865"/>
                    <a:pt x="232" y="865"/>
                    <a:pt x="250" y="883"/>
                  </a:cubicBezTo>
                  <a:cubicBezTo>
                    <a:pt x="269" y="883"/>
                    <a:pt x="287" y="906"/>
                    <a:pt x="306" y="906"/>
                  </a:cubicBezTo>
                  <a:cubicBezTo>
                    <a:pt x="324" y="925"/>
                    <a:pt x="347" y="925"/>
                    <a:pt x="366" y="943"/>
                  </a:cubicBezTo>
                  <a:cubicBezTo>
                    <a:pt x="384" y="943"/>
                    <a:pt x="403" y="943"/>
                    <a:pt x="421" y="962"/>
                  </a:cubicBezTo>
                  <a:cubicBezTo>
                    <a:pt x="440" y="962"/>
                    <a:pt x="463" y="962"/>
                    <a:pt x="481" y="980"/>
                  </a:cubicBezTo>
                  <a:lnTo>
                    <a:pt x="731" y="980"/>
                  </a:lnTo>
                  <a:cubicBezTo>
                    <a:pt x="749" y="962"/>
                    <a:pt x="768" y="962"/>
                    <a:pt x="786" y="943"/>
                  </a:cubicBezTo>
                  <a:lnTo>
                    <a:pt x="828" y="943"/>
                  </a:lnTo>
                  <a:lnTo>
                    <a:pt x="846" y="925"/>
                  </a:lnTo>
                  <a:cubicBezTo>
                    <a:pt x="865" y="925"/>
                    <a:pt x="883" y="906"/>
                    <a:pt x="902" y="906"/>
                  </a:cubicBezTo>
                  <a:cubicBezTo>
                    <a:pt x="902" y="883"/>
                    <a:pt x="925" y="865"/>
                    <a:pt x="943" y="846"/>
                  </a:cubicBezTo>
                  <a:cubicBezTo>
                    <a:pt x="962" y="846"/>
                    <a:pt x="962" y="828"/>
                    <a:pt x="980" y="828"/>
                  </a:cubicBezTo>
                  <a:lnTo>
                    <a:pt x="999" y="809"/>
                  </a:lnTo>
                  <a:cubicBezTo>
                    <a:pt x="999" y="809"/>
                    <a:pt x="1017" y="791"/>
                    <a:pt x="1040" y="768"/>
                  </a:cubicBezTo>
                  <a:lnTo>
                    <a:pt x="1040" y="749"/>
                  </a:lnTo>
                  <a:cubicBezTo>
                    <a:pt x="1059" y="731"/>
                    <a:pt x="1059" y="731"/>
                    <a:pt x="1059" y="712"/>
                  </a:cubicBezTo>
                  <a:cubicBezTo>
                    <a:pt x="1077" y="694"/>
                    <a:pt x="1077" y="675"/>
                    <a:pt x="1077" y="652"/>
                  </a:cubicBezTo>
                  <a:cubicBezTo>
                    <a:pt x="1096" y="634"/>
                    <a:pt x="1096" y="615"/>
                    <a:pt x="1114" y="597"/>
                  </a:cubicBezTo>
                  <a:cubicBezTo>
                    <a:pt x="1114" y="578"/>
                    <a:pt x="1096" y="560"/>
                    <a:pt x="1096" y="537"/>
                  </a:cubicBezTo>
                  <a:cubicBezTo>
                    <a:pt x="1114" y="518"/>
                    <a:pt x="1114" y="500"/>
                    <a:pt x="1096" y="481"/>
                  </a:cubicBezTo>
                  <a:cubicBezTo>
                    <a:pt x="1096" y="463"/>
                    <a:pt x="1114" y="421"/>
                    <a:pt x="1096" y="403"/>
                  </a:cubicBezTo>
                  <a:cubicBezTo>
                    <a:pt x="1096" y="384"/>
                    <a:pt x="1077" y="366"/>
                    <a:pt x="1077" y="347"/>
                  </a:cubicBezTo>
                  <a:lnTo>
                    <a:pt x="1077" y="329"/>
                  </a:lnTo>
                  <a:cubicBezTo>
                    <a:pt x="1077" y="306"/>
                    <a:pt x="1059" y="306"/>
                    <a:pt x="1059" y="287"/>
                  </a:cubicBezTo>
                  <a:cubicBezTo>
                    <a:pt x="1059" y="269"/>
                    <a:pt x="1040" y="250"/>
                    <a:pt x="1040" y="232"/>
                  </a:cubicBezTo>
                  <a:cubicBezTo>
                    <a:pt x="1017" y="213"/>
                    <a:pt x="999" y="213"/>
                    <a:pt x="980" y="190"/>
                  </a:cubicBezTo>
                  <a:cubicBezTo>
                    <a:pt x="980" y="172"/>
                    <a:pt x="962" y="172"/>
                    <a:pt x="943" y="153"/>
                  </a:cubicBezTo>
                  <a:cubicBezTo>
                    <a:pt x="925" y="135"/>
                    <a:pt x="902" y="116"/>
                    <a:pt x="902" y="116"/>
                  </a:cubicBezTo>
                  <a:cubicBezTo>
                    <a:pt x="883" y="98"/>
                    <a:pt x="865" y="98"/>
                    <a:pt x="846" y="75"/>
                  </a:cubicBezTo>
                  <a:cubicBezTo>
                    <a:pt x="828" y="75"/>
                    <a:pt x="809" y="56"/>
                    <a:pt x="786" y="38"/>
                  </a:cubicBezTo>
                  <a:cubicBezTo>
                    <a:pt x="768" y="38"/>
                    <a:pt x="749" y="19"/>
                    <a:pt x="731" y="19"/>
                  </a:cubicBezTo>
                  <a:cubicBezTo>
                    <a:pt x="712" y="19"/>
                    <a:pt x="694" y="19"/>
                    <a:pt x="67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77"/>
            <p:cNvSpPr/>
            <p:nvPr/>
          </p:nvSpPr>
          <p:spPr>
            <a:xfrm>
              <a:off x="6524488" y="2999919"/>
              <a:ext cx="12636" cy="9578"/>
            </a:xfrm>
            <a:custGeom>
              <a:avLst/>
              <a:gdLst/>
              <a:ahLst/>
              <a:cxnLst/>
              <a:rect l="l" t="t" r="r" b="b"/>
              <a:pathLst>
                <a:path w="98" h="79" extrusionOk="0">
                  <a:moveTo>
                    <a:pt x="97" y="23"/>
                  </a:moveTo>
                  <a:cubicBezTo>
                    <a:pt x="56" y="23"/>
                    <a:pt x="37" y="42"/>
                    <a:pt x="19" y="60"/>
                  </a:cubicBezTo>
                  <a:cubicBezTo>
                    <a:pt x="37" y="42"/>
                    <a:pt x="56" y="42"/>
                    <a:pt x="97" y="23"/>
                  </a:cubicBezTo>
                  <a:close/>
                  <a:moveTo>
                    <a:pt x="0" y="0"/>
                  </a:moveTo>
                  <a:lnTo>
                    <a:pt x="0" y="60"/>
                  </a:lnTo>
                  <a:lnTo>
                    <a:pt x="19" y="79"/>
                  </a:lnTo>
                  <a:lnTo>
                    <a:pt x="19" y="60"/>
                  </a:lnTo>
                  <a:cubicBezTo>
                    <a:pt x="19" y="42"/>
                    <a:pt x="0" y="23"/>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77"/>
            <p:cNvSpPr/>
            <p:nvPr/>
          </p:nvSpPr>
          <p:spPr>
            <a:xfrm>
              <a:off x="6559043" y="3030712"/>
              <a:ext cx="7865" cy="11275"/>
            </a:xfrm>
            <a:custGeom>
              <a:avLst/>
              <a:gdLst/>
              <a:ahLst/>
              <a:cxnLst/>
              <a:rect l="l" t="t" r="r" b="b"/>
              <a:pathLst>
                <a:path w="61" h="93" extrusionOk="0">
                  <a:moveTo>
                    <a:pt x="0" y="0"/>
                  </a:moveTo>
                  <a:lnTo>
                    <a:pt x="0" y="37"/>
                  </a:lnTo>
                  <a:cubicBezTo>
                    <a:pt x="19" y="19"/>
                    <a:pt x="19" y="0"/>
                    <a:pt x="0" y="0"/>
                  </a:cubicBezTo>
                  <a:close/>
                  <a:moveTo>
                    <a:pt x="37" y="37"/>
                  </a:moveTo>
                  <a:lnTo>
                    <a:pt x="37" y="56"/>
                  </a:lnTo>
                  <a:lnTo>
                    <a:pt x="37" y="93"/>
                  </a:lnTo>
                  <a:cubicBezTo>
                    <a:pt x="37" y="74"/>
                    <a:pt x="37" y="74"/>
                    <a:pt x="60" y="56"/>
                  </a:cubicBezTo>
                  <a:lnTo>
                    <a:pt x="60" y="37"/>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77"/>
            <p:cNvSpPr/>
            <p:nvPr/>
          </p:nvSpPr>
          <p:spPr>
            <a:xfrm>
              <a:off x="6581606" y="3044654"/>
              <a:ext cx="2579" cy="6910"/>
            </a:xfrm>
            <a:custGeom>
              <a:avLst/>
              <a:gdLst/>
              <a:ahLst/>
              <a:cxnLst/>
              <a:rect l="l" t="t" r="r" b="b"/>
              <a:pathLst>
                <a:path w="20" h="57" extrusionOk="0">
                  <a:moveTo>
                    <a:pt x="1" y="1"/>
                  </a:moveTo>
                  <a:lnTo>
                    <a:pt x="1" y="19"/>
                  </a:lnTo>
                  <a:cubicBezTo>
                    <a:pt x="1" y="19"/>
                    <a:pt x="19" y="38"/>
                    <a:pt x="19" y="56"/>
                  </a:cubicBezTo>
                  <a:cubicBezTo>
                    <a:pt x="19" y="38"/>
                    <a:pt x="19" y="19"/>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77"/>
            <p:cNvSpPr/>
            <p:nvPr/>
          </p:nvSpPr>
          <p:spPr>
            <a:xfrm>
              <a:off x="6514303" y="3030712"/>
              <a:ext cx="10315" cy="2303"/>
            </a:xfrm>
            <a:custGeom>
              <a:avLst/>
              <a:gdLst/>
              <a:ahLst/>
              <a:cxnLst/>
              <a:rect l="l" t="t" r="r" b="b"/>
              <a:pathLst>
                <a:path w="80" h="19" extrusionOk="0">
                  <a:moveTo>
                    <a:pt x="38" y="19"/>
                  </a:moveTo>
                  <a:lnTo>
                    <a:pt x="19" y="19"/>
                  </a:lnTo>
                  <a:lnTo>
                    <a:pt x="1" y="0"/>
                  </a:lnTo>
                  <a:lnTo>
                    <a:pt x="19" y="19"/>
                  </a:lnTo>
                  <a:lnTo>
                    <a:pt x="19" y="19"/>
                  </a:lnTo>
                  <a:lnTo>
                    <a:pt x="38" y="19"/>
                  </a:lnTo>
                  <a:lnTo>
                    <a:pt x="79" y="19"/>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77"/>
            <p:cNvSpPr/>
            <p:nvPr/>
          </p:nvSpPr>
          <p:spPr>
            <a:xfrm>
              <a:off x="6534030" y="3055929"/>
              <a:ext cx="3094" cy="2910"/>
            </a:xfrm>
            <a:custGeom>
              <a:avLst/>
              <a:gdLst/>
              <a:ahLst/>
              <a:cxnLst/>
              <a:rect l="l" t="t" r="r" b="b"/>
              <a:pathLst>
                <a:path w="24" h="24" extrusionOk="0">
                  <a:moveTo>
                    <a:pt x="0" y="0"/>
                  </a:moveTo>
                  <a:lnTo>
                    <a:pt x="0" y="23"/>
                  </a:lnTo>
                  <a:cubicBezTo>
                    <a:pt x="23" y="23"/>
                    <a:pt x="23" y="23"/>
                    <a:pt x="2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77"/>
            <p:cNvSpPr/>
            <p:nvPr/>
          </p:nvSpPr>
          <p:spPr>
            <a:xfrm>
              <a:off x="6504246" y="2988644"/>
              <a:ext cx="5415" cy="6910"/>
            </a:xfrm>
            <a:custGeom>
              <a:avLst/>
              <a:gdLst/>
              <a:ahLst/>
              <a:cxnLst/>
              <a:rect l="l" t="t" r="r" b="b"/>
              <a:pathLst>
                <a:path w="42" h="57" extrusionOk="0">
                  <a:moveTo>
                    <a:pt x="42" y="1"/>
                  </a:moveTo>
                  <a:cubicBezTo>
                    <a:pt x="23" y="1"/>
                    <a:pt x="23" y="1"/>
                    <a:pt x="0" y="19"/>
                  </a:cubicBezTo>
                  <a:lnTo>
                    <a:pt x="23" y="19"/>
                  </a:lnTo>
                  <a:lnTo>
                    <a:pt x="23" y="38"/>
                  </a:lnTo>
                  <a:cubicBezTo>
                    <a:pt x="42" y="38"/>
                    <a:pt x="42" y="56"/>
                    <a:pt x="42" y="56"/>
                  </a:cubicBezTo>
                  <a:lnTo>
                    <a:pt x="42" y="38"/>
                  </a:lnTo>
                  <a:lnTo>
                    <a:pt x="42" y="19"/>
                  </a:lnTo>
                  <a:lnTo>
                    <a:pt x="42"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77"/>
            <p:cNvSpPr/>
            <p:nvPr/>
          </p:nvSpPr>
          <p:spPr>
            <a:xfrm>
              <a:off x="6541766" y="2990947"/>
              <a:ext cx="4900" cy="6789"/>
            </a:xfrm>
            <a:custGeom>
              <a:avLst/>
              <a:gdLst/>
              <a:ahLst/>
              <a:cxnLst/>
              <a:rect l="l" t="t" r="r" b="b"/>
              <a:pathLst>
                <a:path w="38" h="56" extrusionOk="0">
                  <a:moveTo>
                    <a:pt x="0" y="0"/>
                  </a:moveTo>
                  <a:lnTo>
                    <a:pt x="0" y="19"/>
                  </a:lnTo>
                  <a:lnTo>
                    <a:pt x="19" y="37"/>
                  </a:lnTo>
                  <a:lnTo>
                    <a:pt x="37" y="56"/>
                  </a:lnTo>
                  <a:cubicBezTo>
                    <a:pt x="37" y="37"/>
                    <a:pt x="19" y="37"/>
                    <a:pt x="19" y="19"/>
                  </a:cubicBezTo>
                  <a:lnTo>
                    <a:pt x="0"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77"/>
            <p:cNvSpPr/>
            <p:nvPr/>
          </p:nvSpPr>
          <p:spPr>
            <a:xfrm>
              <a:off x="6484519" y="3053626"/>
              <a:ext cx="4900" cy="5213"/>
            </a:xfrm>
            <a:custGeom>
              <a:avLst/>
              <a:gdLst/>
              <a:ahLst/>
              <a:cxnLst/>
              <a:rect l="l" t="t" r="r" b="b"/>
              <a:pathLst>
                <a:path w="38" h="43" extrusionOk="0">
                  <a:moveTo>
                    <a:pt x="1" y="1"/>
                  </a:moveTo>
                  <a:lnTo>
                    <a:pt x="1" y="19"/>
                  </a:lnTo>
                  <a:lnTo>
                    <a:pt x="1" y="42"/>
                  </a:lnTo>
                  <a:lnTo>
                    <a:pt x="19" y="42"/>
                  </a:lnTo>
                  <a:cubicBezTo>
                    <a:pt x="38" y="42"/>
                    <a:pt x="38" y="19"/>
                    <a:pt x="38" y="19"/>
                  </a:cubicBezTo>
                  <a:lnTo>
                    <a:pt x="19" y="19"/>
                  </a:lnTo>
                  <a:cubicBezTo>
                    <a:pt x="1" y="19"/>
                    <a:pt x="1" y="1"/>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77"/>
            <p:cNvSpPr/>
            <p:nvPr/>
          </p:nvSpPr>
          <p:spPr>
            <a:xfrm>
              <a:off x="6519073" y="3083934"/>
              <a:ext cx="15085" cy="5092"/>
            </a:xfrm>
            <a:custGeom>
              <a:avLst/>
              <a:gdLst/>
              <a:ahLst/>
              <a:cxnLst/>
              <a:rect l="l" t="t" r="r" b="b"/>
              <a:pathLst>
                <a:path w="117" h="42" extrusionOk="0">
                  <a:moveTo>
                    <a:pt x="1" y="0"/>
                  </a:moveTo>
                  <a:cubicBezTo>
                    <a:pt x="8" y="8"/>
                    <a:pt x="13" y="11"/>
                    <a:pt x="18" y="11"/>
                  </a:cubicBezTo>
                  <a:cubicBezTo>
                    <a:pt x="26" y="11"/>
                    <a:pt x="30" y="0"/>
                    <a:pt x="42" y="0"/>
                  </a:cubicBezTo>
                  <a:close/>
                  <a:moveTo>
                    <a:pt x="42" y="0"/>
                  </a:moveTo>
                  <a:lnTo>
                    <a:pt x="42" y="23"/>
                  </a:lnTo>
                  <a:lnTo>
                    <a:pt x="61" y="23"/>
                  </a:lnTo>
                  <a:lnTo>
                    <a:pt x="42" y="0"/>
                  </a:lnTo>
                  <a:close/>
                  <a:moveTo>
                    <a:pt x="116" y="0"/>
                  </a:moveTo>
                  <a:cubicBezTo>
                    <a:pt x="98" y="0"/>
                    <a:pt x="98" y="23"/>
                    <a:pt x="79" y="23"/>
                  </a:cubicBezTo>
                  <a:cubicBezTo>
                    <a:pt x="98" y="23"/>
                    <a:pt x="98" y="23"/>
                    <a:pt x="116" y="0"/>
                  </a:cubicBezTo>
                  <a:close/>
                  <a:moveTo>
                    <a:pt x="79" y="23"/>
                  </a:moveTo>
                  <a:lnTo>
                    <a:pt x="61" y="42"/>
                  </a:lnTo>
                  <a:lnTo>
                    <a:pt x="79" y="42"/>
                  </a:lnTo>
                  <a:lnTo>
                    <a:pt x="79" y="23"/>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77"/>
            <p:cNvSpPr/>
            <p:nvPr/>
          </p:nvSpPr>
          <p:spPr>
            <a:xfrm>
              <a:off x="6576320" y="3069871"/>
              <a:ext cx="10186" cy="7395"/>
            </a:xfrm>
            <a:custGeom>
              <a:avLst/>
              <a:gdLst/>
              <a:ahLst/>
              <a:cxnLst/>
              <a:rect l="l" t="t" r="r" b="b"/>
              <a:pathLst>
                <a:path w="79" h="61" extrusionOk="0">
                  <a:moveTo>
                    <a:pt x="60" y="1"/>
                  </a:moveTo>
                  <a:lnTo>
                    <a:pt x="60" y="24"/>
                  </a:lnTo>
                  <a:lnTo>
                    <a:pt x="79" y="24"/>
                  </a:lnTo>
                  <a:lnTo>
                    <a:pt x="79" y="1"/>
                  </a:lnTo>
                  <a:close/>
                  <a:moveTo>
                    <a:pt x="0" y="42"/>
                  </a:moveTo>
                  <a:cubicBezTo>
                    <a:pt x="19" y="42"/>
                    <a:pt x="19" y="61"/>
                    <a:pt x="42" y="61"/>
                  </a:cubicBezTo>
                  <a:cubicBezTo>
                    <a:pt x="42" y="42"/>
                    <a:pt x="19" y="42"/>
                    <a:pt x="0" y="42"/>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77"/>
            <p:cNvSpPr/>
            <p:nvPr/>
          </p:nvSpPr>
          <p:spPr>
            <a:xfrm>
              <a:off x="6556593" y="2889474"/>
              <a:ext cx="245621" cy="130449"/>
            </a:xfrm>
            <a:custGeom>
              <a:avLst/>
              <a:gdLst/>
              <a:ahLst/>
              <a:cxnLst/>
              <a:rect l="l" t="t" r="r" b="b"/>
              <a:pathLst>
                <a:path w="1905" h="1076" extrusionOk="0">
                  <a:moveTo>
                    <a:pt x="1515" y="0"/>
                  </a:moveTo>
                  <a:cubicBezTo>
                    <a:pt x="1467" y="0"/>
                    <a:pt x="1413" y="3"/>
                    <a:pt x="1350" y="10"/>
                  </a:cubicBezTo>
                  <a:cubicBezTo>
                    <a:pt x="481" y="103"/>
                    <a:pt x="1" y="819"/>
                    <a:pt x="1" y="819"/>
                  </a:cubicBezTo>
                  <a:cubicBezTo>
                    <a:pt x="38" y="819"/>
                    <a:pt x="56" y="837"/>
                    <a:pt x="79" y="856"/>
                  </a:cubicBezTo>
                  <a:lnTo>
                    <a:pt x="79" y="893"/>
                  </a:lnTo>
                  <a:lnTo>
                    <a:pt x="98" y="911"/>
                  </a:lnTo>
                  <a:cubicBezTo>
                    <a:pt x="98" y="990"/>
                    <a:pt x="56" y="1068"/>
                    <a:pt x="56" y="1068"/>
                  </a:cubicBezTo>
                  <a:cubicBezTo>
                    <a:pt x="56" y="1068"/>
                    <a:pt x="222" y="1075"/>
                    <a:pt x="434" y="1075"/>
                  </a:cubicBezTo>
                  <a:cubicBezTo>
                    <a:pt x="712" y="1075"/>
                    <a:pt x="1069" y="1063"/>
                    <a:pt x="1234" y="1008"/>
                  </a:cubicBezTo>
                  <a:cubicBezTo>
                    <a:pt x="1405" y="971"/>
                    <a:pt x="1636" y="819"/>
                    <a:pt x="1715" y="643"/>
                  </a:cubicBezTo>
                  <a:cubicBezTo>
                    <a:pt x="1733" y="606"/>
                    <a:pt x="1733" y="546"/>
                    <a:pt x="1715" y="491"/>
                  </a:cubicBezTo>
                  <a:lnTo>
                    <a:pt x="1733" y="491"/>
                  </a:lnTo>
                  <a:cubicBezTo>
                    <a:pt x="1733" y="491"/>
                    <a:pt x="1752" y="491"/>
                    <a:pt x="1752" y="472"/>
                  </a:cubicBezTo>
                  <a:lnTo>
                    <a:pt x="1770" y="449"/>
                  </a:lnTo>
                  <a:cubicBezTo>
                    <a:pt x="1789" y="449"/>
                    <a:pt x="1789" y="449"/>
                    <a:pt x="1812" y="431"/>
                  </a:cubicBezTo>
                  <a:cubicBezTo>
                    <a:pt x="1886" y="357"/>
                    <a:pt x="1904" y="241"/>
                    <a:pt x="1867" y="163"/>
                  </a:cubicBezTo>
                  <a:cubicBezTo>
                    <a:pt x="1821" y="82"/>
                    <a:pt x="1758" y="0"/>
                    <a:pt x="151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77"/>
            <p:cNvSpPr/>
            <p:nvPr/>
          </p:nvSpPr>
          <p:spPr>
            <a:xfrm>
              <a:off x="6556593" y="2889474"/>
              <a:ext cx="245621" cy="110566"/>
            </a:xfrm>
            <a:custGeom>
              <a:avLst/>
              <a:gdLst/>
              <a:ahLst/>
              <a:cxnLst/>
              <a:rect l="l" t="t" r="r" b="b"/>
              <a:pathLst>
                <a:path w="1905" h="912" extrusionOk="0">
                  <a:moveTo>
                    <a:pt x="1515" y="0"/>
                  </a:moveTo>
                  <a:cubicBezTo>
                    <a:pt x="1467" y="0"/>
                    <a:pt x="1413" y="3"/>
                    <a:pt x="1350" y="10"/>
                  </a:cubicBezTo>
                  <a:cubicBezTo>
                    <a:pt x="481" y="103"/>
                    <a:pt x="1" y="819"/>
                    <a:pt x="1" y="819"/>
                  </a:cubicBezTo>
                  <a:cubicBezTo>
                    <a:pt x="38" y="819"/>
                    <a:pt x="56" y="837"/>
                    <a:pt x="79" y="856"/>
                  </a:cubicBezTo>
                  <a:cubicBezTo>
                    <a:pt x="79" y="874"/>
                    <a:pt x="79" y="893"/>
                    <a:pt x="98" y="911"/>
                  </a:cubicBezTo>
                  <a:cubicBezTo>
                    <a:pt x="1022" y="911"/>
                    <a:pt x="1715" y="491"/>
                    <a:pt x="1715" y="491"/>
                  </a:cubicBezTo>
                  <a:lnTo>
                    <a:pt x="1733" y="491"/>
                  </a:lnTo>
                  <a:cubicBezTo>
                    <a:pt x="1752" y="472"/>
                    <a:pt x="1789" y="449"/>
                    <a:pt x="1812" y="431"/>
                  </a:cubicBezTo>
                  <a:cubicBezTo>
                    <a:pt x="1886" y="357"/>
                    <a:pt x="1904" y="241"/>
                    <a:pt x="1867" y="163"/>
                  </a:cubicBezTo>
                  <a:cubicBezTo>
                    <a:pt x="1821" y="82"/>
                    <a:pt x="1758" y="0"/>
                    <a:pt x="15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77"/>
            <p:cNvSpPr/>
            <p:nvPr/>
          </p:nvSpPr>
          <p:spPr>
            <a:xfrm>
              <a:off x="6405353" y="2967428"/>
              <a:ext cx="49511" cy="23641"/>
            </a:xfrm>
            <a:custGeom>
              <a:avLst/>
              <a:gdLst/>
              <a:ahLst/>
              <a:cxnLst/>
              <a:rect l="l" t="t" r="r" b="b"/>
              <a:pathLst>
                <a:path w="384" h="195" extrusionOk="0">
                  <a:moveTo>
                    <a:pt x="0" y="0"/>
                  </a:moveTo>
                  <a:lnTo>
                    <a:pt x="0" y="19"/>
                  </a:lnTo>
                  <a:lnTo>
                    <a:pt x="0" y="37"/>
                  </a:lnTo>
                  <a:lnTo>
                    <a:pt x="19" y="60"/>
                  </a:lnTo>
                  <a:lnTo>
                    <a:pt x="37" y="79"/>
                  </a:lnTo>
                  <a:cubicBezTo>
                    <a:pt x="74" y="60"/>
                    <a:pt x="116" y="60"/>
                    <a:pt x="153" y="60"/>
                  </a:cubicBezTo>
                  <a:lnTo>
                    <a:pt x="189" y="60"/>
                  </a:lnTo>
                  <a:cubicBezTo>
                    <a:pt x="213" y="60"/>
                    <a:pt x="231" y="79"/>
                    <a:pt x="250" y="79"/>
                  </a:cubicBezTo>
                  <a:cubicBezTo>
                    <a:pt x="268" y="79"/>
                    <a:pt x="268" y="97"/>
                    <a:pt x="287" y="97"/>
                  </a:cubicBezTo>
                  <a:cubicBezTo>
                    <a:pt x="287" y="116"/>
                    <a:pt x="305" y="116"/>
                    <a:pt x="305" y="134"/>
                  </a:cubicBezTo>
                  <a:cubicBezTo>
                    <a:pt x="328" y="134"/>
                    <a:pt x="328" y="153"/>
                    <a:pt x="347" y="153"/>
                  </a:cubicBezTo>
                  <a:cubicBezTo>
                    <a:pt x="347" y="134"/>
                    <a:pt x="328" y="116"/>
                    <a:pt x="328" y="116"/>
                  </a:cubicBezTo>
                  <a:cubicBezTo>
                    <a:pt x="305" y="97"/>
                    <a:pt x="287" y="79"/>
                    <a:pt x="268" y="60"/>
                  </a:cubicBezTo>
                  <a:lnTo>
                    <a:pt x="250" y="60"/>
                  </a:lnTo>
                  <a:cubicBezTo>
                    <a:pt x="250" y="60"/>
                    <a:pt x="231" y="60"/>
                    <a:pt x="213" y="37"/>
                  </a:cubicBezTo>
                  <a:lnTo>
                    <a:pt x="97" y="37"/>
                  </a:lnTo>
                  <a:cubicBezTo>
                    <a:pt x="74" y="37"/>
                    <a:pt x="55" y="37"/>
                    <a:pt x="37" y="60"/>
                  </a:cubicBezTo>
                  <a:lnTo>
                    <a:pt x="37" y="37"/>
                  </a:lnTo>
                  <a:lnTo>
                    <a:pt x="19" y="37"/>
                  </a:lnTo>
                  <a:lnTo>
                    <a:pt x="19" y="19"/>
                  </a:lnTo>
                  <a:lnTo>
                    <a:pt x="19" y="0"/>
                  </a:lnTo>
                  <a:close/>
                  <a:moveTo>
                    <a:pt x="347" y="153"/>
                  </a:moveTo>
                  <a:cubicBezTo>
                    <a:pt x="347" y="176"/>
                    <a:pt x="347" y="176"/>
                    <a:pt x="365" y="194"/>
                  </a:cubicBezTo>
                  <a:lnTo>
                    <a:pt x="384" y="194"/>
                  </a:lnTo>
                  <a:lnTo>
                    <a:pt x="384" y="176"/>
                  </a:lnTo>
                  <a:cubicBezTo>
                    <a:pt x="365" y="176"/>
                    <a:pt x="365" y="153"/>
                    <a:pt x="347" y="153"/>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77"/>
            <p:cNvSpPr/>
            <p:nvPr/>
          </p:nvSpPr>
          <p:spPr>
            <a:xfrm>
              <a:off x="6410124" y="2980521"/>
              <a:ext cx="91802" cy="75529"/>
            </a:xfrm>
            <a:custGeom>
              <a:avLst/>
              <a:gdLst/>
              <a:ahLst/>
              <a:cxnLst/>
              <a:rect l="l" t="t" r="r" b="b"/>
              <a:pathLst>
                <a:path w="712" h="623" extrusionOk="0">
                  <a:moveTo>
                    <a:pt x="455" y="1"/>
                  </a:moveTo>
                  <a:cubicBezTo>
                    <a:pt x="400" y="1"/>
                    <a:pt x="342" y="14"/>
                    <a:pt x="291" y="45"/>
                  </a:cubicBezTo>
                  <a:cubicBezTo>
                    <a:pt x="152" y="142"/>
                    <a:pt x="0" y="414"/>
                    <a:pt x="37" y="530"/>
                  </a:cubicBezTo>
                  <a:lnTo>
                    <a:pt x="37" y="548"/>
                  </a:lnTo>
                  <a:cubicBezTo>
                    <a:pt x="79" y="604"/>
                    <a:pt x="152" y="622"/>
                    <a:pt x="250" y="622"/>
                  </a:cubicBezTo>
                  <a:cubicBezTo>
                    <a:pt x="365" y="604"/>
                    <a:pt x="481" y="585"/>
                    <a:pt x="559" y="530"/>
                  </a:cubicBezTo>
                  <a:cubicBezTo>
                    <a:pt x="596" y="507"/>
                    <a:pt x="615" y="470"/>
                    <a:pt x="656" y="433"/>
                  </a:cubicBezTo>
                  <a:cubicBezTo>
                    <a:pt x="712" y="336"/>
                    <a:pt x="712" y="220"/>
                    <a:pt x="656" y="123"/>
                  </a:cubicBezTo>
                  <a:cubicBezTo>
                    <a:pt x="638" y="86"/>
                    <a:pt x="615" y="45"/>
                    <a:pt x="578" y="26"/>
                  </a:cubicBezTo>
                  <a:cubicBezTo>
                    <a:pt x="542" y="10"/>
                    <a:pt x="499" y="1"/>
                    <a:pt x="455"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77"/>
            <p:cNvSpPr/>
            <p:nvPr/>
          </p:nvSpPr>
          <p:spPr>
            <a:xfrm>
              <a:off x="6437458" y="2933967"/>
              <a:ext cx="40099" cy="54798"/>
            </a:xfrm>
            <a:custGeom>
              <a:avLst/>
              <a:gdLst/>
              <a:ahLst/>
              <a:cxnLst/>
              <a:rect l="l" t="t" r="r" b="b"/>
              <a:pathLst>
                <a:path w="311" h="452" extrusionOk="0">
                  <a:moveTo>
                    <a:pt x="33" y="0"/>
                  </a:moveTo>
                  <a:cubicBezTo>
                    <a:pt x="27" y="0"/>
                    <a:pt x="19" y="8"/>
                    <a:pt x="19" y="8"/>
                  </a:cubicBezTo>
                  <a:lnTo>
                    <a:pt x="1" y="27"/>
                  </a:lnTo>
                  <a:lnTo>
                    <a:pt x="1" y="45"/>
                  </a:lnTo>
                  <a:lnTo>
                    <a:pt x="1" y="64"/>
                  </a:lnTo>
                  <a:lnTo>
                    <a:pt x="1" y="82"/>
                  </a:lnTo>
                  <a:lnTo>
                    <a:pt x="19" y="105"/>
                  </a:lnTo>
                  <a:cubicBezTo>
                    <a:pt x="19" y="105"/>
                    <a:pt x="38" y="105"/>
                    <a:pt x="56" y="124"/>
                  </a:cubicBezTo>
                  <a:lnTo>
                    <a:pt x="79" y="124"/>
                  </a:lnTo>
                  <a:cubicBezTo>
                    <a:pt x="98" y="142"/>
                    <a:pt x="116" y="161"/>
                    <a:pt x="135" y="161"/>
                  </a:cubicBezTo>
                  <a:cubicBezTo>
                    <a:pt x="153" y="179"/>
                    <a:pt x="172" y="198"/>
                    <a:pt x="195" y="221"/>
                  </a:cubicBezTo>
                  <a:cubicBezTo>
                    <a:pt x="213" y="239"/>
                    <a:pt x="232" y="239"/>
                    <a:pt x="250" y="258"/>
                  </a:cubicBezTo>
                  <a:cubicBezTo>
                    <a:pt x="250" y="276"/>
                    <a:pt x="269" y="295"/>
                    <a:pt x="269" y="295"/>
                  </a:cubicBezTo>
                  <a:cubicBezTo>
                    <a:pt x="269" y="313"/>
                    <a:pt x="269" y="336"/>
                    <a:pt x="287" y="355"/>
                  </a:cubicBezTo>
                  <a:lnTo>
                    <a:pt x="287" y="295"/>
                  </a:lnTo>
                  <a:cubicBezTo>
                    <a:pt x="269" y="276"/>
                    <a:pt x="269" y="276"/>
                    <a:pt x="269" y="258"/>
                  </a:cubicBezTo>
                  <a:cubicBezTo>
                    <a:pt x="250" y="239"/>
                    <a:pt x="232" y="221"/>
                    <a:pt x="213" y="198"/>
                  </a:cubicBezTo>
                  <a:cubicBezTo>
                    <a:pt x="195" y="179"/>
                    <a:pt x="172" y="161"/>
                    <a:pt x="153" y="142"/>
                  </a:cubicBezTo>
                  <a:cubicBezTo>
                    <a:pt x="135" y="124"/>
                    <a:pt x="116" y="124"/>
                    <a:pt x="98" y="105"/>
                  </a:cubicBezTo>
                  <a:lnTo>
                    <a:pt x="79" y="82"/>
                  </a:lnTo>
                  <a:cubicBezTo>
                    <a:pt x="56" y="82"/>
                    <a:pt x="56" y="64"/>
                    <a:pt x="38" y="64"/>
                  </a:cubicBezTo>
                  <a:lnTo>
                    <a:pt x="38" y="45"/>
                  </a:lnTo>
                  <a:lnTo>
                    <a:pt x="56" y="45"/>
                  </a:lnTo>
                  <a:lnTo>
                    <a:pt x="56" y="27"/>
                  </a:lnTo>
                  <a:cubicBezTo>
                    <a:pt x="56" y="27"/>
                    <a:pt x="56" y="8"/>
                    <a:pt x="38" y="8"/>
                  </a:cubicBezTo>
                  <a:cubicBezTo>
                    <a:pt x="38" y="2"/>
                    <a:pt x="35" y="0"/>
                    <a:pt x="33" y="0"/>
                  </a:cubicBezTo>
                  <a:close/>
                  <a:moveTo>
                    <a:pt x="287" y="392"/>
                  </a:moveTo>
                  <a:lnTo>
                    <a:pt x="287" y="429"/>
                  </a:lnTo>
                  <a:lnTo>
                    <a:pt x="287" y="452"/>
                  </a:lnTo>
                  <a:lnTo>
                    <a:pt x="310" y="429"/>
                  </a:lnTo>
                  <a:cubicBezTo>
                    <a:pt x="310" y="429"/>
                    <a:pt x="287" y="410"/>
                    <a:pt x="287" y="392"/>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77"/>
            <p:cNvSpPr/>
            <p:nvPr/>
          </p:nvSpPr>
          <p:spPr>
            <a:xfrm>
              <a:off x="6534030" y="3137641"/>
              <a:ext cx="10186" cy="11881"/>
            </a:xfrm>
            <a:custGeom>
              <a:avLst/>
              <a:gdLst/>
              <a:ahLst/>
              <a:cxnLst/>
              <a:rect l="l" t="t" r="r" b="b"/>
              <a:pathLst>
                <a:path w="79" h="98" extrusionOk="0">
                  <a:moveTo>
                    <a:pt x="23" y="61"/>
                  </a:moveTo>
                  <a:cubicBezTo>
                    <a:pt x="23" y="61"/>
                    <a:pt x="0" y="61"/>
                    <a:pt x="0" y="79"/>
                  </a:cubicBezTo>
                  <a:cubicBezTo>
                    <a:pt x="23" y="79"/>
                    <a:pt x="23" y="61"/>
                    <a:pt x="23" y="61"/>
                  </a:cubicBezTo>
                  <a:close/>
                  <a:moveTo>
                    <a:pt x="60" y="1"/>
                  </a:moveTo>
                  <a:cubicBezTo>
                    <a:pt x="42" y="1"/>
                    <a:pt x="42" y="19"/>
                    <a:pt x="42" y="19"/>
                  </a:cubicBezTo>
                  <a:cubicBezTo>
                    <a:pt x="23" y="43"/>
                    <a:pt x="23" y="43"/>
                    <a:pt x="23" y="61"/>
                  </a:cubicBezTo>
                  <a:cubicBezTo>
                    <a:pt x="42" y="61"/>
                    <a:pt x="42" y="43"/>
                    <a:pt x="42" y="43"/>
                  </a:cubicBezTo>
                  <a:lnTo>
                    <a:pt x="60" y="19"/>
                  </a:lnTo>
                  <a:lnTo>
                    <a:pt x="60" y="43"/>
                  </a:lnTo>
                  <a:lnTo>
                    <a:pt x="60" y="61"/>
                  </a:lnTo>
                  <a:cubicBezTo>
                    <a:pt x="79" y="79"/>
                    <a:pt x="79" y="98"/>
                    <a:pt x="79" y="98"/>
                  </a:cubicBezTo>
                  <a:lnTo>
                    <a:pt x="79" y="61"/>
                  </a:lnTo>
                  <a:lnTo>
                    <a:pt x="79" y="43"/>
                  </a:lnTo>
                  <a:cubicBezTo>
                    <a:pt x="79" y="19"/>
                    <a:pt x="60" y="19"/>
                    <a:pt x="6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77"/>
            <p:cNvSpPr/>
            <p:nvPr/>
          </p:nvSpPr>
          <p:spPr>
            <a:xfrm>
              <a:off x="6534030" y="3091208"/>
              <a:ext cx="14956" cy="50919"/>
            </a:xfrm>
            <a:custGeom>
              <a:avLst/>
              <a:gdLst/>
              <a:ahLst/>
              <a:cxnLst/>
              <a:rect l="l" t="t" r="r" b="b"/>
              <a:pathLst>
                <a:path w="116" h="420" extrusionOk="0">
                  <a:moveTo>
                    <a:pt x="23" y="0"/>
                  </a:moveTo>
                  <a:cubicBezTo>
                    <a:pt x="0" y="0"/>
                    <a:pt x="0" y="19"/>
                    <a:pt x="0" y="19"/>
                  </a:cubicBezTo>
                  <a:lnTo>
                    <a:pt x="0" y="37"/>
                  </a:lnTo>
                  <a:lnTo>
                    <a:pt x="0" y="56"/>
                  </a:lnTo>
                  <a:lnTo>
                    <a:pt x="0" y="79"/>
                  </a:lnTo>
                  <a:lnTo>
                    <a:pt x="0" y="116"/>
                  </a:lnTo>
                  <a:cubicBezTo>
                    <a:pt x="23" y="153"/>
                    <a:pt x="23" y="171"/>
                    <a:pt x="23" y="213"/>
                  </a:cubicBezTo>
                  <a:lnTo>
                    <a:pt x="23" y="231"/>
                  </a:lnTo>
                  <a:lnTo>
                    <a:pt x="23" y="250"/>
                  </a:lnTo>
                  <a:lnTo>
                    <a:pt x="23" y="287"/>
                  </a:lnTo>
                  <a:lnTo>
                    <a:pt x="23" y="384"/>
                  </a:lnTo>
                  <a:cubicBezTo>
                    <a:pt x="23" y="402"/>
                    <a:pt x="42" y="402"/>
                    <a:pt x="42" y="402"/>
                  </a:cubicBezTo>
                  <a:cubicBezTo>
                    <a:pt x="51" y="414"/>
                    <a:pt x="60" y="420"/>
                    <a:pt x="69" y="420"/>
                  </a:cubicBezTo>
                  <a:cubicBezTo>
                    <a:pt x="79" y="420"/>
                    <a:pt x="88" y="414"/>
                    <a:pt x="97" y="402"/>
                  </a:cubicBezTo>
                  <a:cubicBezTo>
                    <a:pt x="97" y="365"/>
                    <a:pt x="116" y="328"/>
                    <a:pt x="116" y="310"/>
                  </a:cubicBezTo>
                  <a:lnTo>
                    <a:pt x="116" y="250"/>
                  </a:lnTo>
                  <a:lnTo>
                    <a:pt x="116" y="231"/>
                  </a:lnTo>
                  <a:lnTo>
                    <a:pt x="116" y="195"/>
                  </a:lnTo>
                  <a:cubicBezTo>
                    <a:pt x="116" y="153"/>
                    <a:pt x="97" y="134"/>
                    <a:pt x="97" y="97"/>
                  </a:cubicBezTo>
                  <a:lnTo>
                    <a:pt x="60" y="56"/>
                  </a:lnTo>
                  <a:lnTo>
                    <a:pt x="60" y="37"/>
                  </a:lnTo>
                  <a:lnTo>
                    <a:pt x="42" y="19"/>
                  </a:lnTo>
                  <a:lnTo>
                    <a:pt x="23" y="0"/>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77"/>
            <p:cNvSpPr/>
            <p:nvPr/>
          </p:nvSpPr>
          <p:spPr>
            <a:xfrm>
              <a:off x="6497025" y="3035804"/>
              <a:ext cx="15085" cy="51040"/>
            </a:xfrm>
            <a:custGeom>
              <a:avLst/>
              <a:gdLst/>
              <a:ahLst/>
              <a:cxnLst/>
              <a:rect l="l" t="t" r="r" b="b"/>
              <a:pathLst>
                <a:path w="117" h="421" extrusionOk="0">
                  <a:moveTo>
                    <a:pt x="47" y="0"/>
                  </a:moveTo>
                  <a:cubicBezTo>
                    <a:pt x="38" y="0"/>
                    <a:pt x="28" y="5"/>
                    <a:pt x="19" y="14"/>
                  </a:cubicBezTo>
                  <a:cubicBezTo>
                    <a:pt x="1" y="14"/>
                    <a:pt x="1" y="32"/>
                    <a:pt x="1" y="51"/>
                  </a:cubicBezTo>
                  <a:lnTo>
                    <a:pt x="19" y="74"/>
                  </a:lnTo>
                  <a:lnTo>
                    <a:pt x="19" y="92"/>
                  </a:lnTo>
                  <a:cubicBezTo>
                    <a:pt x="38" y="111"/>
                    <a:pt x="38" y="129"/>
                    <a:pt x="38" y="129"/>
                  </a:cubicBezTo>
                  <a:cubicBezTo>
                    <a:pt x="56" y="166"/>
                    <a:pt x="56" y="189"/>
                    <a:pt x="56" y="226"/>
                  </a:cubicBezTo>
                  <a:lnTo>
                    <a:pt x="56" y="305"/>
                  </a:lnTo>
                  <a:cubicBezTo>
                    <a:pt x="56" y="342"/>
                    <a:pt x="38" y="360"/>
                    <a:pt x="19" y="397"/>
                  </a:cubicBezTo>
                  <a:cubicBezTo>
                    <a:pt x="19" y="397"/>
                    <a:pt x="19" y="420"/>
                    <a:pt x="38" y="420"/>
                  </a:cubicBezTo>
                  <a:lnTo>
                    <a:pt x="56" y="420"/>
                  </a:lnTo>
                  <a:cubicBezTo>
                    <a:pt x="79" y="379"/>
                    <a:pt x="98" y="360"/>
                    <a:pt x="98" y="323"/>
                  </a:cubicBezTo>
                  <a:cubicBezTo>
                    <a:pt x="116" y="282"/>
                    <a:pt x="116" y="263"/>
                    <a:pt x="116" y="226"/>
                  </a:cubicBezTo>
                  <a:cubicBezTo>
                    <a:pt x="116" y="189"/>
                    <a:pt x="116" y="148"/>
                    <a:pt x="98" y="129"/>
                  </a:cubicBezTo>
                  <a:lnTo>
                    <a:pt x="98" y="74"/>
                  </a:lnTo>
                  <a:cubicBezTo>
                    <a:pt x="79" y="74"/>
                    <a:pt x="79" y="51"/>
                    <a:pt x="79" y="51"/>
                  </a:cubicBezTo>
                  <a:lnTo>
                    <a:pt x="79" y="32"/>
                  </a:lnTo>
                  <a:lnTo>
                    <a:pt x="79" y="14"/>
                  </a:lnTo>
                  <a:cubicBezTo>
                    <a:pt x="68" y="5"/>
                    <a:pt x="57" y="0"/>
                    <a:pt x="4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77"/>
            <p:cNvSpPr/>
            <p:nvPr/>
          </p:nvSpPr>
          <p:spPr>
            <a:xfrm>
              <a:off x="6497025" y="3035804"/>
              <a:ext cx="51961" cy="72620"/>
            </a:xfrm>
            <a:custGeom>
              <a:avLst/>
              <a:gdLst/>
              <a:ahLst/>
              <a:cxnLst/>
              <a:rect l="l" t="t" r="r" b="b"/>
              <a:pathLst>
                <a:path w="403" h="599" extrusionOk="0">
                  <a:moveTo>
                    <a:pt x="45" y="0"/>
                  </a:moveTo>
                  <a:cubicBezTo>
                    <a:pt x="38" y="0"/>
                    <a:pt x="28" y="5"/>
                    <a:pt x="19" y="14"/>
                  </a:cubicBezTo>
                  <a:cubicBezTo>
                    <a:pt x="1" y="32"/>
                    <a:pt x="1" y="51"/>
                    <a:pt x="19" y="74"/>
                  </a:cubicBezTo>
                  <a:lnTo>
                    <a:pt x="38" y="92"/>
                  </a:lnTo>
                  <a:cubicBezTo>
                    <a:pt x="38" y="92"/>
                    <a:pt x="38" y="111"/>
                    <a:pt x="56" y="111"/>
                  </a:cubicBezTo>
                  <a:cubicBezTo>
                    <a:pt x="56" y="129"/>
                    <a:pt x="79" y="148"/>
                    <a:pt x="98" y="166"/>
                  </a:cubicBezTo>
                  <a:cubicBezTo>
                    <a:pt x="116" y="208"/>
                    <a:pt x="135" y="245"/>
                    <a:pt x="153" y="282"/>
                  </a:cubicBezTo>
                  <a:cubicBezTo>
                    <a:pt x="172" y="323"/>
                    <a:pt x="195" y="360"/>
                    <a:pt x="213" y="420"/>
                  </a:cubicBezTo>
                  <a:cubicBezTo>
                    <a:pt x="213" y="439"/>
                    <a:pt x="213" y="457"/>
                    <a:pt x="232" y="476"/>
                  </a:cubicBezTo>
                  <a:cubicBezTo>
                    <a:pt x="232" y="494"/>
                    <a:pt x="232" y="513"/>
                    <a:pt x="250" y="536"/>
                  </a:cubicBezTo>
                  <a:lnTo>
                    <a:pt x="250" y="554"/>
                  </a:lnTo>
                  <a:cubicBezTo>
                    <a:pt x="264" y="582"/>
                    <a:pt x="299" y="599"/>
                    <a:pt x="332" y="599"/>
                  </a:cubicBezTo>
                  <a:cubicBezTo>
                    <a:pt x="344" y="599"/>
                    <a:pt x="356" y="596"/>
                    <a:pt x="366" y="591"/>
                  </a:cubicBezTo>
                  <a:cubicBezTo>
                    <a:pt x="403" y="573"/>
                    <a:pt x="403" y="513"/>
                    <a:pt x="384" y="476"/>
                  </a:cubicBezTo>
                  <a:cubicBezTo>
                    <a:pt x="384" y="457"/>
                    <a:pt x="366" y="439"/>
                    <a:pt x="366" y="420"/>
                  </a:cubicBezTo>
                  <a:cubicBezTo>
                    <a:pt x="347" y="397"/>
                    <a:pt x="347" y="379"/>
                    <a:pt x="329" y="360"/>
                  </a:cubicBezTo>
                  <a:cubicBezTo>
                    <a:pt x="310" y="305"/>
                    <a:pt x="269" y="263"/>
                    <a:pt x="250" y="226"/>
                  </a:cubicBezTo>
                  <a:cubicBezTo>
                    <a:pt x="232" y="189"/>
                    <a:pt x="195" y="148"/>
                    <a:pt x="172" y="111"/>
                  </a:cubicBezTo>
                  <a:cubicBezTo>
                    <a:pt x="153" y="111"/>
                    <a:pt x="135" y="92"/>
                    <a:pt x="116" y="74"/>
                  </a:cubicBezTo>
                  <a:cubicBezTo>
                    <a:pt x="116" y="51"/>
                    <a:pt x="98" y="51"/>
                    <a:pt x="98" y="32"/>
                  </a:cubicBezTo>
                  <a:lnTo>
                    <a:pt x="79" y="32"/>
                  </a:lnTo>
                  <a:lnTo>
                    <a:pt x="56" y="14"/>
                  </a:lnTo>
                  <a:cubicBezTo>
                    <a:pt x="56" y="5"/>
                    <a:pt x="51" y="0"/>
                    <a:pt x="4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77"/>
            <p:cNvSpPr/>
            <p:nvPr/>
          </p:nvSpPr>
          <p:spPr>
            <a:xfrm>
              <a:off x="6554272" y="3161282"/>
              <a:ext cx="12636" cy="11881"/>
            </a:xfrm>
            <a:custGeom>
              <a:avLst/>
              <a:gdLst/>
              <a:ahLst/>
              <a:cxnLst/>
              <a:rect l="l" t="t" r="r" b="b"/>
              <a:pathLst>
                <a:path w="98" h="98" extrusionOk="0">
                  <a:moveTo>
                    <a:pt x="74" y="0"/>
                  </a:moveTo>
                  <a:cubicBezTo>
                    <a:pt x="56" y="0"/>
                    <a:pt x="56" y="18"/>
                    <a:pt x="37" y="18"/>
                  </a:cubicBezTo>
                  <a:cubicBezTo>
                    <a:pt x="37" y="37"/>
                    <a:pt x="19" y="37"/>
                    <a:pt x="0" y="55"/>
                  </a:cubicBezTo>
                  <a:cubicBezTo>
                    <a:pt x="19" y="37"/>
                    <a:pt x="37" y="37"/>
                    <a:pt x="56" y="37"/>
                  </a:cubicBezTo>
                  <a:cubicBezTo>
                    <a:pt x="56" y="37"/>
                    <a:pt x="56" y="18"/>
                    <a:pt x="74" y="18"/>
                  </a:cubicBezTo>
                  <a:cubicBezTo>
                    <a:pt x="74" y="37"/>
                    <a:pt x="74" y="37"/>
                    <a:pt x="56" y="55"/>
                  </a:cubicBezTo>
                  <a:lnTo>
                    <a:pt x="56" y="79"/>
                  </a:lnTo>
                  <a:lnTo>
                    <a:pt x="56" y="97"/>
                  </a:lnTo>
                  <a:lnTo>
                    <a:pt x="74" y="79"/>
                  </a:lnTo>
                  <a:lnTo>
                    <a:pt x="74" y="55"/>
                  </a:lnTo>
                  <a:lnTo>
                    <a:pt x="74" y="37"/>
                  </a:lnTo>
                  <a:cubicBezTo>
                    <a:pt x="74" y="18"/>
                    <a:pt x="97" y="18"/>
                    <a:pt x="9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77"/>
            <p:cNvSpPr/>
            <p:nvPr/>
          </p:nvSpPr>
          <p:spPr>
            <a:xfrm>
              <a:off x="6561364" y="3109636"/>
              <a:ext cx="20372" cy="53950"/>
            </a:xfrm>
            <a:custGeom>
              <a:avLst/>
              <a:gdLst/>
              <a:ahLst/>
              <a:cxnLst/>
              <a:rect l="l" t="t" r="r" b="b"/>
              <a:pathLst>
                <a:path w="158" h="445" extrusionOk="0">
                  <a:moveTo>
                    <a:pt x="98" y="1"/>
                  </a:moveTo>
                  <a:cubicBezTo>
                    <a:pt x="79" y="1"/>
                    <a:pt x="61" y="1"/>
                    <a:pt x="61" y="19"/>
                  </a:cubicBezTo>
                  <a:lnTo>
                    <a:pt x="61" y="43"/>
                  </a:lnTo>
                  <a:lnTo>
                    <a:pt x="61" y="61"/>
                  </a:lnTo>
                  <a:lnTo>
                    <a:pt x="61" y="79"/>
                  </a:lnTo>
                  <a:lnTo>
                    <a:pt x="61" y="135"/>
                  </a:lnTo>
                  <a:cubicBezTo>
                    <a:pt x="61" y="158"/>
                    <a:pt x="42" y="195"/>
                    <a:pt x="42" y="232"/>
                  </a:cubicBezTo>
                  <a:lnTo>
                    <a:pt x="42" y="250"/>
                  </a:lnTo>
                  <a:lnTo>
                    <a:pt x="42" y="274"/>
                  </a:lnTo>
                  <a:cubicBezTo>
                    <a:pt x="42" y="292"/>
                    <a:pt x="42" y="310"/>
                    <a:pt x="19" y="329"/>
                  </a:cubicBezTo>
                  <a:cubicBezTo>
                    <a:pt x="19" y="347"/>
                    <a:pt x="19" y="389"/>
                    <a:pt x="1" y="426"/>
                  </a:cubicBezTo>
                  <a:cubicBezTo>
                    <a:pt x="1" y="426"/>
                    <a:pt x="1" y="444"/>
                    <a:pt x="19" y="444"/>
                  </a:cubicBezTo>
                  <a:lnTo>
                    <a:pt x="42" y="444"/>
                  </a:lnTo>
                  <a:cubicBezTo>
                    <a:pt x="79" y="426"/>
                    <a:pt x="98" y="389"/>
                    <a:pt x="116" y="347"/>
                  </a:cubicBezTo>
                  <a:cubicBezTo>
                    <a:pt x="116" y="329"/>
                    <a:pt x="116" y="310"/>
                    <a:pt x="135" y="292"/>
                  </a:cubicBezTo>
                  <a:lnTo>
                    <a:pt x="135" y="232"/>
                  </a:lnTo>
                  <a:cubicBezTo>
                    <a:pt x="158" y="195"/>
                    <a:pt x="158" y="158"/>
                    <a:pt x="158" y="135"/>
                  </a:cubicBezTo>
                  <a:cubicBezTo>
                    <a:pt x="135" y="116"/>
                    <a:pt x="135" y="98"/>
                    <a:pt x="135" y="79"/>
                  </a:cubicBezTo>
                  <a:lnTo>
                    <a:pt x="135" y="43"/>
                  </a:lnTo>
                  <a:lnTo>
                    <a:pt x="135" y="19"/>
                  </a:lnTo>
                  <a:lnTo>
                    <a:pt x="116" y="19"/>
                  </a:lnTo>
                  <a:cubicBezTo>
                    <a:pt x="116" y="1"/>
                    <a:pt x="116" y="1"/>
                    <a:pt x="98"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77"/>
            <p:cNvSpPr/>
            <p:nvPr/>
          </p:nvSpPr>
          <p:spPr>
            <a:xfrm>
              <a:off x="6536995" y="3041017"/>
              <a:ext cx="22177" cy="54192"/>
            </a:xfrm>
            <a:custGeom>
              <a:avLst/>
              <a:gdLst/>
              <a:ahLst/>
              <a:cxnLst/>
              <a:rect l="l" t="t" r="r" b="b"/>
              <a:pathLst>
                <a:path w="172" h="447" extrusionOk="0">
                  <a:moveTo>
                    <a:pt x="131" y="0"/>
                  </a:moveTo>
                  <a:cubicBezTo>
                    <a:pt x="126" y="0"/>
                    <a:pt x="121" y="3"/>
                    <a:pt x="116" y="8"/>
                  </a:cubicBezTo>
                  <a:cubicBezTo>
                    <a:pt x="93" y="8"/>
                    <a:pt x="93" y="31"/>
                    <a:pt x="93" y="49"/>
                  </a:cubicBezTo>
                  <a:lnTo>
                    <a:pt x="93" y="68"/>
                  </a:lnTo>
                  <a:lnTo>
                    <a:pt x="93" y="86"/>
                  </a:lnTo>
                  <a:cubicBezTo>
                    <a:pt x="93" y="105"/>
                    <a:pt x="116" y="123"/>
                    <a:pt x="116" y="146"/>
                  </a:cubicBezTo>
                  <a:cubicBezTo>
                    <a:pt x="116" y="183"/>
                    <a:pt x="93" y="202"/>
                    <a:pt x="93" y="239"/>
                  </a:cubicBezTo>
                  <a:cubicBezTo>
                    <a:pt x="93" y="280"/>
                    <a:pt x="74" y="299"/>
                    <a:pt x="74" y="336"/>
                  </a:cubicBezTo>
                  <a:cubicBezTo>
                    <a:pt x="56" y="377"/>
                    <a:pt x="37" y="396"/>
                    <a:pt x="0" y="414"/>
                  </a:cubicBezTo>
                  <a:lnTo>
                    <a:pt x="0" y="433"/>
                  </a:lnTo>
                  <a:cubicBezTo>
                    <a:pt x="9" y="442"/>
                    <a:pt x="14" y="447"/>
                    <a:pt x="19" y="447"/>
                  </a:cubicBezTo>
                  <a:cubicBezTo>
                    <a:pt x="23" y="447"/>
                    <a:pt x="28" y="442"/>
                    <a:pt x="37" y="433"/>
                  </a:cubicBezTo>
                  <a:cubicBezTo>
                    <a:pt x="56" y="414"/>
                    <a:pt x="74" y="396"/>
                    <a:pt x="93" y="354"/>
                  </a:cubicBezTo>
                  <a:cubicBezTo>
                    <a:pt x="116" y="317"/>
                    <a:pt x="134" y="299"/>
                    <a:pt x="153" y="262"/>
                  </a:cubicBezTo>
                  <a:cubicBezTo>
                    <a:pt x="153" y="220"/>
                    <a:pt x="171" y="183"/>
                    <a:pt x="171" y="146"/>
                  </a:cubicBezTo>
                  <a:lnTo>
                    <a:pt x="171" y="86"/>
                  </a:lnTo>
                  <a:lnTo>
                    <a:pt x="171" y="68"/>
                  </a:lnTo>
                  <a:lnTo>
                    <a:pt x="171" y="49"/>
                  </a:lnTo>
                  <a:lnTo>
                    <a:pt x="153" y="31"/>
                  </a:lnTo>
                  <a:cubicBezTo>
                    <a:pt x="153" y="14"/>
                    <a:pt x="143" y="0"/>
                    <a:pt x="13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77"/>
            <p:cNvSpPr/>
            <p:nvPr/>
          </p:nvSpPr>
          <p:spPr>
            <a:xfrm>
              <a:off x="6548857" y="3041866"/>
              <a:ext cx="37649" cy="84986"/>
            </a:xfrm>
            <a:custGeom>
              <a:avLst/>
              <a:gdLst/>
              <a:ahLst/>
              <a:cxnLst/>
              <a:rect l="l" t="t" r="r" b="b"/>
              <a:pathLst>
                <a:path w="292" h="701" extrusionOk="0">
                  <a:moveTo>
                    <a:pt x="24" y="1"/>
                  </a:moveTo>
                  <a:cubicBezTo>
                    <a:pt x="1" y="1"/>
                    <a:pt x="1" y="24"/>
                    <a:pt x="1" y="42"/>
                  </a:cubicBezTo>
                  <a:lnTo>
                    <a:pt x="1" y="61"/>
                  </a:lnTo>
                  <a:lnTo>
                    <a:pt x="24" y="79"/>
                  </a:lnTo>
                  <a:lnTo>
                    <a:pt x="24" y="116"/>
                  </a:lnTo>
                  <a:cubicBezTo>
                    <a:pt x="42" y="139"/>
                    <a:pt x="42" y="158"/>
                    <a:pt x="61" y="195"/>
                  </a:cubicBezTo>
                  <a:cubicBezTo>
                    <a:pt x="61" y="232"/>
                    <a:pt x="79" y="292"/>
                    <a:pt x="79" y="329"/>
                  </a:cubicBezTo>
                  <a:cubicBezTo>
                    <a:pt x="98" y="389"/>
                    <a:pt x="98" y="426"/>
                    <a:pt x="116" y="486"/>
                  </a:cubicBezTo>
                  <a:lnTo>
                    <a:pt x="116" y="541"/>
                  </a:lnTo>
                  <a:lnTo>
                    <a:pt x="116" y="620"/>
                  </a:lnTo>
                  <a:lnTo>
                    <a:pt x="116" y="638"/>
                  </a:lnTo>
                  <a:cubicBezTo>
                    <a:pt x="135" y="668"/>
                    <a:pt x="162" y="701"/>
                    <a:pt x="191" y="701"/>
                  </a:cubicBezTo>
                  <a:cubicBezTo>
                    <a:pt x="198" y="701"/>
                    <a:pt x="206" y="699"/>
                    <a:pt x="213" y="694"/>
                  </a:cubicBezTo>
                  <a:cubicBezTo>
                    <a:pt x="255" y="694"/>
                    <a:pt x="292" y="657"/>
                    <a:pt x="273" y="620"/>
                  </a:cubicBezTo>
                  <a:cubicBezTo>
                    <a:pt x="273" y="578"/>
                    <a:pt x="273" y="560"/>
                    <a:pt x="255" y="523"/>
                  </a:cubicBezTo>
                  <a:lnTo>
                    <a:pt x="255" y="444"/>
                  </a:lnTo>
                  <a:cubicBezTo>
                    <a:pt x="232" y="407"/>
                    <a:pt x="213" y="347"/>
                    <a:pt x="195" y="310"/>
                  </a:cubicBezTo>
                  <a:cubicBezTo>
                    <a:pt x="176" y="255"/>
                    <a:pt x="158" y="195"/>
                    <a:pt x="139" y="158"/>
                  </a:cubicBezTo>
                  <a:cubicBezTo>
                    <a:pt x="139" y="139"/>
                    <a:pt x="116" y="98"/>
                    <a:pt x="98" y="79"/>
                  </a:cubicBezTo>
                  <a:cubicBezTo>
                    <a:pt x="98" y="79"/>
                    <a:pt x="98" y="61"/>
                    <a:pt x="79" y="42"/>
                  </a:cubicBezTo>
                  <a:lnTo>
                    <a:pt x="61" y="24"/>
                  </a:lnTo>
                  <a:cubicBezTo>
                    <a:pt x="61" y="1"/>
                    <a:pt x="42" y="1"/>
                    <a:pt x="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77"/>
            <p:cNvSpPr/>
            <p:nvPr/>
          </p:nvSpPr>
          <p:spPr>
            <a:xfrm>
              <a:off x="6449964" y="2999676"/>
              <a:ext cx="29913" cy="24126"/>
            </a:xfrm>
            <a:custGeom>
              <a:avLst/>
              <a:gdLst/>
              <a:ahLst/>
              <a:cxnLst/>
              <a:rect l="l" t="t" r="r" b="b"/>
              <a:pathLst>
                <a:path w="232" h="199" extrusionOk="0">
                  <a:moveTo>
                    <a:pt x="152" y="1"/>
                  </a:moveTo>
                  <a:cubicBezTo>
                    <a:pt x="133" y="1"/>
                    <a:pt x="114" y="7"/>
                    <a:pt x="98" y="25"/>
                  </a:cubicBezTo>
                  <a:cubicBezTo>
                    <a:pt x="56" y="62"/>
                    <a:pt x="1" y="159"/>
                    <a:pt x="19" y="178"/>
                  </a:cubicBezTo>
                  <a:cubicBezTo>
                    <a:pt x="26" y="192"/>
                    <a:pt x="45" y="198"/>
                    <a:pt x="67" y="198"/>
                  </a:cubicBezTo>
                  <a:cubicBezTo>
                    <a:pt x="103" y="198"/>
                    <a:pt x="149" y="182"/>
                    <a:pt x="172" y="159"/>
                  </a:cubicBezTo>
                  <a:cubicBezTo>
                    <a:pt x="232" y="118"/>
                    <a:pt x="232" y="62"/>
                    <a:pt x="213" y="25"/>
                  </a:cubicBezTo>
                  <a:cubicBezTo>
                    <a:pt x="200" y="12"/>
                    <a:pt x="176" y="1"/>
                    <a:pt x="15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6" name="Google Shape;6806;p77"/>
          <p:cNvGrpSpPr/>
          <p:nvPr/>
        </p:nvGrpSpPr>
        <p:grpSpPr>
          <a:xfrm>
            <a:off x="2485257" y="2920507"/>
            <a:ext cx="515205" cy="527247"/>
            <a:chOff x="6405353" y="2836979"/>
            <a:chExt cx="396861" cy="406137"/>
          </a:xfrm>
        </p:grpSpPr>
        <p:sp>
          <p:nvSpPr>
            <p:cNvPr id="6807" name="Google Shape;6807;p77"/>
            <p:cNvSpPr/>
            <p:nvPr/>
          </p:nvSpPr>
          <p:spPr>
            <a:xfrm>
              <a:off x="6561364" y="3023438"/>
              <a:ext cx="154464" cy="219678"/>
            </a:xfrm>
            <a:custGeom>
              <a:avLst/>
              <a:gdLst/>
              <a:ahLst/>
              <a:cxnLst/>
              <a:rect l="l" t="t" r="r" b="b"/>
              <a:pathLst>
                <a:path w="1198" h="1812" extrusionOk="0">
                  <a:moveTo>
                    <a:pt x="250" y="0"/>
                  </a:moveTo>
                  <a:lnTo>
                    <a:pt x="232" y="19"/>
                  </a:lnTo>
                  <a:lnTo>
                    <a:pt x="1" y="268"/>
                  </a:lnTo>
                  <a:lnTo>
                    <a:pt x="19" y="384"/>
                  </a:lnTo>
                  <a:cubicBezTo>
                    <a:pt x="42" y="444"/>
                    <a:pt x="61" y="499"/>
                    <a:pt x="61" y="559"/>
                  </a:cubicBezTo>
                  <a:cubicBezTo>
                    <a:pt x="61" y="578"/>
                    <a:pt x="79" y="615"/>
                    <a:pt x="79" y="638"/>
                  </a:cubicBezTo>
                  <a:lnTo>
                    <a:pt x="79" y="730"/>
                  </a:lnTo>
                  <a:cubicBezTo>
                    <a:pt x="98" y="809"/>
                    <a:pt x="98" y="887"/>
                    <a:pt x="116" y="943"/>
                  </a:cubicBezTo>
                  <a:cubicBezTo>
                    <a:pt x="135" y="985"/>
                    <a:pt x="135" y="1021"/>
                    <a:pt x="135" y="1058"/>
                  </a:cubicBezTo>
                  <a:cubicBezTo>
                    <a:pt x="158" y="1077"/>
                    <a:pt x="158" y="1077"/>
                    <a:pt x="158" y="1100"/>
                  </a:cubicBezTo>
                  <a:cubicBezTo>
                    <a:pt x="176" y="1155"/>
                    <a:pt x="195" y="1216"/>
                    <a:pt x="232" y="1253"/>
                  </a:cubicBezTo>
                  <a:cubicBezTo>
                    <a:pt x="232" y="1271"/>
                    <a:pt x="250" y="1289"/>
                    <a:pt x="250" y="1289"/>
                  </a:cubicBezTo>
                  <a:cubicBezTo>
                    <a:pt x="292" y="1350"/>
                    <a:pt x="329" y="1387"/>
                    <a:pt x="366" y="1447"/>
                  </a:cubicBezTo>
                  <a:cubicBezTo>
                    <a:pt x="407" y="1484"/>
                    <a:pt x="444" y="1521"/>
                    <a:pt x="504" y="1562"/>
                  </a:cubicBezTo>
                  <a:cubicBezTo>
                    <a:pt x="620" y="1655"/>
                    <a:pt x="735" y="1733"/>
                    <a:pt x="906" y="1812"/>
                  </a:cubicBezTo>
                  <a:cubicBezTo>
                    <a:pt x="966" y="1715"/>
                    <a:pt x="1003" y="1636"/>
                    <a:pt x="1059" y="1539"/>
                  </a:cubicBezTo>
                  <a:cubicBezTo>
                    <a:pt x="1082" y="1502"/>
                    <a:pt x="1082" y="1465"/>
                    <a:pt x="1100" y="1423"/>
                  </a:cubicBezTo>
                  <a:cubicBezTo>
                    <a:pt x="1119" y="1387"/>
                    <a:pt x="1137" y="1350"/>
                    <a:pt x="1137" y="1308"/>
                  </a:cubicBezTo>
                  <a:cubicBezTo>
                    <a:pt x="1174" y="1216"/>
                    <a:pt x="1197" y="1100"/>
                    <a:pt x="1197" y="1003"/>
                  </a:cubicBezTo>
                  <a:cubicBezTo>
                    <a:pt x="1197" y="943"/>
                    <a:pt x="1174" y="869"/>
                    <a:pt x="1174" y="809"/>
                  </a:cubicBezTo>
                  <a:cubicBezTo>
                    <a:pt x="1156" y="754"/>
                    <a:pt x="1137" y="693"/>
                    <a:pt x="1100" y="638"/>
                  </a:cubicBezTo>
                  <a:cubicBezTo>
                    <a:pt x="1100" y="596"/>
                    <a:pt x="1082" y="578"/>
                    <a:pt x="1059" y="541"/>
                  </a:cubicBezTo>
                  <a:cubicBezTo>
                    <a:pt x="1022" y="481"/>
                    <a:pt x="985" y="444"/>
                    <a:pt x="925" y="384"/>
                  </a:cubicBezTo>
                  <a:cubicBezTo>
                    <a:pt x="888" y="347"/>
                    <a:pt x="851" y="310"/>
                    <a:pt x="809" y="291"/>
                  </a:cubicBezTo>
                  <a:cubicBezTo>
                    <a:pt x="772" y="268"/>
                    <a:pt x="754" y="250"/>
                    <a:pt x="735" y="231"/>
                  </a:cubicBezTo>
                  <a:cubicBezTo>
                    <a:pt x="675" y="194"/>
                    <a:pt x="620" y="153"/>
                    <a:pt x="541" y="116"/>
                  </a:cubicBezTo>
                  <a:cubicBezTo>
                    <a:pt x="481" y="97"/>
                    <a:pt x="407" y="60"/>
                    <a:pt x="347" y="37"/>
                  </a:cubicBezTo>
                  <a:lnTo>
                    <a:pt x="329" y="19"/>
                  </a:lnTo>
                  <a:cubicBezTo>
                    <a:pt x="292" y="19"/>
                    <a:pt x="273" y="0"/>
                    <a:pt x="25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77"/>
            <p:cNvSpPr/>
            <p:nvPr/>
          </p:nvSpPr>
          <p:spPr>
            <a:xfrm>
              <a:off x="6571549" y="3051443"/>
              <a:ext cx="126356" cy="86319"/>
            </a:xfrm>
            <a:custGeom>
              <a:avLst/>
              <a:gdLst/>
              <a:ahLst/>
              <a:cxnLst/>
              <a:rect l="l" t="t" r="r" b="b"/>
              <a:pathLst>
                <a:path w="980" h="712" extrusionOk="0">
                  <a:moveTo>
                    <a:pt x="656" y="0"/>
                  </a:moveTo>
                  <a:cubicBezTo>
                    <a:pt x="633" y="37"/>
                    <a:pt x="596" y="97"/>
                    <a:pt x="578" y="134"/>
                  </a:cubicBezTo>
                  <a:cubicBezTo>
                    <a:pt x="541" y="176"/>
                    <a:pt x="499" y="213"/>
                    <a:pt x="462" y="250"/>
                  </a:cubicBezTo>
                  <a:cubicBezTo>
                    <a:pt x="425" y="291"/>
                    <a:pt x="365" y="328"/>
                    <a:pt x="328" y="365"/>
                  </a:cubicBezTo>
                  <a:lnTo>
                    <a:pt x="310" y="384"/>
                  </a:lnTo>
                  <a:lnTo>
                    <a:pt x="287" y="384"/>
                  </a:lnTo>
                  <a:lnTo>
                    <a:pt x="250" y="407"/>
                  </a:lnTo>
                  <a:cubicBezTo>
                    <a:pt x="231" y="425"/>
                    <a:pt x="231" y="425"/>
                    <a:pt x="213" y="425"/>
                  </a:cubicBezTo>
                  <a:cubicBezTo>
                    <a:pt x="194" y="444"/>
                    <a:pt x="194" y="444"/>
                    <a:pt x="171" y="444"/>
                  </a:cubicBezTo>
                  <a:lnTo>
                    <a:pt x="153" y="462"/>
                  </a:lnTo>
                  <a:lnTo>
                    <a:pt x="134" y="462"/>
                  </a:lnTo>
                  <a:lnTo>
                    <a:pt x="97" y="481"/>
                  </a:lnTo>
                  <a:cubicBezTo>
                    <a:pt x="79" y="481"/>
                    <a:pt x="79" y="481"/>
                    <a:pt x="79" y="499"/>
                  </a:cubicBezTo>
                  <a:lnTo>
                    <a:pt x="0" y="499"/>
                  </a:lnTo>
                  <a:cubicBezTo>
                    <a:pt x="19" y="578"/>
                    <a:pt x="19" y="656"/>
                    <a:pt x="37" y="712"/>
                  </a:cubicBezTo>
                  <a:lnTo>
                    <a:pt x="250" y="712"/>
                  </a:lnTo>
                  <a:cubicBezTo>
                    <a:pt x="268" y="693"/>
                    <a:pt x="287" y="693"/>
                    <a:pt x="310" y="693"/>
                  </a:cubicBezTo>
                  <a:cubicBezTo>
                    <a:pt x="328" y="693"/>
                    <a:pt x="328" y="693"/>
                    <a:pt x="347" y="675"/>
                  </a:cubicBezTo>
                  <a:lnTo>
                    <a:pt x="402" y="675"/>
                  </a:lnTo>
                  <a:lnTo>
                    <a:pt x="425" y="656"/>
                  </a:lnTo>
                  <a:lnTo>
                    <a:pt x="462" y="656"/>
                  </a:lnTo>
                  <a:cubicBezTo>
                    <a:pt x="541" y="615"/>
                    <a:pt x="596" y="596"/>
                    <a:pt x="675" y="559"/>
                  </a:cubicBezTo>
                  <a:cubicBezTo>
                    <a:pt x="730" y="523"/>
                    <a:pt x="809" y="462"/>
                    <a:pt x="864" y="425"/>
                  </a:cubicBezTo>
                  <a:cubicBezTo>
                    <a:pt x="906" y="384"/>
                    <a:pt x="943" y="347"/>
                    <a:pt x="980" y="310"/>
                  </a:cubicBezTo>
                  <a:cubicBezTo>
                    <a:pt x="943" y="250"/>
                    <a:pt x="906" y="213"/>
                    <a:pt x="846" y="153"/>
                  </a:cubicBezTo>
                  <a:cubicBezTo>
                    <a:pt x="809" y="116"/>
                    <a:pt x="772" y="79"/>
                    <a:pt x="730" y="60"/>
                  </a:cubicBezTo>
                  <a:cubicBezTo>
                    <a:pt x="693" y="37"/>
                    <a:pt x="675" y="19"/>
                    <a:pt x="65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77"/>
            <p:cNvSpPr/>
            <p:nvPr/>
          </p:nvSpPr>
          <p:spPr>
            <a:xfrm>
              <a:off x="6581606" y="3121396"/>
              <a:ext cx="134221" cy="70195"/>
            </a:xfrm>
            <a:custGeom>
              <a:avLst/>
              <a:gdLst/>
              <a:ahLst/>
              <a:cxnLst/>
              <a:rect l="l" t="t" r="r" b="b"/>
              <a:pathLst>
                <a:path w="1041" h="579" extrusionOk="0">
                  <a:moveTo>
                    <a:pt x="1017" y="1"/>
                  </a:moveTo>
                  <a:cubicBezTo>
                    <a:pt x="980" y="19"/>
                    <a:pt x="962" y="38"/>
                    <a:pt x="943" y="61"/>
                  </a:cubicBezTo>
                  <a:cubicBezTo>
                    <a:pt x="883" y="98"/>
                    <a:pt x="828" y="135"/>
                    <a:pt x="786" y="177"/>
                  </a:cubicBezTo>
                  <a:cubicBezTo>
                    <a:pt x="731" y="195"/>
                    <a:pt x="671" y="232"/>
                    <a:pt x="634" y="250"/>
                  </a:cubicBezTo>
                  <a:lnTo>
                    <a:pt x="597" y="250"/>
                  </a:lnTo>
                  <a:cubicBezTo>
                    <a:pt x="597" y="269"/>
                    <a:pt x="597" y="269"/>
                    <a:pt x="578" y="269"/>
                  </a:cubicBezTo>
                  <a:lnTo>
                    <a:pt x="537" y="292"/>
                  </a:lnTo>
                  <a:cubicBezTo>
                    <a:pt x="518" y="292"/>
                    <a:pt x="481" y="311"/>
                    <a:pt x="463" y="311"/>
                  </a:cubicBezTo>
                  <a:lnTo>
                    <a:pt x="403" y="311"/>
                  </a:lnTo>
                  <a:cubicBezTo>
                    <a:pt x="403" y="311"/>
                    <a:pt x="384" y="329"/>
                    <a:pt x="366" y="329"/>
                  </a:cubicBezTo>
                  <a:lnTo>
                    <a:pt x="116" y="329"/>
                  </a:lnTo>
                  <a:lnTo>
                    <a:pt x="93" y="311"/>
                  </a:lnTo>
                  <a:lnTo>
                    <a:pt x="38" y="311"/>
                  </a:lnTo>
                  <a:lnTo>
                    <a:pt x="1" y="292"/>
                  </a:lnTo>
                  <a:lnTo>
                    <a:pt x="1" y="292"/>
                  </a:lnTo>
                  <a:cubicBezTo>
                    <a:pt x="19" y="347"/>
                    <a:pt x="38" y="408"/>
                    <a:pt x="75" y="445"/>
                  </a:cubicBezTo>
                  <a:cubicBezTo>
                    <a:pt x="75" y="463"/>
                    <a:pt x="93" y="481"/>
                    <a:pt x="93" y="481"/>
                  </a:cubicBezTo>
                  <a:lnTo>
                    <a:pt x="135" y="500"/>
                  </a:lnTo>
                  <a:lnTo>
                    <a:pt x="190" y="523"/>
                  </a:lnTo>
                  <a:cubicBezTo>
                    <a:pt x="209" y="523"/>
                    <a:pt x="209" y="523"/>
                    <a:pt x="209" y="542"/>
                  </a:cubicBezTo>
                  <a:lnTo>
                    <a:pt x="287" y="542"/>
                  </a:lnTo>
                  <a:lnTo>
                    <a:pt x="306" y="560"/>
                  </a:lnTo>
                  <a:lnTo>
                    <a:pt x="421" y="560"/>
                  </a:lnTo>
                  <a:cubicBezTo>
                    <a:pt x="440" y="579"/>
                    <a:pt x="463" y="579"/>
                    <a:pt x="481" y="579"/>
                  </a:cubicBezTo>
                  <a:lnTo>
                    <a:pt x="652" y="579"/>
                  </a:lnTo>
                  <a:cubicBezTo>
                    <a:pt x="652" y="579"/>
                    <a:pt x="671" y="579"/>
                    <a:pt x="671" y="560"/>
                  </a:cubicBezTo>
                  <a:lnTo>
                    <a:pt x="694" y="560"/>
                  </a:lnTo>
                  <a:cubicBezTo>
                    <a:pt x="768" y="560"/>
                    <a:pt x="846" y="542"/>
                    <a:pt x="925" y="523"/>
                  </a:cubicBezTo>
                  <a:cubicBezTo>
                    <a:pt x="943" y="523"/>
                    <a:pt x="962" y="500"/>
                    <a:pt x="980" y="500"/>
                  </a:cubicBezTo>
                  <a:cubicBezTo>
                    <a:pt x="1017" y="408"/>
                    <a:pt x="1040" y="292"/>
                    <a:pt x="1040" y="195"/>
                  </a:cubicBezTo>
                  <a:cubicBezTo>
                    <a:pt x="1040" y="135"/>
                    <a:pt x="1017" y="61"/>
                    <a:pt x="1017"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77"/>
            <p:cNvSpPr/>
            <p:nvPr/>
          </p:nvSpPr>
          <p:spPr>
            <a:xfrm>
              <a:off x="6608425" y="3198744"/>
              <a:ext cx="89481" cy="44372"/>
            </a:xfrm>
            <a:custGeom>
              <a:avLst/>
              <a:gdLst/>
              <a:ahLst/>
              <a:cxnLst/>
              <a:rect l="l" t="t" r="r" b="b"/>
              <a:pathLst>
                <a:path w="694" h="366" extrusionOk="0">
                  <a:moveTo>
                    <a:pt x="1" y="1"/>
                  </a:moveTo>
                  <a:lnTo>
                    <a:pt x="1" y="1"/>
                  </a:lnTo>
                  <a:cubicBezTo>
                    <a:pt x="42" y="38"/>
                    <a:pt x="79" y="75"/>
                    <a:pt x="139" y="116"/>
                  </a:cubicBezTo>
                  <a:cubicBezTo>
                    <a:pt x="255" y="209"/>
                    <a:pt x="370" y="287"/>
                    <a:pt x="541" y="366"/>
                  </a:cubicBezTo>
                  <a:cubicBezTo>
                    <a:pt x="601" y="269"/>
                    <a:pt x="638" y="190"/>
                    <a:pt x="694" y="93"/>
                  </a:cubicBezTo>
                  <a:lnTo>
                    <a:pt x="694" y="93"/>
                  </a:lnTo>
                  <a:cubicBezTo>
                    <a:pt x="635" y="120"/>
                    <a:pt x="556" y="142"/>
                    <a:pt x="459" y="142"/>
                  </a:cubicBezTo>
                  <a:cubicBezTo>
                    <a:pt x="337" y="142"/>
                    <a:pt x="184" y="106"/>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77"/>
            <p:cNvSpPr/>
            <p:nvPr/>
          </p:nvSpPr>
          <p:spPr>
            <a:xfrm>
              <a:off x="6536995" y="2836979"/>
              <a:ext cx="210938" cy="191066"/>
            </a:xfrm>
            <a:custGeom>
              <a:avLst/>
              <a:gdLst/>
              <a:ahLst/>
              <a:cxnLst/>
              <a:rect l="l" t="t" r="r" b="b"/>
              <a:pathLst>
                <a:path w="1636" h="1576" extrusionOk="0">
                  <a:moveTo>
                    <a:pt x="1323" y="1"/>
                  </a:moveTo>
                  <a:cubicBezTo>
                    <a:pt x="1242" y="1"/>
                    <a:pt x="1128" y="31"/>
                    <a:pt x="961" y="115"/>
                  </a:cubicBezTo>
                  <a:cubicBezTo>
                    <a:pt x="190" y="517"/>
                    <a:pt x="0" y="1344"/>
                    <a:pt x="0" y="1344"/>
                  </a:cubicBezTo>
                  <a:cubicBezTo>
                    <a:pt x="56" y="1344"/>
                    <a:pt x="93" y="1386"/>
                    <a:pt x="116" y="1423"/>
                  </a:cubicBezTo>
                  <a:cubicBezTo>
                    <a:pt x="153" y="1483"/>
                    <a:pt x="153" y="1575"/>
                    <a:pt x="153" y="1575"/>
                  </a:cubicBezTo>
                  <a:cubicBezTo>
                    <a:pt x="153" y="1575"/>
                    <a:pt x="980" y="1289"/>
                    <a:pt x="1229" y="1095"/>
                  </a:cubicBezTo>
                  <a:cubicBezTo>
                    <a:pt x="1405" y="961"/>
                    <a:pt x="1636" y="651"/>
                    <a:pt x="1479" y="443"/>
                  </a:cubicBezTo>
                  <a:cubicBezTo>
                    <a:pt x="1594" y="305"/>
                    <a:pt x="1576" y="152"/>
                    <a:pt x="1502" y="74"/>
                  </a:cubicBezTo>
                  <a:cubicBezTo>
                    <a:pt x="1461" y="35"/>
                    <a:pt x="1411" y="1"/>
                    <a:pt x="1323"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77"/>
            <p:cNvSpPr/>
            <p:nvPr/>
          </p:nvSpPr>
          <p:spPr>
            <a:xfrm>
              <a:off x="6536995" y="2836979"/>
              <a:ext cx="205651" cy="172517"/>
            </a:xfrm>
            <a:custGeom>
              <a:avLst/>
              <a:gdLst/>
              <a:ahLst/>
              <a:cxnLst/>
              <a:rect l="l" t="t" r="r" b="b"/>
              <a:pathLst>
                <a:path w="1595" h="1423" extrusionOk="0">
                  <a:moveTo>
                    <a:pt x="1323" y="1"/>
                  </a:moveTo>
                  <a:cubicBezTo>
                    <a:pt x="1242" y="1"/>
                    <a:pt x="1128" y="31"/>
                    <a:pt x="961" y="115"/>
                  </a:cubicBezTo>
                  <a:cubicBezTo>
                    <a:pt x="809" y="189"/>
                    <a:pt x="670" y="305"/>
                    <a:pt x="555" y="402"/>
                  </a:cubicBezTo>
                  <a:lnTo>
                    <a:pt x="536" y="420"/>
                  </a:lnTo>
                  <a:cubicBezTo>
                    <a:pt x="116" y="827"/>
                    <a:pt x="0" y="1344"/>
                    <a:pt x="0" y="1344"/>
                  </a:cubicBezTo>
                  <a:cubicBezTo>
                    <a:pt x="56" y="1344"/>
                    <a:pt x="93" y="1386"/>
                    <a:pt x="116" y="1423"/>
                  </a:cubicBezTo>
                  <a:cubicBezTo>
                    <a:pt x="980" y="1076"/>
                    <a:pt x="1479" y="443"/>
                    <a:pt x="1479" y="443"/>
                  </a:cubicBezTo>
                  <a:cubicBezTo>
                    <a:pt x="1594" y="305"/>
                    <a:pt x="1576" y="152"/>
                    <a:pt x="1502" y="74"/>
                  </a:cubicBezTo>
                  <a:cubicBezTo>
                    <a:pt x="1461" y="35"/>
                    <a:pt x="1411" y="1"/>
                    <a:pt x="1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77"/>
            <p:cNvSpPr/>
            <p:nvPr/>
          </p:nvSpPr>
          <p:spPr>
            <a:xfrm>
              <a:off x="6648394" y="3189287"/>
              <a:ext cx="7865" cy="6789"/>
            </a:xfrm>
            <a:custGeom>
              <a:avLst/>
              <a:gdLst/>
              <a:ahLst/>
              <a:cxnLst/>
              <a:rect l="l" t="t" r="r" b="b"/>
              <a:pathLst>
                <a:path w="61" h="56" extrusionOk="0">
                  <a:moveTo>
                    <a:pt x="0" y="0"/>
                  </a:moveTo>
                  <a:lnTo>
                    <a:pt x="0" y="19"/>
                  </a:lnTo>
                  <a:lnTo>
                    <a:pt x="19" y="19"/>
                  </a:lnTo>
                  <a:cubicBezTo>
                    <a:pt x="37" y="37"/>
                    <a:pt x="37" y="37"/>
                    <a:pt x="60" y="55"/>
                  </a:cubicBezTo>
                  <a:cubicBezTo>
                    <a:pt x="37" y="37"/>
                    <a:pt x="37" y="37"/>
                    <a:pt x="37" y="19"/>
                  </a:cubicBezTo>
                  <a:cubicBezTo>
                    <a:pt x="19" y="19"/>
                    <a:pt x="19" y="0"/>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77"/>
            <p:cNvSpPr/>
            <p:nvPr/>
          </p:nvSpPr>
          <p:spPr>
            <a:xfrm>
              <a:off x="6641174" y="3145037"/>
              <a:ext cx="12120" cy="46554"/>
            </a:xfrm>
            <a:custGeom>
              <a:avLst/>
              <a:gdLst/>
              <a:ahLst/>
              <a:cxnLst/>
              <a:rect l="l" t="t" r="r" b="b"/>
              <a:pathLst>
                <a:path w="94" h="384" extrusionOk="0">
                  <a:moveTo>
                    <a:pt x="38" y="0"/>
                  </a:moveTo>
                  <a:cubicBezTo>
                    <a:pt x="19" y="0"/>
                    <a:pt x="19" y="18"/>
                    <a:pt x="1" y="37"/>
                  </a:cubicBezTo>
                  <a:lnTo>
                    <a:pt x="1" y="116"/>
                  </a:lnTo>
                  <a:lnTo>
                    <a:pt x="1" y="189"/>
                  </a:lnTo>
                  <a:cubicBezTo>
                    <a:pt x="1" y="231"/>
                    <a:pt x="1" y="250"/>
                    <a:pt x="19" y="286"/>
                  </a:cubicBezTo>
                  <a:lnTo>
                    <a:pt x="19" y="328"/>
                  </a:lnTo>
                  <a:cubicBezTo>
                    <a:pt x="19" y="347"/>
                    <a:pt x="19" y="347"/>
                    <a:pt x="38" y="365"/>
                  </a:cubicBezTo>
                  <a:cubicBezTo>
                    <a:pt x="38" y="365"/>
                    <a:pt x="38" y="384"/>
                    <a:pt x="56" y="384"/>
                  </a:cubicBezTo>
                  <a:cubicBezTo>
                    <a:pt x="75" y="384"/>
                    <a:pt x="75" y="384"/>
                    <a:pt x="75" y="365"/>
                  </a:cubicBezTo>
                  <a:lnTo>
                    <a:pt x="93" y="365"/>
                  </a:lnTo>
                  <a:lnTo>
                    <a:pt x="93" y="328"/>
                  </a:lnTo>
                  <a:lnTo>
                    <a:pt x="93" y="268"/>
                  </a:lnTo>
                  <a:lnTo>
                    <a:pt x="93" y="189"/>
                  </a:lnTo>
                  <a:cubicBezTo>
                    <a:pt x="75" y="171"/>
                    <a:pt x="75" y="134"/>
                    <a:pt x="75" y="116"/>
                  </a:cubicBezTo>
                  <a:cubicBezTo>
                    <a:pt x="75" y="74"/>
                    <a:pt x="56" y="55"/>
                    <a:pt x="56" y="18"/>
                  </a:cubicBezTo>
                  <a:lnTo>
                    <a:pt x="38" y="0"/>
                  </a:ln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77"/>
            <p:cNvSpPr/>
            <p:nvPr/>
          </p:nvSpPr>
          <p:spPr>
            <a:xfrm>
              <a:off x="6569100" y="3074963"/>
              <a:ext cx="89481" cy="86925"/>
            </a:xfrm>
            <a:custGeom>
              <a:avLst/>
              <a:gdLst/>
              <a:ahLst/>
              <a:cxnLst/>
              <a:rect l="l" t="t" r="r" b="b"/>
              <a:pathLst>
                <a:path w="694" h="717" extrusionOk="0">
                  <a:moveTo>
                    <a:pt x="19" y="0"/>
                  </a:moveTo>
                  <a:cubicBezTo>
                    <a:pt x="19" y="19"/>
                    <a:pt x="1" y="37"/>
                    <a:pt x="19" y="37"/>
                  </a:cubicBezTo>
                  <a:lnTo>
                    <a:pt x="19" y="56"/>
                  </a:lnTo>
                  <a:lnTo>
                    <a:pt x="38" y="56"/>
                  </a:lnTo>
                  <a:lnTo>
                    <a:pt x="38" y="74"/>
                  </a:lnTo>
                  <a:cubicBezTo>
                    <a:pt x="56" y="74"/>
                    <a:pt x="56" y="74"/>
                    <a:pt x="56" y="97"/>
                  </a:cubicBezTo>
                  <a:cubicBezTo>
                    <a:pt x="75" y="97"/>
                    <a:pt x="98" y="116"/>
                    <a:pt x="116" y="134"/>
                  </a:cubicBezTo>
                  <a:cubicBezTo>
                    <a:pt x="153" y="153"/>
                    <a:pt x="190" y="171"/>
                    <a:pt x="232" y="171"/>
                  </a:cubicBezTo>
                  <a:cubicBezTo>
                    <a:pt x="287" y="213"/>
                    <a:pt x="366" y="213"/>
                    <a:pt x="421" y="231"/>
                  </a:cubicBezTo>
                  <a:lnTo>
                    <a:pt x="444" y="250"/>
                  </a:lnTo>
                  <a:cubicBezTo>
                    <a:pt x="444" y="268"/>
                    <a:pt x="444" y="287"/>
                    <a:pt x="463" y="305"/>
                  </a:cubicBezTo>
                  <a:cubicBezTo>
                    <a:pt x="463" y="347"/>
                    <a:pt x="481" y="384"/>
                    <a:pt x="481" y="421"/>
                  </a:cubicBezTo>
                  <a:cubicBezTo>
                    <a:pt x="500" y="444"/>
                    <a:pt x="500" y="481"/>
                    <a:pt x="500" y="518"/>
                  </a:cubicBezTo>
                  <a:lnTo>
                    <a:pt x="500" y="633"/>
                  </a:lnTo>
                  <a:lnTo>
                    <a:pt x="518" y="633"/>
                  </a:lnTo>
                  <a:lnTo>
                    <a:pt x="518" y="652"/>
                  </a:lnTo>
                  <a:cubicBezTo>
                    <a:pt x="518" y="686"/>
                    <a:pt x="546" y="717"/>
                    <a:pt x="587" y="717"/>
                  </a:cubicBezTo>
                  <a:cubicBezTo>
                    <a:pt x="596" y="717"/>
                    <a:pt x="605" y="715"/>
                    <a:pt x="615" y="712"/>
                  </a:cubicBezTo>
                  <a:cubicBezTo>
                    <a:pt x="652" y="712"/>
                    <a:pt x="694" y="675"/>
                    <a:pt x="675" y="615"/>
                  </a:cubicBezTo>
                  <a:cubicBezTo>
                    <a:pt x="675" y="578"/>
                    <a:pt x="675" y="536"/>
                    <a:pt x="652" y="499"/>
                  </a:cubicBezTo>
                  <a:cubicBezTo>
                    <a:pt x="634" y="462"/>
                    <a:pt x="634" y="421"/>
                    <a:pt x="615" y="384"/>
                  </a:cubicBezTo>
                  <a:cubicBezTo>
                    <a:pt x="597" y="347"/>
                    <a:pt x="597" y="305"/>
                    <a:pt x="578" y="268"/>
                  </a:cubicBezTo>
                  <a:cubicBezTo>
                    <a:pt x="560" y="250"/>
                    <a:pt x="560" y="231"/>
                    <a:pt x="537" y="213"/>
                  </a:cubicBezTo>
                  <a:lnTo>
                    <a:pt x="537" y="171"/>
                  </a:lnTo>
                  <a:lnTo>
                    <a:pt x="518" y="153"/>
                  </a:lnTo>
                  <a:lnTo>
                    <a:pt x="518" y="134"/>
                  </a:lnTo>
                  <a:cubicBezTo>
                    <a:pt x="500" y="134"/>
                    <a:pt x="481" y="116"/>
                    <a:pt x="463" y="116"/>
                  </a:cubicBezTo>
                  <a:cubicBezTo>
                    <a:pt x="403" y="116"/>
                    <a:pt x="329" y="116"/>
                    <a:pt x="250" y="97"/>
                  </a:cubicBezTo>
                  <a:cubicBezTo>
                    <a:pt x="213" y="97"/>
                    <a:pt x="172" y="74"/>
                    <a:pt x="153" y="56"/>
                  </a:cubicBezTo>
                  <a:cubicBezTo>
                    <a:pt x="135" y="56"/>
                    <a:pt x="116" y="56"/>
                    <a:pt x="98" y="37"/>
                  </a:cubicBezTo>
                  <a:lnTo>
                    <a:pt x="75" y="19"/>
                  </a:lnTo>
                  <a:lnTo>
                    <a:pt x="56" y="19"/>
                  </a:lnTo>
                  <a:lnTo>
                    <a:pt x="5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77"/>
            <p:cNvSpPr/>
            <p:nvPr/>
          </p:nvSpPr>
          <p:spPr>
            <a:xfrm>
              <a:off x="6462471" y="2976884"/>
              <a:ext cx="143763" cy="118932"/>
            </a:xfrm>
            <a:custGeom>
              <a:avLst/>
              <a:gdLst/>
              <a:ahLst/>
              <a:cxnLst/>
              <a:rect l="l" t="t" r="r" b="b"/>
              <a:pathLst>
                <a:path w="1115" h="981" extrusionOk="0">
                  <a:moveTo>
                    <a:pt x="481" y="1"/>
                  </a:moveTo>
                  <a:cubicBezTo>
                    <a:pt x="463" y="1"/>
                    <a:pt x="440" y="1"/>
                    <a:pt x="421" y="19"/>
                  </a:cubicBezTo>
                  <a:lnTo>
                    <a:pt x="366" y="19"/>
                  </a:lnTo>
                  <a:cubicBezTo>
                    <a:pt x="347" y="38"/>
                    <a:pt x="324" y="38"/>
                    <a:pt x="306" y="38"/>
                  </a:cubicBezTo>
                  <a:cubicBezTo>
                    <a:pt x="287" y="38"/>
                    <a:pt x="269" y="56"/>
                    <a:pt x="250" y="56"/>
                  </a:cubicBezTo>
                  <a:cubicBezTo>
                    <a:pt x="232" y="75"/>
                    <a:pt x="232" y="75"/>
                    <a:pt x="209" y="98"/>
                  </a:cubicBezTo>
                  <a:cubicBezTo>
                    <a:pt x="190" y="116"/>
                    <a:pt x="172" y="116"/>
                    <a:pt x="153" y="135"/>
                  </a:cubicBezTo>
                  <a:cubicBezTo>
                    <a:pt x="135" y="135"/>
                    <a:pt x="135" y="153"/>
                    <a:pt x="116" y="172"/>
                  </a:cubicBezTo>
                  <a:cubicBezTo>
                    <a:pt x="93" y="190"/>
                    <a:pt x="75" y="190"/>
                    <a:pt x="75" y="213"/>
                  </a:cubicBezTo>
                  <a:cubicBezTo>
                    <a:pt x="56" y="232"/>
                    <a:pt x="56" y="250"/>
                    <a:pt x="38" y="269"/>
                  </a:cubicBezTo>
                  <a:cubicBezTo>
                    <a:pt x="38" y="287"/>
                    <a:pt x="19" y="306"/>
                    <a:pt x="19" y="329"/>
                  </a:cubicBezTo>
                  <a:cubicBezTo>
                    <a:pt x="1" y="329"/>
                    <a:pt x="1" y="366"/>
                    <a:pt x="1" y="384"/>
                  </a:cubicBezTo>
                  <a:lnTo>
                    <a:pt x="1" y="444"/>
                  </a:lnTo>
                  <a:lnTo>
                    <a:pt x="1" y="500"/>
                  </a:lnTo>
                  <a:lnTo>
                    <a:pt x="1" y="560"/>
                  </a:lnTo>
                  <a:cubicBezTo>
                    <a:pt x="1" y="578"/>
                    <a:pt x="19" y="597"/>
                    <a:pt x="19" y="615"/>
                  </a:cubicBezTo>
                  <a:cubicBezTo>
                    <a:pt x="38" y="634"/>
                    <a:pt x="38" y="652"/>
                    <a:pt x="56" y="675"/>
                  </a:cubicBezTo>
                  <a:cubicBezTo>
                    <a:pt x="56" y="694"/>
                    <a:pt x="75" y="694"/>
                    <a:pt x="75" y="712"/>
                  </a:cubicBezTo>
                  <a:cubicBezTo>
                    <a:pt x="93" y="731"/>
                    <a:pt x="93" y="749"/>
                    <a:pt x="116" y="768"/>
                  </a:cubicBezTo>
                  <a:cubicBezTo>
                    <a:pt x="135" y="791"/>
                    <a:pt x="135" y="791"/>
                    <a:pt x="153" y="809"/>
                  </a:cubicBezTo>
                  <a:cubicBezTo>
                    <a:pt x="172" y="828"/>
                    <a:pt x="190" y="828"/>
                    <a:pt x="209" y="846"/>
                  </a:cubicBezTo>
                  <a:cubicBezTo>
                    <a:pt x="232" y="865"/>
                    <a:pt x="232" y="865"/>
                    <a:pt x="250" y="883"/>
                  </a:cubicBezTo>
                  <a:cubicBezTo>
                    <a:pt x="269" y="883"/>
                    <a:pt x="287" y="906"/>
                    <a:pt x="306" y="906"/>
                  </a:cubicBezTo>
                  <a:cubicBezTo>
                    <a:pt x="324" y="925"/>
                    <a:pt x="347" y="925"/>
                    <a:pt x="366" y="943"/>
                  </a:cubicBezTo>
                  <a:cubicBezTo>
                    <a:pt x="384" y="943"/>
                    <a:pt x="403" y="943"/>
                    <a:pt x="421" y="962"/>
                  </a:cubicBezTo>
                  <a:cubicBezTo>
                    <a:pt x="440" y="962"/>
                    <a:pt x="463" y="962"/>
                    <a:pt x="481" y="980"/>
                  </a:cubicBezTo>
                  <a:lnTo>
                    <a:pt x="731" y="980"/>
                  </a:lnTo>
                  <a:cubicBezTo>
                    <a:pt x="749" y="962"/>
                    <a:pt x="768" y="962"/>
                    <a:pt x="786" y="943"/>
                  </a:cubicBezTo>
                  <a:lnTo>
                    <a:pt x="828" y="943"/>
                  </a:lnTo>
                  <a:lnTo>
                    <a:pt x="846" y="925"/>
                  </a:lnTo>
                  <a:cubicBezTo>
                    <a:pt x="865" y="925"/>
                    <a:pt x="883" y="906"/>
                    <a:pt x="902" y="906"/>
                  </a:cubicBezTo>
                  <a:cubicBezTo>
                    <a:pt x="902" y="883"/>
                    <a:pt x="925" y="865"/>
                    <a:pt x="943" y="846"/>
                  </a:cubicBezTo>
                  <a:cubicBezTo>
                    <a:pt x="962" y="846"/>
                    <a:pt x="962" y="828"/>
                    <a:pt x="980" y="828"/>
                  </a:cubicBezTo>
                  <a:lnTo>
                    <a:pt x="999" y="809"/>
                  </a:lnTo>
                  <a:cubicBezTo>
                    <a:pt x="999" y="809"/>
                    <a:pt x="1017" y="791"/>
                    <a:pt x="1040" y="768"/>
                  </a:cubicBezTo>
                  <a:lnTo>
                    <a:pt x="1040" y="749"/>
                  </a:lnTo>
                  <a:cubicBezTo>
                    <a:pt x="1059" y="731"/>
                    <a:pt x="1059" y="731"/>
                    <a:pt x="1059" y="712"/>
                  </a:cubicBezTo>
                  <a:cubicBezTo>
                    <a:pt x="1077" y="694"/>
                    <a:pt x="1077" y="675"/>
                    <a:pt x="1077" y="652"/>
                  </a:cubicBezTo>
                  <a:cubicBezTo>
                    <a:pt x="1096" y="634"/>
                    <a:pt x="1096" y="615"/>
                    <a:pt x="1114" y="597"/>
                  </a:cubicBezTo>
                  <a:cubicBezTo>
                    <a:pt x="1114" y="578"/>
                    <a:pt x="1096" y="560"/>
                    <a:pt x="1096" y="537"/>
                  </a:cubicBezTo>
                  <a:cubicBezTo>
                    <a:pt x="1114" y="518"/>
                    <a:pt x="1114" y="500"/>
                    <a:pt x="1096" y="481"/>
                  </a:cubicBezTo>
                  <a:cubicBezTo>
                    <a:pt x="1096" y="463"/>
                    <a:pt x="1114" y="421"/>
                    <a:pt x="1096" y="403"/>
                  </a:cubicBezTo>
                  <a:cubicBezTo>
                    <a:pt x="1096" y="384"/>
                    <a:pt x="1077" y="366"/>
                    <a:pt x="1077" y="347"/>
                  </a:cubicBezTo>
                  <a:lnTo>
                    <a:pt x="1077" y="329"/>
                  </a:lnTo>
                  <a:cubicBezTo>
                    <a:pt x="1077" y="306"/>
                    <a:pt x="1059" y="306"/>
                    <a:pt x="1059" y="287"/>
                  </a:cubicBezTo>
                  <a:cubicBezTo>
                    <a:pt x="1059" y="269"/>
                    <a:pt x="1040" y="250"/>
                    <a:pt x="1040" y="232"/>
                  </a:cubicBezTo>
                  <a:cubicBezTo>
                    <a:pt x="1017" y="213"/>
                    <a:pt x="999" y="213"/>
                    <a:pt x="980" y="190"/>
                  </a:cubicBezTo>
                  <a:cubicBezTo>
                    <a:pt x="980" y="172"/>
                    <a:pt x="962" y="172"/>
                    <a:pt x="943" y="153"/>
                  </a:cubicBezTo>
                  <a:cubicBezTo>
                    <a:pt x="925" y="135"/>
                    <a:pt x="902" y="116"/>
                    <a:pt x="902" y="116"/>
                  </a:cubicBezTo>
                  <a:cubicBezTo>
                    <a:pt x="883" y="98"/>
                    <a:pt x="865" y="98"/>
                    <a:pt x="846" y="75"/>
                  </a:cubicBezTo>
                  <a:cubicBezTo>
                    <a:pt x="828" y="75"/>
                    <a:pt x="809" y="56"/>
                    <a:pt x="786" y="38"/>
                  </a:cubicBezTo>
                  <a:cubicBezTo>
                    <a:pt x="768" y="38"/>
                    <a:pt x="749" y="19"/>
                    <a:pt x="731" y="19"/>
                  </a:cubicBezTo>
                  <a:cubicBezTo>
                    <a:pt x="712" y="19"/>
                    <a:pt x="694" y="19"/>
                    <a:pt x="67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77"/>
            <p:cNvSpPr/>
            <p:nvPr/>
          </p:nvSpPr>
          <p:spPr>
            <a:xfrm>
              <a:off x="6524488" y="2999919"/>
              <a:ext cx="12636" cy="9578"/>
            </a:xfrm>
            <a:custGeom>
              <a:avLst/>
              <a:gdLst/>
              <a:ahLst/>
              <a:cxnLst/>
              <a:rect l="l" t="t" r="r" b="b"/>
              <a:pathLst>
                <a:path w="98" h="79" extrusionOk="0">
                  <a:moveTo>
                    <a:pt x="97" y="23"/>
                  </a:moveTo>
                  <a:cubicBezTo>
                    <a:pt x="56" y="23"/>
                    <a:pt x="37" y="42"/>
                    <a:pt x="19" y="60"/>
                  </a:cubicBezTo>
                  <a:cubicBezTo>
                    <a:pt x="37" y="42"/>
                    <a:pt x="56" y="42"/>
                    <a:pt x="97" y="23"/>
                  </a:cubicBezTo>
                  <a:close/>
                  <a:moveTo>
                    <a:pt x="0" y="0"/>
                  </a:moveTo>
                  <a:lnTo>
                    <a:pt x="0" y="60"/>
                  </a:lnTo>
                  <a:lnTo>
                    <a:pt x="19" y="79"/>
                  </a:lnTo>
                  <a:lnTo>
                    <a:pt x="19" y="60"/>
                  </a:lnTo>
                  <a:cubicBezTo>
                    <a:pt x="19" y="42"/>
                    <a:pt x="0" y="23"/>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77"/>
            <p:cNvSpPr/>
            <p:nvPr/>
          </p:nvSpPr>
          <p:spPr>
            <a:xfrm>
              <a:off x="6559043" y="3030712"/>
              <a:ext cx="7865" cy="11275"/>
            </a:xfrm>
            <a:custGeom>
              <a:avLst/>
              <a:gdLst/>
              <a:ahLst/>
              <a:cxnLst/>
              <a:rect l="l" t="t" r="r" b="b"/>
              <a:pathLst>
                <a:path w="61" h="93" extrusionOk="0">
                  <a:moveTo>
                    <a:pt x="0" y="0"/>
                  </a:moveTo>
                  <a:lnTo>
                    <a:pt x="0" y="37"/>
                  </a:lnTo>
                  <a:cubicBezTo>
                    <a:pt x="19" y="19"/>
                    <a:pt x="19" y="0"/>
                    <a:pt x="0" y="0"/>
                  </a:cubicBezTo>
                  <a:close/>
                  <a:moveTo>
                    <a:pt x="37" y="37"/>
                  </a:moveTo>
                  <a:lnTo>
                    <a:pt x="37" y="56"/>
                  </a:lnTo>
                  <a:lnTo>
                    <a:pt x="37" y="93"/>
                  </a:lnTo>
                  <a:cubicBezTo>
                    <a:pt x="37" y="74"/>
                    <a:pt x="37" y="74"/>
                    <a:pt x="60" y="56"/>
                  </a:cubicBezTo>
                  <a:lnTo>
                    <a:pt x="60" y="37"/>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77"/>
            <p:cNvSpPr/>
            <p:nvPr/>
          </p:nvSpPr>
          <p:spPr>
            <a:xfrm>
              <a:off x="6581606" y="3044654"/>
              <a:ext cx="2579" cy="6910"/>
            </a:xfrm>
            <a:custGeom>
              <a:avLst/>
              <a:gdLst/>
              <a:ahLst/>
              <a:cxnLst/>
              <a:rect l="l" t="t" r="r" b="b"/>
              <a:pathLst>
                <a:path w="20" h="57" extrusionOk="0">
                  <a:moveTo>
                    <a:pt x="1" y="1"/>
                  </a:moveTo>
                  <a:lnTo>
                    <a:pt x="1" y="19"/>
                  </a:lnTo>
                  <a:cubicBezTo>
                    <a:pt x="1" y="19"/>
                    <a:pt x="19" y="38"/>
                    <a:pt x="19" y="56"/>
                  </a:cubicBezTo>
                  <a:cubicBezTo>
                    <a:pt x="19" y="38"/>
                    <a:pt x="19" y="19"/>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77"/>
            <p:cNvSpPr/>
            <p:nvPr/>
          </p:nvSpPr>
          <p:spPr>
            <a:xfrm>
              <a:off x="6514303" y="3030712"/>
              <a:ext cx="10315" cy="2303"/>
            </a:xfrm>
            <a:custGeom>
              <a:avLst/>
              <a:gdLst/>
              <a:ahLst/>
              <a:cxnLst/>
              <a:rect l="l" t="t" r="r" b="b"/>
              <a:pathLst>
                <a:path w="80" h="19" extrusionOk="0">
                  <a:moveTo>
                    <a:pt x="38" y="19"/>
                  </a:moveTo>
                  <a:lnTo>
                    <a:pt x="19" y="19"/>
                  </a:lnTo>
                  <a:lnTo>
                    <a:pt x="1" y="0"/>
                  </a:lnTo>
                  <a:lnTo>
                    <a:pt x="19" y="19"/>
                  </a:lnTo>
                  <a:lnTo>
                    <a:pt x="19" y="19"/>
                  </a:lnTo>
                  <a:lnTo>
                    <a:pt x="38" y="19"/>
                  </a:lnTo>
                  <a:lnTo>
                    <a:pt x="79" y="19"/>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77"/>
            <p:cNvSpPr/>
            <p:nvPr/>
          </p:nvSpPr>
          <p:spPr>
            <a:xfrm>
              <a:off x="6534030" y="3055929"/>
              <a:ext cx="3094" cy="2910"/>
            </a:xfrm>
            <a:custGeom>
              <a:avLst/>
              <a:gdLst/>
              <a:ahLst/>
              <a:cxnLst/>
              <a:rect l="l" t="t" r="r" b="b"/>
              <a:pathLst>
                <a:path w="24" h="24" extrusionOk="0">
                  <a:moveTo>
                    <a:pt x="0" y="0"/>
                  </a:moveTo>
                  <a:lnTo>
                    <a:pt x="0" y="23"/>
                  </a:lnTo>
                  <a:cubicBezTo>
                    <a:pt x="23" y="23"/>
                    <a:pt x="23" y="23"/>
                    <a:pt x="2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77"/>
            <p:cNvSpPr/>
            <p:nvPr/>
          </p:nvSpPr>
          <p:spPr>
            <a:xfrm>
              <a:off x="6504246" y="2988644"/>
              <a:ext cx="5415" cy="6910"/>
            </a:xfrm>
            <a:custGeom>
              <a:avLst/>
              <a:gdLst/>
              <a:ahLst/>
              <a:cxnLst/>
              <a:rect l="l" t="t" r="r" b="b"/>
              <a:pathLst>
                <a:path w="42" h="57" extrusionOk="0">
                  <a:moveTo>
                    <a:pt x="42" y="1"/>
                  </a:moveTo>
                  <a:cubicBezTo>
                    <a:pt x="23" y="1"/>
                    <a:pt x="23" y="1"/>
                    <a:pt x="0" y="19"/>
                  </a:cubicBezTo>
                  <a:lnTo>
                    <a:pt x="23" y="19"/>
                  </a:lnTo>
                  <a:lnTo>
                    <a:pt x="23" y="38"/>
                  </a:lnTo>
                  <a:cubicBezTo>
                    <a:pt x="42" y="38"/>
                    <a:pt x="42" y="56"/>
                    <a:pt x="42" y="56"/>
                  </a:cubicBezTo>
                  <a:lnTo>
                    <a:pt x="42" y="38"/>
                  </a:lnTo>
                  <a:lnTo>
                    <a:pt x="42" y="19"/>
                  </a:lnTo>
                  <a:lnTo>
                    <a:pt x="42"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77"/>
            <p:cNvSpPr/>
            <p:nvPr/>
          </p:nvSpPr>
          <p:spPr>
            <a:xfrm>
              <a:off x="6541766" y="2990947"/>
              <a:ext cx="4900" cy="6789"/>
            </a:xfrm>
            <a:custGeom>
              <a:avLst/>
              <a:gdLst/>
              <a:ahLst/>
              <a:cxnLst/>
              <a:rect l="l" t="t" r="r" b="b"/>
              <a:pathLst>
                <a:path w="38" h="56" extrusionOk="0">
                  <a:moveTo>
                    <a:pt x="0" y="0"/>
                  </a:moveTo>
                  <a:lnTo>
                    <a:pt x="0" y="19"/>
                  </a:lnTo>
                  <a:lnTo>
                    <a:pt x="19" y="37"/>
                  </a:lnTo>
                  <a:lnTo>
                    <a:pt x="37" y="56"/>
                  </a:lnTo>
                  <a:cubicBezTo>
                    <a:pt x="37" y="37"/>
                    <a:pt x="19" y="37"/>
                    <a:pt x="19" y="19"/>
                  </a:cubicBezTo>
                  <a:lnTo>
                    <a:pt x="0"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77"/>
            <p:cNvSpPr/>
            <p:nvPr/>
          </p:nvSpPr>
          <p:spPr>
            <a:xfrm>
              <a:off x="6484519" y="3053626"/>
              <a:ext cx="4900" cy="5213"/>
            </a:xfrm>
            <a:custGeom>
              <a:avLst/>
              <a:gdLst/>
              <a:ahLst/>
              <a:cxnLst/>
              <a:rect l="l" t="t" r="r" b="b"/>
              <a:pathLst>
                <a:path w="38" h="43" extrusionOk="0">
                  <a:moveTo>
                    <a:pt x="1" y="1"/>
                  </a:moveTo>
                  <a:lnTo>
                    <a:pt x="1" y="19"/>
                  </a:lnTo>
                  <a:lnTo>
                    <a:pt x="1" y="42"/>
                  </a:lnTo>
                  <a:lnTo>
                    <a:pt x="19" y="42"/>
                  </a:lnTo>
                  <a:cubicBezTo>
                    <a:pt x="38" y="42"/>
                    <a:pt x="38" y="19"/>
                    <a:pt x="38" y="19"/>
                  </a:cubicBezTo>
                  <a:lnTo>
                    <a:pt x="19" y="19"/>
                  </a:lnTo>
                  <a:cubicBezTo>
                    <a:pt x="1" y="19"/>
                    <a:pt x="1" y="1"/>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77"/>
            <p:cNvSpPr/>
            <p:nvPr/>
          </p:nvSpPr>
          <p:spPr>
            <a:xfrm>
              <a:off x="6519073" y="3083934"/>
              <a:ext cx="15085" cy="5092"/>
            </a:xfrm>
            <a:custGeom>
              <a:avLst/>
              <a:gdLst/>
              <a:ahLst/>
              <a:cxnLst/>
              <a:rect l="l" t="t" r="r" b="b"/>
              <a:pathLst>
                <a:path w="117" h="42" extrusionOk="0">
                  <a:moveTo>
                    <a:pt x="1" y="0"/>
                  </a:moveTo>
                  <a:cubicBezTo>
                    <a:pt x="8" y="8"/>
                    <a:pt x="13" y="11"/>
                    <a:pt x="18" y="11"/>
                  </a:cubicBezTo>
                  <a:cubicBezTo>
                    <a:pt x="26" y="11"/>
                    <a:pt x="30" y="0"/>
                    <a:pt x="42" y="0"/>
                  </a:cubicBezTo>
                  <a:close/>
                  <a:moveTo>
                    <a:pt x="42" y="0"/>
                  </a:moveTo>
                  <a:lnTo>
                    <a:pt x="42" y="23"/>
                  </a:lnTo>
                  <a:lnTo>
                    <a:pt x="61" y="23"/>
                  </a:lnTo>
                  <a:lnTo>
                    <a:pt x="42" y="0"/>
                  </a:lnTo>
                  <a:close/>
                  <a:moveTo>
                    <a:pt x="116" y="0"/>
                  </a:moveTo>
                  <a:cubicBezTo>
                    <a:pt x="98" y="0"/>
                    <a:pt x="98" y="23"/>
                    <a:pt x="79" y="23"/>
                  </a:cubicBezTo>
                  <a:cubicBezTo>
                    <a:pt x="98" y="23"/>
                    <a:pt x="98" y="23"/>
                    <a:pt x="116" y="0"/>
                  </a:cubicBezTo>
                  <a:close/>
                  <a:moveTo>
                    <a:pt x="79" y="23"/>
                  </a:moveTo>
                  <a:lnTo>
                    <a:pt x="61" y="42"/>
                  </a:lnTo>
                  <a:lnTo>
                    <a:pt x="79" y="42"/>
                  </a:lnTo>
                  <a:lnTo>
                    <a:pt x="79" y="23"/>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77"/>
            <p:cNvSpPr/>
            <p:nvPr/>
          </p:nvSpPr>
          <p:spPr>
            <a:xfrm>
              <a:off x="6576320" y="3069871"/>
              <a:ext cx="10186" cy="7395"/>
            </a:xfrm>
            <a:custGeom>
              <a:avLst/>
              <a:gdLst/>
              <a:ahLst/>
              <a:cxnLst/>
              <a:rect l="l" t="t" r="r" b="b"/>
              <a:pathLst>
                <a:path w="79" h="61" extrusionOk="0">
                  <a:moveTo>
                    <a:pt x="60" y="1"/>
                  </a:moveTo>
                  <a:lnTo>
                    <a:pt x="60" y="24"/>
                  </a:lnTo>
                  <a:lnTo>
                    <a:pt x="79" y="24"/>
                  </a:lnTo>
                  <a:lnTo>
                    <a:pt x="79" y="1"/>
                  </a:lnTo>
                  <a:close/>
                  <a:moveTo>
                    <a:pt x="0" y="42"/>
                  </a:moveTo>
                  <a:cubicBezTo>
                    <a:pt x="19" y="42"/>
                    <a:pt x="19" y="61"/>
                    <a:pt x="42" y="61"/>
                  </a:cubicBezTo>
                  <a:cubicBezTo>
                    <a:pt x="42" y="42"/>
                    <a:pt x="19" y="42"/>
                    <a:pt x="0" y="42"/>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77"/>
            <p:cNvSpPr/>
            <p:nvPr/>
          </p:nvSpPr>
          <p:spPr>
            <a:xfrm>
              <a:off x="6556593" y="2889474"/>
              <a:ext cx="245621" cy="130449"/>
            </a:xfrm>
            <a:custGeom>
              <a:avLst/>
              <a:gdLst/>
              <a:ahLst/>
              <a:cxnLst/>
              <a:rect l="l" t="t" r="r" b="b"/>
              <a:pathLst>
                <a:path w="1905" h="1076" extrusionOk="0">
                  <a:moveTo>
                    <a:pt x="1515" y="0"/>
                  </a:moveTo>
                  <a:cubicBezTo>
                    <a:pt x="1467" y="0"/>
                    <a:pt x="1413" y="3"/>
                    <a:pt x="1350" y="10"/>
                  </a:cubicBezTo>
                  <a:cubicBezTo>
                    <a:pt x="481" y="103"/>
                    <a:pt x="1" y="819"/>
                    <a:pt x="1" y="819"/>
                  </a:cubicBezTo>
                  <a:cubicBezTo>
                    <a:pt x="38" y="819"/>
                    <a:pt x="56" y="837"/>
                    <a:pt x="79" y="856"/>
                  </a:cubicBezTo>
                  <a:lnTo>
                    <a:pt x="79" y="893"/>
                  </a:lnTo>
                  <a:lnTo>
                    <a:pt x="98" y="911"/>
                  </a:lnTo>
                  <a:cubicBezTo>
                    <a:pt x="98" y="990"/>
                    <a:pt x="56" y="1068"/>
                    <a:pt x="56" y="1068"/>
                  </a:cubicBezTo>
                  <a:cubicBezTo>
                    <a:pt x="56" y="1068"/>
                    <a:pt x="222" y="1075"/>
                    <a:pt x="434" y="1075"/>
                  </a:cubicBezTo>
                  <a:cubicBezTo>
                    <a:pt x="712" y="1075"/>
                    <a:pt x="1069" y="1063"/>
                    <a:pt x="1234" y="1008"/>
                  </a:cubicBezTo>
                  <a:cubicBezTo>
                    <a:pt x="1405" y="971"/>
                    <a:pt x="1636" y="819"/>
                    <a:pt x="1715" y="643"/>
                  </a:cubicBezTo>
                  <a:cubicBezTo>
                    <a:pt x="1733" y="606"/>
                    <a:pt x="1733" y="546"/>
                    <a:pt x="1715" y="491"/>
                  </a:cubicBezTo>
                  <a:lnTo>
                    <a:pt x="1733" y="491"/>
                  </a:lnTo>
                  <a:cubicBezTo>
                    <a:pt x="1733" y="491"/>
                    <a:pt x="1752" y="491"/>
                    <a:pt x="1752" y="472"/>
                  </a:cubicBezTo>
                  <a:lnTo>
                    <a:pt x="1770" y="449"/>
                  </a:lnTo>
                  <a:cubicBezTo>
                    <a:pt x="1789" y="449"/>
                    <a:pt x="1789" y="449"/>
                    <a:pt x="1812" y="431"/>
                  </a:cubicBezTo>
                  <a:cubicBezTo>
                    <a:pt x="1886" y="357"/>
                    <a:pt x="1904" y="241"/>
                    <a:pt x="1867" y="163"/>
                  </a:cubicBezTo>
                  <a:cubicBezTo>
                    <a:pt x="1821" y="82"/>
                    <a:pt x="1758" y="0"/>
                    <a:pt x="151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77"/>
            <p:cNvSpPr/>
            <p:nvPr/>
          </p:nvSpPr>
          <p:spPr>
            <a:xfrm>
              <a:off x="6556593" y="2889474"/>
              <a:ext cx="245621" cy="110566"/>
            </a:xfrm>
            <a:custGeom>
              <a:avLst/>
              <a:gdLst/>
              <a:ahLst/>
              <a:cxnLst/>
              <a:rect l="l" t="t" r="r" b="b"/>
              <a:pathLst>
                <a:path w="1905" h="912" extrusionOk="0">
                  <a:moveTo>
                    <a:pt x="1515" y="0"/>
                  </a:moveTo>
                  <a:cubicBezTo>
                    <a:pt x="1467" y="0"/>
                    <a:pt x="1413" y="3"/>
                    <a:pt x="1350" y="10"/>
                  </a:cubicBezTo>
                  <a:cubicBezTo>
                    <a:pt x="481" y="103"/>
                    <a:pt x="1" y="819"/>
                    <a:pt x="1" y="819"/>
                  </a:cubicBezTo>
                  <a:cubicBezTo>
                    <a:pt x="38" y="819"/>
                    <a:pt x="56" y="837"/>
                    <a:pt x="79" y="856"/>
                  </a:cubicBezTo>
                  <a:cubicBezTo>
                    <a:pt x="79" y="874"/>
                    <a:pt x="79" y="893"/>
                    <a:pt x="98" y="911"/>
                  </a:cubicBezTo>
                  <a:cubicBezTo>
                    <a:pt x="1022" y="911"/>
                    <a:pt x="1715" y="491"/>
                    <a:pt x="1715" y="491"/>
                  </a:cubicBezTo>
                  <a:lnTo>
                    <a:pt x="1733" y="491"/>
                  </a:lnTo>
                  <a:cubicBezTo>
                    <a:pt x="1752" y="472"/>
                    <a:pt x="1789" y="449"/>
                    <a:pt x="1812" y="431"/>
                  </a:cubicBezTo>
                  <a:cubicBezTo>
                    <a:pt x="1886" y="357"/>
                    <a:pt x="1904" y="241"/>
                    <a:pt x="1867" y="163"/>
                  </a:cubicBezTo>
                  <a:cubicBezTo>
                    <a:pt x="1821" y="82"/>
                    <a:pt x="1758" y="0"/>
                    <a:pt x="15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77"/>
            <p:cNvSpPr/>
            <p:nvPr/>
          </p:nvSpPr>
          <p:spPr>
            <a:xfrm>
              <a:off x="6405353" y="2967428"/>
              <a:ext cx="49511" cy="23641"/>
            </a:xfrm>
            <a:custGeom>
              <a:avLst/>
              <a:gdLst/>
              <a:ahLst/>
              <a:cxnLst/>
              <a:rect l="l" t="t" r="r" b="b"/>
              <a:pathLst>
                <a:path w="384" h="195" extrusionOk="0">
                  <a:moveTo>
                    <a:pt x="0" y="0"/>
                  </a:moveTo>
                  <a:lnTo>
                    <a:pt x="0" y="19"/>
                  </a:lnTo>
                  <a:lnTo>
                    <a:pt x="0" y="37"/>
                  </a:lnTo>
                  <a:lnTo>
                    <a:pt x="19" y="60"/>
                  </a:lnTo>
                  <a:lnTo>
                    <a:pt x="37" y="79"/>
                  </a:lnTo>
                  <a:cubicBezTo>
                    <a:pt x="74" y="60"/>
                    <a:pt x="116" y="60"/>
                    <a:pt x="153" y="60"/>
                  </a:cubicBezTo>
                  <a:lnTo>
                    <a:pt x="189" y="60"/>
                  </a:lnTo>
                  <a:cubicBezTo>
                    <a:pt x="213" y="60"/>
                    <a:pt x="231" y="79"/>
                    <a:pt x="250" y="79"/>
                  </a:cubicBezTo>
                  <a:cubicBezTo>
                    <a:pt x="268" y="79"/>
                    <a:pt x="268" y="97"/>
                    <a:pt x="287" y="97"/>
                  </a:cubicBezTo>
                  <a:cubicBezTo>
                    <a:pt x="287" y="116"/>
                    <a:pt x="305" y="116"/>
                    <a:pt x="305" y="134"/>
                  </a:cubicBezTo>
                  <a:cubicBezTo>
                    <a:pt x="328" y="134"/>
                    <a:pt x="328" y="153"/>
                    <a:pt x="347" y="153"/>
                  </a:cubicBezTo>
                  <a:cubicBezTo>
                    <a:pt x="347" y="134"/>
                    <a:pt x="328" y="116"/>
                    <a:pt x="328" y="116"/>
                  </a:cubicBezTo>
                  <a:cubicBezTo>
                    <a:pt x="305" y="97"/>
                    <a:pt x="287" y="79"/>
                    <a:pt x="268" y="60"/>
                  </a:cubicBezTo>
                  <a:lnTo>
                    <a:pt x="250" y="60"/>
                  </a:lnTo>
                  <a:cubicBezTo>
                    <a:pt x="250" y="60"/>
                    <a:pt x="231" y="60"/>
                    <a:pt x="213" y="37"/>
                  </a:cubicBezTo>
                  <a:lnTo>
                    <a:pt x="97" y="37"/>
                  </a:lnTo>
                  <a:cubicBezTo>
                    <a:pt x="74" y="37"/>
                    <a:pt x="55" y="37"/>
                    <a:pt x="37" y="60"/>
                  </a:cubicBezTo>
                  <a:lnTo>
                    <a:pt x="37" y="37"/>
                  </a:lnTo>
                  <a:lnTo>
                    <a:pt x="19" y="37"/>
                  </a:lnTo>
                  <a:lnTo>
                    <a:pt x="19" y="19"/>
                  </a:lnTo>
                  <a:lnTo>
                    <a:pt x="19" y="0"/>
                  </a:lnTo>
                  <a:close/>
                  <a:moveTo>
                    <a:pt x="347" y="153"/>
                  </a:moveTo>
                  <a:cubicBezTo>
                    <a:pt x="347" y="176"/>
                    <a:pt x="347" y="176"/>
                    <a:pt x="365" y="194"/>
                  </a:cubicBezTo>
                  <a:lnTo>
                    <a:pt x="384" y="194"/>
                  </a:lnTo>
                  <a:lnTo>
                    <a:pt x="384" y="176"/>
                  </a:lnTo>
                  <a:cubicBezTo>
                    <a:pt x="365" y="176"/>
                    <a:pt x="365" y="153"/>
                    <a:pt x="347" y="153"/>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77"/>
            <p:cNvSpPr/>
            <p:nvPr/>
          </p:nvSpPr>
          <p:spPr>
            <a:xfrm>
              <a:off x="6410124" y="2980521"/>
              <a:ext cx="91802" cy="75529"/>
            </a:xfrm>
            <a:custGeom>
              <a:avLst/>
              <a:gdLst/>
              <a:ahLst/>
              <a:cxnLst/>
              <a:rect l="l" t="t" r="r" b="b"/>
              <a:pathLst>
                <a:path w="712" h="623" extrusionOk="0">
                  <a:moveTo>
                    <a:pt x="455" y="1"/>
                  </a:moveTo>
                  <a:cubicBezTo>
                    <a:pt x="400" y="1"/>
                    <a:pt x="342" y="14"/>
                    <a:pt x="291" y="45"/>
                  </a:cubicBezTo>
                  <a:cubicBezTo>
                    <a:pt x="152" y="142"/>
                    <a:pt x="0" y="414"/>
                    <a:pt x="37" y="530"/>
                  </a:cubicBezTo>
                  <a:lnTo>
                    <a:pt x="37" y="548"/>
                  </a:lnTo>
                  <a:cubicBezTo>
                    <a:pt x="79" y="604"/>
                    <a:pt x="152" y="622"/>
                    <a:pt x="250" y="622"/>
                  </a:cubicBezTo>
                  <a:cubicBezTo>
                    <a:pt x="365" y="604"/>
                    <a:pt x="481" y="585"/>
                    <a:pt x="559" y="530"/>
                  </a:cubicBezTo>
                  <a:cubicBezTo>
                    <a:pt x="596" y="507"/>
                    <a:pt x="615" y="470"/>
                    <a:pt x="656" y="433"/>
                  </a:cubicBezTo>
                  <a:cubicBezTo>
                    <a:pt x="712" y="336"/>
                    <a:pt x="712" y="220"/>
                    <a:pt x="656" y="123"/>
                  </a:cubicBezTo>
                  <a:cubicBezTo>
                    <a:pt x="638" y="86"/>
                    <a:pt x="615" y="45"/>
                    <a:pt x="578" y="26"/>
                  </a:cubicBezTo>
                  <a:cubicBezTo>
                    <a:pt x="542" y="10"/>
                    <a:pt x="499" y="1"/>
                    <a:pt x="455"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77"/>
            <p:cNvSpPr/>
            <p:nvPr/>
          </p:nvSpPr>
          <p:spPr>
            <a:xfrm>
              <a:off x="6437458" y="2933967"/>
              <a:ext cx="40099" cy="54798"/>
            </a:xfrm>
            <a:custGeom>
              <a:avLst/>
              <a:gdLst/>
              <a:ahLst/>
              <a:cxnLst/>
              <a:rect l="l" t="t" r="r" b="b"/>
              <a:pathLst>
                <a:path w="311" h="452" extrusionOk="0">
                  <a:moveTo>
                    <a:pt x="33" y="0"/>
                  </a:moveTo>
                  <a:cubicBezTo>
                    <a:pt x="27" y="0"/>
                    <a:pt x="19" y="8"/>
                    <a:pt x="19" y="8"/>
                  </a:cubicBezTo>
                  <a:lnTo>
                    <a:pt x="1" y="27"/>
                  </a:lnTo>
                  <a:lnTo>
                    <a:pt x="1" y="45"/>
                  </a:lnTo>
                  <a:lnTo>
                    <a:pt x="1" y="64"/>
                  </a:lnTo>
                  <a:lnTo>
                    <a:pt x="1" y="82"/>
                  </a:lnTo>
                  <a:lnTo>
                    <a:pt x="19" y="105"/>
                  </a:lnTo>
                  <a:cubicBezTo>
                    <a:pt x="19" y="105"/>
                    <a:pt x="38" y="105"/>
                    <a:pt x="56" y="124"/>
                  </a:cubicBezTo>
                  <a:lnTo>
                    <a:pt x="79" y="124"/>
                  </a:lnTo>
                  <a:cubicBezTo>
                    <a:pt x="98" y="142"/>
                    <a:pt x="116" y="161"/>
                    <a:pt x="135" y="161"/>
                  </a:cubicBezTo>
                  <a:cubicBezTo>
                    <a:pt x="153" y="179"/>
                    <a:pt x="172" y="198"/>
                    <a:pt x="195" y="221"/>
                  </a:cubicBezTo>
                  <a:cubicBezTo>
                    <a:pt x="213" y="239"/>
                    <a:pt x="232" y="239"/>
                    <a:pt x="250" y="258"/>
                  </a:cubicBezTo>
                  <a:cubicBezTo>
                    <a:pt x="250" y="276"/>
                    <a:pt x="269" y="295"/>
                    <a:pt x="269" y="295"/>
                  </a:cubicBezTo>
                  <a:cubicBezTo>
                    <a:pt x="269" y="313"/>
                    <a:pt x="269" y="336"/>
                    <a:pt x="287" y="355"/>
                  </a:cubicBezTo>
                  <a:lnTo>
                    <a:pt x="287" y="295"/>
                  </a:lnTo>
                  <a:cubicBezTo>
                    <a:pt x="269" y="276"/>
                    <a:pt x="269" y="276"/>
                    <a:pt x="269" y="258"/>
                  </a:cubicBezTo>
                  <a:cubicBezTo>
                    <a:pt x="250" y="239"/>
                    <a:pt x="232" y="221"/>
                    <a:pt x="213" y="198"/>
                  </a:cubicBezTo>
                  <a:cubicBezTo>
                    <a:pt x="195" y="179"/>
                    <a:pt x="172" y="161"/>
                    <a:pt x="153" y="142"/>
                  </a:cubicBezTo>
                  <a:cubicBezTo>
                    <a:pt x="135" y="124"/>
                    <a:pt x="116" y="124"/>
                    <a:pt x="98" y="105"/>
                  </a:cubicBezTo>
                  <a:lnTo>
                    <a:pt x="79" y="82"/>
                  </a:lnTo>
                  <a:cubicBezTo>
                    <a:pt x="56" y="82"/>
                    <a:pt x="56" y="64"/>
                    <a:pt x="38" y="64"/>
                  </a:cubicBezTo>
                  <a:lnTo>
                    <a:pt x="38" y="45"/>
                  </a:lnTo>
                  <a:lnTo>
                    <a:pt x="56" y="45"/>
                  </a:lnTo>
                  <a:lnTo>
                    <a:pt x="56" y="27"/>
                  </a:lnTo>
                  <a:cubicBezTo>
                    <a:pt x="56" y="27"/>
                    <a:pt x="56" y="8"/>
                    <a:pt x="38" y="8"/>
                  </a:cubicBezTo>
                  <a:cubicBezTo>
                    <a:pt x="38" y="2"/>
                    <a:pt x="35" y="0"/>
                    <a:pt x="33" y="0"/>
                  </a:cubicBezTo>
                  <a:close/>
                  <a:moveTo>
                    <a:pt x="287" y="392"/>
                  </a:moveTo>
                  <a:lnTo>
                    <a:pt x="287" y="429"/>
                  </a:lnTo>
                  <a:lnTo>
                    <a:pt x="287" y="452"/>
                  </a:lnTo>
                  <a:lnTo>
                    <a:pt x="310" y="429"/>
                  </a:lnTo>
                  <a:cubicBezTo>
                    <a:pt x="310" y="429"/>
                    <a:pt x="287" y="410"/>
                    <a:pt x="287" y="392"/>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77"/>
            <p:cNvSpPr/>
            <p:nvPr/>
          </p:nvSpPr>
          <p:spPr>
            <a:xfrm>
              <a:off x="6534030" y="3137641"/>
              <a:ext cx="10186" cy="11881"/>
            </a:xfrm>
            <a:custGeom>
              <a:avLst/>
              <a:gdLst/>
              <a:ahLst/>
              <a:cxnLst/>
              <a:rect l="l" t="t" r="r" b="b"/>
              <a:pathLst>
                <a:path w="79" h="98" extrusionOk="0">
                  <a:moveTo>
                    <a:pt x="23" y="61"/>
                  </a:moveTo>
                  <a:cubicBezTo>
                    <a:pt x="23" y="61"/>
                    <a:pt x="0" y="61"/>
                    <a:pt x="0" y="79"/>
                  </a:cubicBezTo>
                  <a:cubicBezTo>
                    <a:pt x="23" y="79"/>
                    <a:pt x="23" y="61"/>
                    <a:pt x="23" y="61"/>
                  </a:cubicBezTo>
                  <a:close/>
                  <a:moveTo>
                    <a:pt x="60" y="1"/>
                  </a:moveTo>
                  <a:cubicBezTo>
                    <a:pt x="42" y="1"/>
                    <a:pt x="42" y="19"/>
                    <a:pt x="42" y="19"/>
                  </a:cubicBezTo>
                  <a:cubicBezTo>
                    <a:pt x="23" y="43"/>
                    <a:pt x="23" y="43"/>
                    <a:pt x="23" y="61"/>
                  </a:cubicBezTo>
                  <a:cubicBezTo>
                    <a:pt x="42" y="61"/>
                    <a:pt x="42" y="43"/>
                    <a:pt x="42" y="43"/>
                  </a:cubicBezTo>
                  <a:lnTo>
                    <a:pt x="60" y="19"/>
                  </a:lnTo>
                  <a:lnTo>
                    <a:pt x="60" y="43"/>
                  </a:lnTo>
                  <a:lnTo>
                    <a:pt x="60" y="61"/>
                  </a:lnTo>
                  <a:cubicBezTo>
                    <a:pt x="79" y="79"/>
                    <a:pt x="79" y="98"/>
                    <a:pt x="79" y="98"/>
                  </a:cubicBezTo>
                  <a:lnTo>
                    <a:pt x="79" y="61"/>
                  </a:lnTo>
                  <a:lnTo>
                    <a:pt x="79" y="43"/>
                  </a:lnTo>
                  <a:cubicBezTo>
                    <a:pt x="79" y="19"/>
                    <a:pt x="60" y="19"/>
                    <a:pt x="6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77"/>
            <p:cNvSpPr/>
            <p:nvPr/>
          </p:nvSpPr>
          <p:spPr>
            <a:xfrm>
              <a:off x="6534030" y="3091208"/>
              <a:ext cx="14956" cy="50919"/>
            </a:xfrm>
            <a:custGeom>
              <a:avLst/>
              <a:gdLst/>
              <a:ahLst/>
              <a:cxnLst/>
              <a:rect l="l" t="t" r="r" b="b"/>
              <a:pathLst>
                <a:path w="116" h="420" extrusionOk="0">
                  <a:moveTo>
                    <a:pt x="23" y="0"/>
                  </a:moveTo>
                  <a:cubicBezTo>
                    <a:pt x="0" y="0"/>
                    <a:pt x="0" y="19"/>
                    <a:pt x="0" y="19"/>
                  </a:cubicBezTo>
                  <a:lnTo>
                    <a:pt x="0" y="37"/>
                  </a:lnTo>
                  <a:lnTo>
                    <a:pt x="0" y="56"/>
                  </a:lnTo>
                  <a:lnTo>
                    <a:pt x="0" y="79"/>
                  </a:lnTo>
                  <a:lnTo>
                    <a:pt x="0" y="116"/>
                  </a:lnTo>
                  <a:cubicBezTo>
                    <a:pt x="23" y="153"/>
                    <a:pt x="23" y="171"/>
                    <a:pt x="23" y="213"/>
                  </a:cubicBezTo>
                  <a:lnTo>
                    <a:pt x="23" y="231"/>
                  </a:lnTo>
                  <a:lnTo>
                    <a:pt x="23" y="250"/>
                  </a:lnTo>
                  <a:lnTo>
                    <a:pt x="23" y="287"/>
                  </a:lnTo>
                  <a:lnTo>
                    <a:pt x="23" y="384"/>
                  </a:lnTo>
                  <a:cubicBezTo>
                    <a:pt x="23" y="402"/>
                    <a:pt x="42" y="402"/>
                    <a:pt x="42" y="402"/>
                  </a:cubicBezTo>
                  <a:cubicBezTo>
                    <a:pt x="51" y="414"/>
                    <a:pt x="60" y="420"/>
                    <a:pt x="69" y="420"/>
                  </a:cubicBezTo>
                  <a:cubicBezTo>
                    <a:pt x="79" y="420"/>
                    <a:pt x="88" y="414"/>
                    <a:pt x="97" y="402"/>
                  </a:cubicBezTo>
                  <a:cubicBezTo>
                    <a:pt x="97" y="365"/>
                    <a:pt x="116" y="328"/>
                    <a:pt x="116" y="310"/>
                  </a:cubicBezTo>
                  <a:lnTo>
                    <a:pt x="116" y="250"/>
                  </a:lnTo>
                  <a:lnTo>
                    <a:pt x="116" y="231"/>
                  </a:lnTo>
                  <a:lnTo>
                    <a:pt x="116" y="195"/>
                  </a:lnTo>
                  <a:cubicBezTo>
                    <a:pt x="116" y="153"/>
                    <a:pt x="97" y="134"/>
                    <a:pt x="97" y="97"/>
                  </a:cubicBezTo>
                  <a:lnTo>
                    <a:pt x="60" y="56"/>
                  </a:lnTo>
                  <a:lnTo>
                    <a:pt x="60" y="37"/>
                  </a:lnTo>
                  <a:lnTo>
                    <a:pt x="42" y="19"/>
                  </a:lnTo>
                  <a:lnTo>
                    <a:pt x="23" y="0"/>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77"/>
            <p:cNvSpPr/>
            <p:nvPr/>
          </p:nvSpPr>
          <p:spPr>
            <a:xfrm>
              <a:off x="6497025" y="3035804"/>
              <a:ext cx="15085" cy="51040"/>
            </a:xfrm>
            <a:custGeom>
              <a:avLst/>
              <a:gdLst/>
              <a:ahLst/>
              <a:cxnLst/>
              <a:rect l="l" t="t" r="r" b="b"/>
              <a:pathLst>
                <a:path w="117" h="421" extrusionOk="0">
                  <a:moveTo>
                    <a:pt x="47" y="0"/>
                  </a:moveTo>
                  <a:cubicBezTo>
                    <a:pt x="38" y="0"/>
                    <a:pt x="28" y="5"/>
                    <a:pt x="19" y="14"/>
                  </a:cubicBezTo>
                  <a:cubicBezTo>
                    <a:pt x="1" y="14"/>
                    <a:pt x="1" y="32"/>
                    <a:pt x="1" y="51"/>
                  </a:cubicBezTo>
                  <a:lnTo>
                    <a:pt x="19" y="74"/>
                  </a:lnTo>
                  <a:lnTo>
                    <a:pt x="19" y="92"/>
                  </a:lnTo>
                  <a:cubicBezTo>
                    <a:pt x="38" y="111"/>
                    <a:pt x="38" y="129"/>
                    <a:pt x="38" y="129"/>
                  </a:cubicBezTo>
                  <a:cubicBezTo>
                    <a:pt x="56" y="166"/>
                    <a:pt x="56" y="189"/>
                    <a:pt x="56" y="226"/>
                  </a:cubicBezTo>
                  <a:lnTo>
                    <a:pt x="56" y="305"/>
                  </a:lnTo>
                  <a:cubicBezTo>
                    <a:pt x="56" y="342"/>
                    <a:pt x="38" y="360"/>
                    <a:pt x="19" y="397"/>
                  </a:cubicBezTo>
                  <a:cubicBezTo>
                    <a:pt x="19" y="397"/>
                    <a:pt x="19" y="420"/>
                    <a:pt x="38" y="420"/>
                  </a:cubicBezTo>
                  <a:lnTo>
                    <a:pt x="56" y="420"/>
                  </a:lnTo>
                  <a:cubicBezTo>
                    <a:pt x="79" y="379"/>
                    <a:pt x="98" y="360"/>
                    <a:pt x="98" y="323"/>
                  </a:cubicBezTo>
                  <a:cubicBezTo>
                    <a:pt x="116" y="282"/>
                    <a:pt x="116" y="263"/>
                    <a:pt x="116" y="226"/>
                  </a:cubicBezTo>
                  <a:cubicBezTo>
                    <a:pt x="116" y="189"/>
                    <a:pt x="116" y="148"/>
                    <a:pt x="98" y="129"/>
                  </a:cubicBezTo>
                  <a:lnTo>
                    <a:pt x="98" y="74"/>
                  </a:lnTo>
                  <a:cubicBezTo>
                    <a:pt x="79" y="74"/>
                    <a:pt x="79" y="51"/>
                    <a:pt x="79" y="51"/>
                  </a:cubicBezTo>
                  <a:lnTo>
                    <a:pt x="79" y="32"/>
                  </a:lnTo>
                  <a:lnTo>
                    <a:pt x="79" y="14"/>
                  </a:lnTo>
                  <a:cubicBezTo>
                    <a:pt x="68" y="5"/>
                    <a:pt x="57" y="0"/>
                    <a:pt x="4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77"/>
            <p:cNvSpPr/>
            <p:nvPr/>
          </p:nvSpPr>
          <p:spPr>
            <a:xfrm>
              <a:off x="6497025" y="3035804"/>
              <a:ext cx="51961" cy="72620"/>
            </a:xfrm>
            <a:custGeom>
              <a:avLst/>
              <a:gdLst/>
              <a:ahLst/>
              <a:cxnLst/>
              <a:rect l="l" t="t" r="r" b="b"/>
              <a:pathLst>
                <a:path w="403" h="599" extrusionOk="0">
                  <a:moveTo>
                    <a:pt x="45" y="0"/>
                  </a:moveTo>
                  <a:cubicBezTo>
                    <a:pt x="38" y="0"/>
                    <a:pt x="28" y="5"/>
                    <a:pt x="19" y="14"/>
                  </a:cubicBezTo>
                  <a:cubicBezTo>
                    <a:pt x="1" y="32"/>
                    <a:pt x="1" y="51"/>
                    <a:pt x="19" y="74"/>
                  </a:cubicBezTo>
                  <a:lnTo>
                    <a:pt x="38" y="92"/>
                  </a:lnTo>
                  <a:cubicBezTo>
                    <a:pt x="38" y="92"/>
                    <a:pt x="38" y="111"/>
                    <a:pt x="56" y="111"/>
                  </a:cubicBezTo>
                  <a:cubicBezTo>
                    <a:pt x="56" y="129"/>
                    <a:pt x="79" y="148"/>
                    <a:pt x="98" y="166"/>
                  </a:cubicBezTo>
                  <a:cubicBezTo>
                    <a:pt x="116" y="208"/>
                    <a:pt x="135" y="245"/>
                    <a:pt x="153" y="282"/>
                  </a:cubicBezTo>
                  <a:cubicBezTo>
                    <a:pt x="172" y="323"/>
                    <a:pt x="195" y="360"/>
                    <a:pt x="213" y="420"/>
                  </a:cubicBezTo>
                  <a:cubicBezTo>
                    <a:pt x="213" y="439"/>
                    <a:pt x="213" y="457"/>
                    <a:pt x="232" y="476"/>
                  </a:cubicBezTo>
                  <a:cubicBezTo>
                    <a:pt x="232" y="494"/>
                    <a:pt x="232" y="513"/>
                    <a:pt x="250" y="536"/>
                  </a:cubicBezTo>
                  <a:lnTo>
                    <a:pt x="250" y="554"/>
                  </a:lnTo>
                  <a:cubicBezTo>
                    <a:pt x="264" y="582"/>
                    <a:pt x="299" y="599"/>
                    <a:pt x="332" y="599"/>
                  </a:cubicBezTo>
                  <a:cubicBezTo>
                    <a:pt x="344" y="599"/>
                    <a:pt x="356" y="596"/>
                    <a:pt x="366" y="591"/>
                  </a:cubicBezTo>
                  <a:cubicBezTo>
                    <a:pt x="403" y="573"/>
                    <a:pt x="403" y="513"/>
                    <a:pt x="384" y="476"/>
                  </a:cubicBezTo>
                  <a:cubicBezTo>
                    <a:pt x="384" y="457"/>
                    <a:pt x="366" y="439"/>
                    <a:pt x="366" y="420"/>
                  </a:cubicBezTo>
                  <a:cubicBezTo>
                    <a:pt x="347" y="397"/>
                    <a:pt x="347" y="379"/>
                    <a:pt x="329" y="360"/>
                  </a:cubicBezTo>
                  <a:cubicBezTo>
                    <a:pt x="310" y="305"/>
                    <a:pt x="269" y="263"/>
                    <a:pt x="250" y="226"/>
                  </a:cubicBezTo>
                  <a:cubicBezTo>
                    <a:pt x="232" y="189"/>
                    <a:pt x="195" y="148"/>
                    <a:pt x="172" y="111"/>
                  </a:cubicBezTo>
                  <a:cubicBezTo>
                    <a:pt x="153" y="111"/>
                    <a:pt x="135" y="92"/>
                    <a:pt x="116" y="74"/>
                  </a:cubicBezTo>
                  <a:cubicBezTo>
                    <a:pt x="116" y="51"/>
                    <a:pt x="98" y="51"/>
                    <a:pt x="98" y="32"/>
                  </a:cubicBezTo>
                  <a:lnTo>
                    <a:pt x="79" y="32"/>
                  </a:lnTo>
                  <a:lnTo>
                    <a:pt x="56" y="14"/>
                  </a:lnTo>
                  <a:cubicBezTo>
                    <a:pt x="56" y="5"/>
                    <a:pt x="51" y="0"/>
                    <a:pt x="4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77"/>
            <p:cNvSpPr/>
            <p:nvPr/>
          </p:nvSpPr>
          <p:spPr>
            <a:xfrm>
              <a:off x="6554272" y="3161282"/>
              <a:ext cx="12636" cy="11881"/>
            </a:xfrm>
            <a:custGeom>
              <a:avLst/>
              <a:gdLst/>
              <a:ahLst/>
              <a:cxnLst/>
              <a:rect l="l" t="t" r="r" b="b"/>
              <a:pathLst>
                <a:path w="98" h="98" extrusionOk="0">
                  <a:moveTo>
                    <a:pt x="74" y="0"/>
                  </a:moveTo>
                  <a:cubicBezTo>
                    <a:pt x="56" y="0"/>
                    <a:pt x="56" y="18"/>
                    <a:pt x="37" y="18"/>
                  </a:cubicBezTo>
                  <a:cubicBezTo>
                    <a:pt x="37" y="37"/>
                    <a:pt x="19" y="37"/>
                    <a:pt x="0" y="55"/>
                  </a:cubicBezTo>
                  <a:cubicBezTo>
                    <a:pt x="19" y="37"/>
                    <a:pt x="37" y="37"/>
                    <a:pt x="56" y="37"/>
                  </a:cubicBezTo>
                  <a:cubicBezTo>
                    <a:pt x="56" y="37"/>
                    <a:pt x="56" y="18"/>
                    <a:pt x="74" y="18"/>
                  </a:cubicBezTo>
                  <a:cubicBezTo>
                    <a:pt x="74" y="37"/>
                    <a:pt x="74" y="37"/>
                    <a:pt x="56" y="55"/>
                  </a:cubicBezTo>
                  <a:lnTo>
                    <a:pt x="56" y="79"/>
                  </a:lnTo>
                  <a:lnTo>
                    <a:pt x="56" y="97"/>
                  </a:lnTo>
                  <a:lnTo>
                    <a:pt x="74" y="79"/>
                  </a:lnTo>
                  <a:lnTo>
                    <a:pt x="74" y="55"/>
                  </a:lnTo>
                  <a:lnTo>
                    <a:pt x="74" y="37"/>
                  </a:lnTo>
                  <a:cubicBezTo>
                    <a:pt x="74" y="18"/>
                    <a:pt x="97" y="18"/>
                    <a:pt x="9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77"/>
            <p:cNvSpPr/>
            <p:nvPr/>
          </p:nvSpPr>
          <p:spPr>
            <a:xfrm>
              <a:off x="6561364" y="3109636"/>
              <a:ext cx="20372" cy="53950"/>
            </a:xfrm>
            <a:custGeom>
              <a:avLst/>
              <a:gdLst/>
              <a:ahLst/>
              <a:cxnLst/>
              <a:rect l="l" t="t" r="r" b="b"/>
              <a:pathLst>
                <a:path w="158" h="445" extrusionOk="0">
                  <a:moveTo>
                    <a:pt x="98" y="1"/>
                  </a:moveTo>
                  <a:cubicBezTo>
                    <a:pt x="79" y="1"/>
                    <a:pt x="61" y="1"/>
                    <a:pt x="61" y="19"/>
                  </a:cubicBezTo>
                  <a:lnTo>
                    <a:pt x="61" y="43"/>
                  </a:lnTo>
                  <a:lnTo>
                    <a:pt x="61" y="61"/>
                  </a:lnTo>
                  <a:lnTo>
                    <a:pt x="61" y="79"/>
                  </a:lnTo>
                  <a:lnTo>
                    <a:pt x="61" y="135"/>
                  </a:lnTo>
                  <a:cubicBezTo>
                    <a:pt x="61" y="158"/>
                    <a:pt x="42" y="195"/>
                    <a:pt x="42" y="232"/>
                  </a:cubicBezTo>
                  <a:lnTo>
                    <a:pt x="42" y="250"/>
                  </a:lnTo>
                  <a:lnTo>
                    <a:pt x="42" y="274"/>
                  </a:lnTo>
                  <a:cubicBezTo>
                    <a:pt x="42" y="292"/>
                    <a:pt x="42" y="310"/>
                    <a:pt x="19" y="329"/>
                  </a:cubicBezTo>
                  <a:cubicBezTo>
                    <a:pt x="19" y="347"/>
                    <a:pt x="19" y="389"/>
                    <a:pt x="1" y="426"/>
                  </a:cubicBezTo>
                  <a:cubicBezTo>
                    <a:pt x="1" y="426"/>
                    <a:pt x="1" y="444"/>
                    <a:pt x="19" y="444"/>
                  </a:cubicBezTo>
                  <a:lnTo>
                    <a:pt x="42" y="444"/>
                  </a:lnTo>
                  <a:cubicBezTo>
                    <a:pt x="79" y="426"/>
                    <a:pt x="98" y="389"/>
                    <a:pt x="116" y="347"/>
                  </a:cubicBezTo>
                  <a:cubicBezTo>
                    <a:pt x="116" y="329"/>
                    <a:pt x="116" y="310"/>
                    <a:pt x="135" y="292"/>
                  </a:cubicBezTo>
                  <a:lnTo>
                    <a:pt x="135" y="232"/>
                  </a:lnTo>
                  <a:cubicBezTo>
                    <a:pt x="158" y="195"/>
                    <a:pt x="158" y="158"/>
                    <a:pt x="158" y="135"/>
                  </a:cubicBezTo>
                  <a:cubicBezTo>
                    <a:pt x="135" y="116"/>
                    <a:pt x="135" y="98"/>
                    <a:pt x="135" y="79"/>
                  </a:cubicBezTo>
                  <a:lnTo>
                    <a:pt x="135" y="43"/>
                  </a:lnTo>
                  <a:lnTo>
                    <a:pt x="135" y="19"/>
                  </a:lnTo>
                  <a:lnTo>
                    <a:pt x="116" y="19"/>
                  </a:lnTo>
                  <a:cubicBezTo>
                    <a:pt x="116" y="1"/>
                    <a:pt x="116" y="1"/>
                    <a:pt x="98"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77"/>
            <p:cNvSpPr/>
            <p:nvPr/>
          </p:nvSpPr>
          <p:spPr>
            <a:xfrm>
              <a:off x="6536995" y="3041017"/>
              <a:ext cx="22177" cy="54192"/>
            </a:xfrm>
            <a:custGeom>
              <a:avLst/>
              <a:gdLst/>
              <a:ahLst/>
              <a:cxnLst/>
              <a:rect l="l" t="t" r="r" b="b"/>
              <a:pathLst>
                <a:path w="172" h="447" extrusionOk="0">
                  <a:moveTo>
                    <a:pt x="131" y="0"/>
                  </a:moveTo>
                  <a:cubicBezTo>
                    <a:pt x="126" y="0"/>
                    <a:pt x="121" y="3"/>
                    <a:pt x="116" y="8"/>
                  </a:cubicBezTo>
                  <a:cubicBezTo>
                    <a:pt x="93" y="8"/>
                    <a:pt x="93" y="31"/>
                    <a:pt x="93" y="49"/>
                  </a:cubicBezTo>
                  <a:lnTo>
                    <a:pt x="93" y="68"/>
                  </a:lnTo>
                  <a:lnTo>
                    <a:pt x="93" y="86"/>
                  </a:lnTo>
                  <a:cubicBezTo>
                    <a:pt x="93" y="105"/>
                    <a:pt x="116" y="123"/>
                    <a:pt x="116" y="146"/>
                  </a:cubicBezTo>
                  <a:cubicBezTo>
                    <a:pt x="116" y="183"/>
                    <a:pt x="93" y="202"/>
                    <a:pt x="93" y="239"/>
                  </a:cubicBezTo>
                  <a:cubicBezTo>
                    <a:pt x="93" y="280"/>
                    <a:pt x="74" y="299"/>
                    <a:pt x="74" y="336"/>
                  </a:cubicBezTo>
                  <a:cubicBezTo>
                    <a:pt x="56" y="377"/>
                    <a:pt x="37" y="396"/>
                    <a:pt x="0" y="414"/>
                  </a:cubicBezTo>
                  <a:lnTo>
                    <a:pt x="0" y="433"/>
                  </a:lnTo>
                  <a:cubicBezTo>
                    <a:pt x="9" y="442"/>
                    <a:pt x="14" y="447"/>
                    <a:pt x="19" y="447"/>
                  </a:cubicBezTo>
                  <a:cubicBezTo>
                    <a:pt x="23" y="447"/>
                    <a:pt x="28" y="442"/>
                    <a:pt x="37" y="433"/>
                  </a:cubicBezTo>
                  <a:cubicBezTo>
                    <a:pt x="56" y="414"/>
                    <a:pt x="74" y="396"/>
                    <a:pt x="93" y="354"/>
                  </a:cubicBezTo>
                  <a:cubicBezTo>
                    <a:pt x="116" y="317"/>
                    <a:pt x="134" y="299"/>
                    <a:pt x="153" y="262"/>
                  </a:cubicBezTo>
                  <a:cubicBezTo>
                    <a:pt x="153" y="220"/>
                    <a:pt x="171" y="183"/>
                    <a:pt x="171" y="146"/>
                  </a:cubicBezTo>
                  <a:lnTo>
                    <a:pt x="171" y="86"/>
                  </a:lnTo>
                  <a:lnTo>
                    <a:pt x="171" y="68"/>
                  </a:lnTo>
                  <a:lnTo>
                    <a:pt x="171" y="49"/>
                  </a:lnTo>
                  <a:lnTo>
                    <a:pt x="153" y="31"/>
                  </a:lnTo>
                  <a:cubicBezTo>
                    <a:pt x="153" y="14"/>
                    <a:pt x="143" y="0"/>
                    <a:pt x="13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77"/>
            <p:cNvSpPr/>
            <p:nvPr/>
          </p:nvSpPr>
          <p:spPr>
            <a:xfrm>
              <a:off x="6548857" y="3041866"/>
              <a:ext cx="37649" cy="84986"/>
            </a:xfrm>
            <a:custGeom>
              <a:avLst/>
              <a:gdLst/>
              <a:ahLst/>
              <a:cxnLst/>
              <a:rect l="l" t="t" r="r" b="b"/>
              <a:pathLst>
                <a:path w="292" h="701" extrusionOk="0">
                  <a:moveTo>
                    <a:pt x="24" y="1"/>
                  </a:moveTo>
                  <a:cubicBezTo>
                    <a:pt x="1" y="1"/>
                    <a:pt x="1" y="24"/>
                    <a:pt x="1" y="42"/>
                  </a:cubicBezTo>
                  <a:lnTo>
                    <a:pt x="1" y="61"/>
                  </a:lnTo>
                  <a:lnTo>
                    <a:pt x="24" y="79"/>
                  </a:lnTo>
                  <a:lnTo>
                    <a:pt x="24" y="116"/>
                  </a:lnTo>
                  <a:cubicBezTo>
                    <a:pt x="42" y="139"/>
                    <a:pt x="42" y="158"/>
                    <a:pt x="61" y="195"/>
                  </a:cubicBezTo>
                  <a:cubicBezTo>
                    <a:pt x="61" y="232"/>
                    <a:pt x="79" y="292"/>
                    <a:pt x="79" y="329"/>
                  </a:cubicBezTo>
                  <a:cubicBezTo>
                    <a:pt x="98" y="389"/>
                    <a:pt x="98" y="426"/>
                    <a:pt x="116" y="486"/>
                  </a:cubicBezTo>
                  <a:lnTo>
                    <a:pt x="116" y="541"/>
                  </a:lnTo>
                  <a:lnTo>
                    <a:pt x="116" y="620"/>
                  </a:lnTo>
                  <a:lnTo>
                    <a:pt x="116" y="638"/>
                  </a:lnTo>
                  <a:cubicBezTo>
                    <a:pt x="135" y="668"/>
                    <a:pt x="162" y="701"/>
                    <a:pt x="191" y="701"/>
                  </a:cubicBezTo>
                  <a:cubicBezTo>
                    <a:pt x="198" y="701"/>
                    <a:pt x="206" y="699"/>
                    <a:pt x="213" y="694"/>
                  </a:cubicBezTo>
                  <a:cubicBezTo>
                    <a:pt x="255" y="694"/>
                    <a:pt x="292" y="657"/>
                    <a:pt x="273" y="620"/>
                  </a:cubicBezTo>
                  <a:cubicBezTo>
                    <a:pt x="273" y="578"/>
                    <a:pt x="273" y="560"/>
                    <a:pt x="255" y="523"/>
                  </a:cubicBezTo>
                  <a:lnTo>
                    <a:pt x="255" y="444"/>
                  </a:lnTo>
                  <a:cubicBezTo>
                    <a:pt x="232" y="407"/>
                    <a:pt x="213" y="347"/>
                    <a:pt x="195" y="310"/>
                  </a:cubicBezTo>
                  <a:cubicBezTo>
                    <a:pt x="176" y="255"/>
                    <a:pt x="158" y="195"/>
                    <a:pt x="139" y="158"/>
                  </a:cubicBezTo>
                  <a:cubicBezTo>
                    <a:pt x="139" y="139"/>
                    <a:pt x="116" y="98"/>
                    <a:pt x="98" y="79"/>
                  </a:cubicBezTo>
                  <a:cubicBezTo>
                    <a:pt x="98" y="79"/>
                    <a:pt x="98" y="61"/>
                    <a:pt x="79" y="42"/>
                  </a:cubicBezTo>
                  <a:lnTo>
                    <a:pt x="61" y="24"/>
                  </a:lnTo>
                  <a:cubicBezTo>
                    <a:pt x="61" y="1"/>
                    <a:pt x="42" y="1"/>
                    <a:pt x="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77"/>
            <p:cNvSpPr/>
            <p:nvPr/>
          </p:nvSpPr>
          <p:spPr>
            <a:xfrm>
              <a:off x="6449964" y="2999676"/>
              <a:ext cx="29913" cy="24126"/>
            </a:xfrm>
            <a:custGeom>
              <a:avLst/>
              <a:gdLst/>
              <a:ahLst/>
              <a:cxnLst/>
              <a:rect l="l" t="t" r="r" b="b"/>
              <a:pathLst>
                <a:path w="232" h="199" extrusionOk="0">
                  <a:moveTo>
                    <a:pt x="152" y="1"/>
                  </a:moveTo>
                  <a:cubicBezTo>
                    <a:pt x="133" y="1"/>
                    <a:pt x="114" y="7"/>
                    <a:pt x="98" y="25"/>
                  </a:cubicBezTo>
                  <a:cubicBezTo>
                    <a:pt x="56" y="62"/>
                    <a:pt x="1" y="159"/>
                    <a:pt x="19" y="178"/>
                  </a:cubicBezTo>
                  <a:cubicBezTo>
                    <a:pt x="26" y="192"/>
                    <a:pt x="45" y="198"/>
                    <a:pt x="67" y="198"/>
                  </a:cubicBezTo>
                  <a:cubicBezTo>
                    <a:pt x="103" y="198"/>
                    <a:pt x="149" y="182"/>
                    <a:pt x="172" y="159"/>
                  </a:cubicBezTo>
                  <a:cubicBezTo>
                    <a:pt x="232" y="118"/>
                    <a:pt x="232" y="62"/>
                    <a:pt x="213" y="25"/>
                  </a:cubicBezTo>
                  <a:cubicBezTo>
                    <a:pt x="200" y="12"/>
                    <a:pt x="176" y="1"/>
                    <a:pt x="15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1" name="Google Shape;6841;p77"/>
          <p:cNvGrpSpPr/>
          <p:nvPr/>
        </p:nvGrpSpPr>
        <p:grpSpPr>
          <a:xfrm>
            <a:off x="172357" y="3732864"/>
            <a:ext cx="540748" cy="354626"/>
            <a:chOff x="2998925" y="1123600"/>
            <a:chExt cx="1154950" cy="757425"/>
          </a:xfrm>
        </p:grpSpPr>
        <p:sp>
          <p:nvSpPr>
            <p:cNvPr id="6842" name="Google Shape;6842;p77"/>
            <p:cNvSpPr/>
            <p:nvPr/>
          </p:nvSpPr>
          <p:spPr>
            <a:xfrm>
              <a:off x="3133950" y="1299275"/>
              <a:ext cx="318700" cy="211575"/>
            </a:xfrm>
            <a:custGeom>
              <a:avLst/>
              <a:gdLst/>
              <a:ahLst/>
              <a:cxnLst/>
              <a:rect l="l" t="t" r="r" b="b"/>
              <a:pathLst>
                <a:path w="12748" h="8463" extrusionOk="0">
                  <a:moveTo>
                    <a:pt x="3963" y="1"/>
                  </a:moveTo>
                  <a:cubicBezTo>
                    <a:pt x="3276" y="1"/>
                    <a:pt x="2504" y="306"/>
                    <a:pt x="2233" y="937"/>
                  </a:cubicBezTo>
                  <a:cubicBezTo>
                    <a:pt x="1945" y="1693"/>
                    <a:pt x="2089" y="3061"/>
                    <a:pt x="1657" y="3637"/>
                  </a:cubicBezTo>
                  <a:cubicBezTo>
                    <a:pt x="1477" y="3781"/>
                    <a:pt x="1045" y="3961"/>
                    <a:pt x="757" y="4105"/>
                  </a:cubicBezTo>
                  <a:cubicBezTo>
                    <a:pt x="433" y="4250"/>
                    <a:pt x="1" y="4538"/>
                    <a:pt x="1" y="4862"/>
                  </a:cubicBezTo>
                  <a:cubicBezTo>
                    <a:pt x="1" y="5294"/>
                    <a:pt x="433" y="5438"/>
                    <a:pt x="757" y="5582"/>
                  </a:cubicBezTo>
                  <a:cubicBezTo>
                    <a:pt x="1045" y="5582"/>
                    <a:pt x="1333" y="5438"/>
                    <a:pt x="1657" y="5438"/>
                  </a:cubicBezTo>
                  <a:cubicBezTo>
                    <a:pt x="2446" y="5240"/>
                    <a:pt x="3250" y="5145"/>
                    <a:pt x="4048" y="5145"/>
                  </a:cubicBezTo>
                  <a:cubicBezTo>
                    <a:pt x="6892" y="5145"/>
                    <a:pt x="9675" y="6354"/>
                    <a:pt x="11559" y="8462"/>
                  </a:cubicBezTo>
                  <a:cubicBezTo>
                    <a:pt x="11847" y="7994"/>
                    <a:pt x="12135" y="7382"/>
                    <a:pt x="12747" y="6338"/>
                  </a:cubicBezTo>
                  <a:cubicBezTo>
                    <a:pt x="10947" y="3205"/>
                    <a:pt x="8390" y="793"/>
                    <a:pt x="4358" y="37"/>
                  </a:cubicBezTo>
                  <a:cubicBezTo>
                    <a:pt x="4233" y="13"/>
                    <a:pt x="4100" y="1"/>
                    <a:pt x="3963"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77"/>
            <p:cNvSpPr/>
            <p:nvPr/>
          </p:nvSpPr>
          <p:spPr>
            <a:xfrm>
              <a:off x="3658750" y="1160575"/>
              <a:ext cx="344800" cy="278250"/>
            </a:xfrm>
            <a:custGeom>
              <a:avLst/>
              <a:gdLst/>
              <a:ahLst/>
              <a:cxnLst/>
              <a:rect l="l" t="t" r="r" b="b"/>
              <a:pathLst>
                <a:path w="13792" h="11130" extrusionOk="0">
                  <a:moveTo>
                    <a:pt x="4990" y="1"/>
                  </a:moveTo>
                  <a:cubicBezTo>
                    <a:pt x="4463" y="1"/>
                    <a:pt x="3844" y="331"/>
                    <a:pt x="2989" y="1408"/>
                  </a:cubicBezTo>
                  <a:cubicBezTo>
                    <a:pt x="2089" y="2596"/>
                    <a:pt x="469" y="5909"/>
                    <a:pt x="1" y="9509"/>
                  </a:cubicBezTo>
                  <a:cubicBezTo>
                    <a:pt x="613" y="10230"/>
                    <a:pt x="1189" y="10554"/>
                    <a:pt x="2269" y="11130"/>
                  </a:cubicBezTo>
                  <a:cubicBezTo>
                    <a:pt x="4790" y="8285"/>
                    <a:pt x="8246" y="6053"/>
                    <a:pt x="11847" y="5009"/>
                  </a:cubicBezTo>
                  <a:cubicBezTo>
                    <a:pt x="12747" y="4685"/>
                    <a:pt x="13647" y="4397"/>
                    <a:pt x="13791" y="3640"/>
                  </a:cubicBezTo>
                  <a:cubicBezTo>
                    <a:pt x="13791" y="3208"/>
                    <a:pt x="13647" y="2740"/>
                    <a:pt x="13359" y="2452"/>
                  </a:cubicBezTo>
                  <a:cubicBezTo>
                    <a:pt x="12693" y="1531"/>
                    <a:pt x="11578" y="1058"/>
                    <a:pt x="10385" y="1058"/>
                  </a:cubicBezTo>
                  <a:cubicBezTo>
                    <a:pt x="10225" y="1058"/>
                    <a:pt x="10064" y="1067"/>
                    <a:pt x="9903" y="1084"/>
                  </a:cubicBezTo>
                  <a:cubicBezTo>
                    <a:pt x="9711" y="1110"/>
                    <a:pt x="9509" y="1122"/>
                    <a:pt x="9300" y="1122"/>
                  </a:cubicBezTo>
                  <a:cubicBezTo>
                    <a:pt x="8372" y="1122"/>
                    <a:pt x="7325" y="887"/>
                    <a:pt x="6590" y="652"/>
                  </a:cubicBezTo>
                  <a:cubicBezTo>
                    <a:pt x="6041" y="406"/>
                    <a:pt x="5572" y="1"/>
                    <a:pt x="4990"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77"/>
            <p:cNvSpPr/>
            <p:nvPr/>
          </p:nvSpPr>
          <p:spPr>
            <a:xfrm>
              <a:off x="3617350" y="1476625"/>
              <a:ext cx="394300" cy="239450"/>
            </a:xfrm>
            <a:custGeom>
              <a:avLst/>
              <a:gdLst/>
              <a:ahLst/>
              <a:cxnLst/>
              <a:rect l="l" t="t" r="r" b="b"/>
              <a:pathLst>
                <a:path w="15772" h="9578" extrusionOk="0">
                  <a:moveTo>
                    <a:pt x="7058" y="0"/>
                  </a:moveTo>
                  <a:cubicBezTo>
                    <a:pt x="4501" y="0"/>
                    <a:pt x="1945" y="612"/>
                    <a:pt x="1" y="2268"/>
                  </a:cubicBezTo>
                  <a:cubicBezTo>
                    <a:pt x="145" y="2268"/>
                    <a:pt x="325" y="2557"/>
                    <a:pt x="613" y="2845"/>
                  </a:cubicBezTo>
                  <a:cubicBezTo>
                    <a:pt x="901" y="2989"/>
                    <a:pt x="1225" y="3169"/>
                    <a:pt x="1513" y="3169"/>
                  </a:cubicBezTo>
                  <a:cubicBezTo>
                    <a:pt x="4069" y="4069"/>
                    <a:pt x="6302" y="5545"/>
                    <a:pt x="8102" y="7489"/>
                  </a:cubicBezTo>
                  <a:cubicBezTo>
                    <a:pt x="8570" y="8102"/>
                    <a:pt x="9002" y="8714"/>
                    <a:pt x="9758" y="9146"/>
                  </a:cubicBezTo>
                  <a:cubicBezTo>
                    <a:pt x="10110" y="9415"/>
                    <a:pt x="10558" y="9577"/>
                    <a:pt x="10984" y="9577"/>
                  </a:cubicBezTo>
                  <a:cubicBezTo>
                    <a:pt x="11299" y="9577"/>
                    <a:pt x="11602" y="9489"/>
                    <a:pt x="11847" y="9290"/>
                  </a:cubicBezTo>
                  <a:cubicBezTo>
                    <a:pt x="12603" y="8714"/>
                    <a:pt x="12747" y="7670"/>
                    <a:pt x="13359" y="6913"/>
                  </a:cubicBezTo>
                  <a:cubicBezTo>
                    <a:pt x="13647" y="6445"/>
                    <a:pt x="14259" y="6013"/>
                    <a:pt x="14871" y="5689"/>
                  </a:cubicBezTo>
                  <a:cubicBezTo>
                    <a:pt x="15303" y="5257"/>
                    <a:pt x="15772" y="4645"/>
                    <a:pt x="15772" y="4069"/>
                  </a:cubicBezTo>
                  <a:cubicBezTo>
                    <a:pt x="15772" y="3169"/>
                    <a:pt x="15015" y="2557"/>
                    <a:pt x="14115" y="2088"/>
                  </a:cubicBezTo>
                  <a:cubicBezTo>
                    <a:pt x="12027" y="900"/>
                    <a:pt x="9470" y="144"/>
                    <a:pt x="7058"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77"/>
            <p:cNvSpPr/>
            <p:nvPr/>
          </p:nvSpPr>
          <p:spPr>
            <a:xfrm>
              <a:off x="3085350" y="1537725"/>
              <a:ext cx="427600" cy="301150"/>
            </a:xfrm>
            <a:custGeom>
              <a:avLst/>
              <a:gdLst/>
              <a:ahLst/>
              <a:cxnLst/>
              <a:rect l="l" t="t" r="r" b="b"/>
              <a:pathLst>
                <a:path w="17104" h="12046" extrusionOk="0">
                  <a:moveTo>
                    <a:pt x="14888" y="0"/>
                  </a:moveTo>
                  <a:cubicBezTo>
                    <a:pt x="14716" y="0"/>
                    <a:pt x="14552" y="35"/>
                    <a:pt x="14403" y="113"/>
                  </a:cubicBezTo>
                  <a:cubicBezTo>
                    <a:pt x="10334" y="401"/>
                    <a:pt x="4321" y="2813"/>
                    <a:pt x="1045" y="6702"/>
                  </a:cubicBezTo>
                  <a:cubicBezTo>
                    <a:pt x="433" y="7314"/>
                    <a:pt x="1" y="8214"/>
                    <a:pt x="433" y="8970"/>
                  </a:cubicBezTo>
                  <a:cubicBezTo>
                    <a:pt x="730" y="9338"/>
                    <a:pt x="1163" y="9416"/>
                    <a:pt x="1650" y="9416"/>
                  </a:cubicBezTo>
                  <a:cubicBezTo>
                    <a:pt x="2013" y="9416"/>
                    <a:pt x="2404" y="9373"/>
                    <a:pt x="2792" y="9373"/>
                  </a:cubicBezTo>
                  <a:cubicBezTo>
                    <a:pt x="2955" y="9373"/>
                    <a:pt x="3118" y="9380"/>
                    <a:pt x="3277" y="9402"/>
                  </a:cubicBezTo>
                  <a:cubicBezTo>
                    <a:pt x="4321" y="9546"/>
                    <a:pt x="5077" y="10447"/>
                    <a:pt x="5978" y="11203"/>
                  </a:cubicBezTo>
                  <a:cubicBezTo>
                    <a:pt x="6554" y="11594"/>
                    <a:pt x="7440" y="12045"/>
                    <a:pt x="8163" y="12045"/>
                  </a:cubicBezTo>
                  <a:cubicBezTo>
                    <a:pt x="8570" y="12045"/>
                    <a:pt x="8926" y="11903"/>
                    <a:pt x="9146" y="11527"/>
                  </a:cubicBezTo>
                  <a:cubicBezTo>
                    <a:pt x="11847" y="6270"/>
                    <a:pt x="13323" y="4001"/>
                    <a:pt x="17104" y="1769"/>
                  </a:cubicBezTo>
                  <a:cubicBezTo>
                    <a:pt x="16833" y="897"/>
                    <a:pt x="15760" y="0"/>
                    <a:pt x="14888"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77"/>
            <p:cNvSpPr/>
            <p:nvPr/>
          </p:nvSpPr>
          <p:spPr>
            <a:xfrm>
              <a:off x="3276175" y="1123600"/>
              <a:ext cx="447450" cy="334125"/>
            </a:xfrm>
            <a:custGeom>
              <a:avLst/>
              <a:gdLst/>
              <a:ahLst/>
              <a:cxnLst/>
              <a:rect l="l" t="t" r="r" b="b"/>
              <a:pathLst>
                <a:path w="17898" h="13365" extrusionOk="0">
                  <a:moveTo>
                    <a:pt x="15388" y="1"/>
                  </a:moveTo>
                  <a:cubicBezTo>
                    <a:pt x="14897" y="1"/>
                    <a:pt x="14354" y="70"/>
                    <a:pt x="13792" y="186"/>
                  </a:cubicBezTo>
                  <a:cubicBezTo>
                    <a:pt x="11091" y="763"/>
                    <a:pt x="8859" y="3175"/>
                    <a:pt x="6014" y="3463"/>
                  </a:cubicBezTo>
                  <a:cubicBezTo>
                    <a:pt x="5834" y="3492"/>
                    <a:pt x="5654" y="3503"/>
                    <a:pt x="5474" y="3503"/>
                  </a:cubicBezTo>
                  <a:cubicBezTo>
                    <a:pt x="4754" y="3503"/>
                    <a:pt x="4034" y="3319"/>
                    <a:pt x="3314" y="3319"/>
                  </a:cubicBezTo>
                  <a:cubicBezTo>
                    <a:pt x="2413" y="3319"/>
                    <a:pt x="1369" y="3463"/>
                    <a:pt x="901" y="4219"/>
                  </a:cubicBezTo>
                  <a:cubicBezTo>
                    <a:pt x="1" y="5263"/>
                    <a:pt x="289" y="6776"/>
                    <a:pt x="1189" y="7676"/>
                  </a:cubicBezTo>
                  <a:cubicBezTo>
                    <a:pt x="1945" y="8720"/>
                    <a:pt x="4970" y="10808"/>
                    <a:pt x="6014" y="13365"/>
                  </a:cubicBezTo>
                  <a:cubicBezTo>
                    <a:pt x="8685" y="13107"/>
                    <a:pt x="12219" y="11642"/>
                    <a:pt x="14534" y="11642"/>
                  </a:cubicBezTo>
                  <a:cubicBezTo>
                    <a:pt x="14809" y="11642"/>
                    <a:pt x="15067" y="11663"/>
                    <a:pt x="15304" y="11709"/>
                  </a:cubicBezTo>
                  <a:cubicBezTo>
                    <a:pt x="16060" y="5731"/>
                    <a:pt x="17248" y="4831"/>
                    <a:pt x="17572" y="2563"/>
                  </a:cubicBezTo>
                  <a:cubicBezTo>
                    <a:pt x="17897" y="640"/>
                    <a:pt x="16878" y="1"/>
                    <a:pt x="15388"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77"/>
            <p:cNvSpPr/>
            <p:nvPr/>
          </p:nvSpPr>
          <p:spPr>
            <a:xfrm>
              <a:off x="3400400" y="1231700"/>
              <a:ext cx="247575" cy="207125"/>
            </a:xfrm>
            <a:custGeom>
              <a:avLst/>
              <a:gdLst/>
              <a:ahLst/>
              <a:cxnLst/>
              <a:rect l="l" t="t" r="r" b="b"/>
              <a:pathLst>
                <a:path w="9903" h="8285" extrusionOk="0">
                  <a:moveTo>
                    <a:pt x="3300" y="0"/>
                  </a:moveTo>
                  <a:cubicBezTo>
                    <a:pt x="3244" y="0"/>
                    <a:pt x="3188" y="12"/>
                    <a:pt x="3134" y="39"/>
                  </a:cubicBezTo>
                  <a:cubicBezTo>
                    <a:pt x="2701" y="39"/>
                    <a:pt x="2521" y="363"/>
                    <a:pt x="2521" y="795"/>
                  </a:cubicBezTo>
                  <a:cubicBezTo>
                    <a:pt x="2377" y="1083"/>
                    <a:pt x="2521" y="1552"/>
                    <a:pt x="2521" y="1840"/>
                  </a:cubicBezTo>
                  <a:cubicBezTo>
                    <a:pt x="2701" y="2596"/>
                    <a:pt x="2989" y="3352"/>
                    <a:pt x="3134" y="3964"/>
                  </a:cubicBezTo>
                  <a:cubicBezTo>
                    <a:pt x="3134" y="4396"/>
                    <a:pt x="3278" y="4684"/>
                    <a:pt x="3134" y="5008"/>
                  </a:cubicBezTo>
                  <a:cubicBezTo>
                    <a:pt x="3134" y="5440"/>
                    <a:pt x="2845" y="5764"/>
                    <a:pt x="2521" y="5764"/>
                  </a:cubicBezTo>
                  <a:cubicBezTo>
                    <a:pt x="1945" y="5764"/>
                    <a:pt x="1621" y="5296"/>
                    <a:pt x="1477" y="4864"/>
                  </a:cubicBezTo>
                  <a:cubicBezTo>
                    <a:pt x="1269" y="4525"/>
                    <a:pt x="890" y="4281"/>
                    <a:pt x="588" y="4281"/>
                  </a:cubicBezTo>
                  <a:cubicBezTo>
                    <a:pt x="473" y="4281"/>
                    <a:pt x="369" y="4316"/>
                    <a:pt x="289" y="4396"/>
                  </a:cubicBezTo>
                  <a:cubicBezTo>
                    <a:pt x="1" y="4684"/>
                    <a:pt x="145" y="5296"/>
                    <a:pt x="433" y="5584"/>
                  </a:cubicBezTo>
                  <a:cubicBezTo>
                    <a:pt x="1189" y="6484"/>
                    <a:pt x="1945" y="7385"/>
                    <a:pt x="2701" y="8285"/>
                  </a:cubicBezTo>
                  <a:cubicBezTo>
                    <a:pt x="3890" y="7853"/>
                    <a:pt x="5402" y="7385"/>
                    <a:pt x="6878" y="7385"/>
                  </a:cubicBezTo>
                  <a:cubicBezTo>
                    <a:pt x="7346" y="7385"/>
                    <a:pt x="7778" y="7385"/>
                    <a:pt x="8102" y="7097"/>
                  </a:cubicBezTo>
                  <a:cubicBezTo>
                    <a:pt x="8246" y="6953"/>
                    <a:pt x="8390" y="6664"/>
                    <a:pt x="8390" y="6340"/>
                  </a:cubicBezTo>
                  <a:cubicBezTo>
                    <a:pt x="8823" y="5296"/>
                    <a:pt x="9291" y="4108"/>
                    <a:pt x="9579" y="2884"/>
                  </a:cubicBezTo>
                  <a:cubicBezTo>
                    <a:pt x="9723" y="2452"/>
                    <a:pt x="9903" y="1840"/>
                    <a:pt x="9435" y="1696"/>
                  </a:cubicBezTo>
                  <a:cubicBezTo>
                    <a:pt x="9376" y="1676"/>
                    <a:pt x="9319" y="1667"/>
                    <a:pt x="9265" y="1667"/>
                  </a:cubicBezTo>
                  <a:cubicBezTo>
                    <a:pt x="8918" y="1667"/>
                    <a:pt x="8659" y="2028"/>
                    <a:pt x="8535" y="2308"/>
                  </a:cubicBezTo>
                  <a:cubicBezTo>
                    <a:pt x="8246" y="3064"/>
                    <a:pt x="7922" y="3640"/>
                    <a:pt x="7634" y="4252"/>
                  </a:cubicBezTo>
                  <a:cubicBezTo>
                    <a:pt x="7490" y="4540"/>
                    <a:pt x="7346" y="4864"/>
                    <a:pt x="7022" y="4864"/>
                  </a:cubicBezTo>
                  <a:cubicBezTo>
                    <a:pt x="6734" y="4684"/>
                    <a:pt x="6734" y="4252"/>
                    <a:pt x="6734" y="3964"/>
                  </a:cubicBezTo>
                  <a:cubicBezTo>
                    <a:pt x="6878" y="3352"/>
                    <a:pt x="6878" y="2596"/>
                    <a:pt x="7022" y="1840"/>
                  </a:cubicBezTo>
                  <a:cubicBezTo>
                    <a:pt x="7022" y="1407"/>
                    <a:pt x="6878" y="651"/>
                    <a:pt x="6446" y="651"/>
                  </a:cubicBezTo>
                  <a:cubicBezTo>
                    <a:pt x="5978" y="651"/>
                    <a:pt x="5834" y="1263"/>
                    <a:pt x="5834" y="1696"/>
                  </a:cubicBezTo>
                  <a:lnTo>
                    <a:pt x="5834" y="4108"/>
                  </a:lnTo>
                  <a:cubicBezTo>
                    <a:pt x="5834" y="4396"/>
                    <a:pt x="5690" y="4864"/>
                    <a:pt x="5402" y="4864"/>
                  </a:cubicBezTo>
                  <a:cubicBezTo>
                    <a:pt x="5078" y="4684"/>
                    <a:pt x="5078" y="4540"/>
                    <a:pt x="5078" y="4396"/>
                  </a:cubicBezTo>
                  <a:cubicBezTo>
                    <a:pt x="4790" y="3352"/>
                    <a:pt x="4646" y="2308"/>
                    <a:pt x="4322" y="1407"/>
                  </a:cubicBezTo>
                  <a:cubicBezTo>
                    <a:pt x="4322" y="1083"/>
                    <a:pt x="4178" y="651"/>
                    <a:pt x="4034" y="363"/>
                  </a:cubicBezTo>
                  <a:cubicBezTo>
                    <a:pt x="3800" y="217"/>
                    <a:pt x="3543" y="0"/>
                    <a:pt x="330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77"/>
            <p:cNvSpPr/>
            <p:nvPr/>
          </p:nvSpPr>
          <p:spPr>
            <a:xfrm>
              <a:off x="2998925" y="1430700"/>
              <a:ext cx="476225" cy="290925"/>
            </a:xfrm>
            <a:custGeom>
              <a:avLst/>
              <a:gdLst/>
              <a:ahLst/>
              <a:cxnLst/>
              <a:rect l="l" t="t" r="r" b="b"/>
              <a:pathLst>
                <a:path w="19049" h="11637" extrusionOk="0">
                  <a:moveTo>
                    <a:pt x="9535" y="1"/>
                  </a:moveTo>
                  <a:cubicBezTo>
                    <a:pt x="8849" y="1"/>
                    <a:pt x="8164" y="60"/>
                    <a:pt x="7490" y="181"/>
                  </a:cubicBezTo>
                  <a:cubicBezTo>
                    <a:pt x="5402" y="505"/>
                    <a:pt x="3133" y="1693"/>
                    <a:pt x="2377" y="3637"/>
                  </a:cubicBezTo>
                  <a:cubicBezTo>
                    <a:pt x="1801" y="5006"/>
                    <a:pt x="1945" y="6626"/>
                    <a:pt x="1189" y="7850"/>
                  </a:cubicBezTo>
                  <a:cubicBezTo>
                    <a:pt x="577" y="8750"/>
                    <a:pt x="1" y="9651"/>
                    <a:pt x="145" y="10695"/>
                  </a:cubicBezTo>
                  <a:cubicBezTo>
                    <a:pt x="145" y="11207"/>
                    <a:pt x="558" y="11637"/>
                    <a:pt x="1194" y="11637"/>
                  </a:cubicBezTo>
                  <a:cubicBezTo>
                    <a:pt x="1497" y="11637"/>
                    <a:pt x="1850" y="11539"/>
                    <a:pt x="2233" y="11307"/>
                  </a:cubicBezTo>
                  <a:cubicBezTo>
                    <a:pt x="6158" y="9038"/>
                    <a:pt x="10659" y="4826"/>
                    <a:pt x="19048" y="4538"/>
                  </a:cubicBezTo>
                  <a:cubicBezTo>
                    <a:pt x="16780" y="1634"/>
                    <a:pt x="13139" y="1"/>
                    <a:pt x="9535"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77"/>
            <p:cNvSpPr/>
            <p:nvPr/>
          </p:nvSpPr>
          <p:spPr>
            <a:xfrm>
              <a:off x="3167275" y="1461300"/>
              <a:ext cx="240350" cy="117050"/>
            </a:xfrm>
            <a:custGeom>
              <a:avLst/>
              <a:gdLst/>
              <a:ahLst/>
              <a:cxnLst/>
              <a:rect l="l" t="t" r="r" b="b"/>
              <a:pathLst>
                <a:path w="9614" h="4682" extrusionOk="0">
                  <a:moveTo>
                    <a:pt x="5869" y="1"/>
                  </a:moveTo>
                  <a:cubicBezTo>
                    <a:pt x="5545" y="1"/>
                    <a:pt x="5257" y="1"/>
                    <a:pt x="5113" y="181"/>
                  </a:cubicBezTo>
                  <a:cubicBezTo>
                    <a:pt x="4825" y="469"/>
                    <a:pt x="4969" y="757"/>
                    <a:pt x="5257" y="901"/>
                  </a:cubicBezTo>
                  <a:lnTo>
                    <a:pt x="6301" y="901"/>
                  </a:lnTo>
                  <a:cubicBezTo>
                    <a:pt x="6387" y="863"/>
                    <a:pt x="6499" y="845"/>
                    <a:pt x="6614" y="845"/>
                  </a:cubicBezTo>
                  <a:cubicBezTo>
                    <a:pt x="6934" y="845"/>
                    <a:pt x="7270" y="986"/>
                    <a:pt x="7057" y="1225"/>
                  </a:cubicBezTo>
                  <a:cubicBezTo>
                    <a:pt x="6831" y="1332"/>
                    <a:pt x="6242" y="1359"/>
                    <a:pt x="5490" y="1359"/>
                  </a:cubicBezTo>
                  <a:cubicBezTo>
                    <a:pt x="4667" y="1359"/>
                    <a:pt x="3651" y="1326"/>
                    <a:pt x="2704" y="1326"/>
                  </a:cubicBezTo>
                  <a:cubicBezTo>
                    <a:pt x="2174" y="1326"/>
                    <a:pt x="1665" y="1337"/>
                    <a:pt x="1224" y="1369"/>
                  </a:cubicBezTo>
                  <a:cubicBezTo>
                    <a:pt x="1044" y="1369"/>
                    <a:pt x="756" y="1369"/>
                    <a:pt x="468" y="1513"/>
                  </a:cubicBezTo>
                  <a:cubicBezTo>
                    <a:pt x="144" y="1657"/>
                    <a:pt x="0" y="1801"/>
                    <a:pt x="0" y="2125"/>
                  </a:cubicBezTo>
                  <a:cubicBezTo>
                    <a:pt x="144" y="2269"/>
                    <a:pt x="612" y="2269"/>
                    <a:pt x="900" y="2269"/>
                  </a:cubicBezTo>
                  <a:cubicBezTo>
                    <a:pt x="2845" y="2125"/>
                    <a:pt x="4969" y="1981"/>
                    <a:pt x="7057" y="1657"/>
                  </a:cubicBezTo>
                  <a:lnTo>
                    <a:pt x="7057" y="1657"/>
                  </a:lnTo>
                  <a:lnTo>
                    <a:pt x="1656" y="3458"/>
                  </a:lnTo>
                  <a:cubicBezTo>
                    <a:pt x="1368" y="3458"/>
                    <a:pt x="1044" y="3602"/>
                    <a:pt x="900" y="3926"/>
                  </a:cubicBezTo>
                  <a:cubicBezTo>
                    <a:pt x="900" y="4214"/>
                    <a:pt x="1224" y="4214"/>
                    <a:pt x="1512" y="4214"/>
                  </a:cubicBezTo>
                  <a:cubicBezTo>
                    <a:pt x="2413" y="4214"/>
                    <a:pt x="3457" y="3782"/>
                    <a:pt x="4357" y="3458"/>
                  </a:cubicBezTo>
                  <a:cubicBezTo>
                    <a:pt x="4937" y="3126"/>
                    <a:pt x="6216" y="2774"/>
                    <a:pt x="6781" y="2774"/>
                  </a:cubicBezTo>
                  <a:cubicBezTo>
                    <a:pt x="6952" y="2774"/>
                    <a:pt x="7057" y="2806"/>
                    <a:pt x="7057" y="2881"/>
                  </a:cubicBezTo>
                  <a:cubicBezTo>
                    <a:pt x="7057" y="3170"/>
                    <a:pt x="4969" y="3602"/>
                    <a:pt x="3925" y="3926"/>
                  </a:cubicBezTo>
                  <a:cubicBezTo>
                    <a:pt x="3745" y="4070"/>
                    <a:pt x="3457" y="4214"/>
                    <a:pt x="3457" y="4358"/>
                  </a:cubicBezTo>
                  <a:cubicBezTo>
                    <a:pt x="3457" y="4682"/>
                    <a:pt x="3745" y="4682"/>
                    <a:pt x="4069" y="4682"/>
                  </a:cubicBezTo>
                  <a:cubicBezTo>
                    <a:pt x="4969" y="4358"/>
                    <a:pt x="5869" y="3926"/>
                    <a:pt x="6769" y="3602"/>
                  </a:cubicBezTo>
                  <a:cubicBezTo>
                    <a:pt x="7406" y="3398"/>
                    <a:pt x="8042" y="3194"/>
                    <a:pt x="8628" y="3194"/>
                  </a:cubicBezTo>
                  <a:cubicBezTo>
                    <a:pt x="8871" y="3194"/>
                    <a:pt x="9104" y="3229"/>
                    <a:pt x="9326" y="3314"/>
                  </a:cubicBezTo>
                  <a:cubicBezTo>
                    <a:pt x="9470" y="2557"/>
                    <a:pt x="9614" y="1801"/>
                    <a:pt x="9470" y="1081"/>
                  </a:cubicBezTo>
                  <a:cubicBezTo>
                    <a:pt x="8426" y="613"/>
                    <a:pt x="7057" y="325"/>
                    <a:pt x="5869"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77"/>
            <p:cNvSpPr/>
            <p:nvPr/>
          </p:nvSpPr>
          <p:spPr>
            <a:xfrm>
              <a:off x="3632650" y="1282175"/>
              <a:ext cx="521225" cy="251175"/>
            </a:xfrm>
            <a:custGeom>
              <a:avLst/>
              <a:gdLst/>
              <a:ahLst/>
              <a:cxnLst/>
              <a:rect l="l" t="t" r="r" b="b"/>
              <a:pathLst>
                <a:path w="20849" h="10047" extrusionOk="0">
                  <a:moveTo>
                    <a:pt x="16900" y="1"/>
                  </a:moveTo>
                  <a:cubicBezTo>
                    <a:pt x="16350" y="1"/>
                    <a:pt x="15799" y="70"/>
                    <a:pt x="15304" y="145"/>
                  </a:cubicBezTo>
                  <a:cubicBezTo>
                    <a:pt x="8858" y="865"/>
                    <a:pt x="2989" y="4465"/>
                    <a:pt x="1" y="10046"/>
                  </a:cubicBezTo>
                  <a:cubicBezTo>
                    <a:pt x="2475" y="8799"/>
                    <a:pt x="5247" y="8135"/>
                    <a:pt x="7996" y="8135"/>
                  </a:cubicBezTo>
                  <a:cubicBezTo>
                    <a:pt x="9928" y="8135"/>
                    <a:pt x="11849" y="8463"/>
                    <a:pt x="13647" y="9146"/>
                  </a:cubicBezTo>
                  <a:cubicBezTo>
                    <a:pt x="14691" y="9434"/>
                    <a:pt x="15736" y="9866"/>
                    <a:pt x="16816" y="9866"/>
                  </a:cubicBezTo>
                  <a:cubicBezTo>
                    <a:pt x="17860" y="9722"/>
                    <a:pt x="19048" y="8966"/>
                    <a:pt x="19048" y="7922"/>
                  </a:cubicBezTo>
                  <a:cubicBezTo>
                    <a:pt x="19048" y="7166"/>
                    <a:pt x="18616" y="6590"/>
                    <a:pt x="18760" y="5834"/>
                  </a:cubicBezTo>
                  <a:cubicBezTo>
                    <a:pt x="18904" y="5078"/>
                    <a:pt x="19804" y="4645"/>
                    <a:pt x="20236" y="3889"/>
                  </a:cubicBezTo>
                  <a:cubicBezTo>
                    <a:pt x="20849" y="2845"/>
                    <a:pt x="20236" y="1189"/>
                    <a:pt x="19048" y="577"/>
                  </a:cubicBezTo>
                  <a:cubicBezTo>
                    <a:pt x="18439" y="136"/>
                    <a:pt x="17671" y="1"/>
                    <a:pt x="16900"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77"/>
            <p:cNvSpPr/>
            <p:nvPr/>
          </p:nvSpPr>
          <p:spPr>
            <a:xfrm>
              <a:off x="3684875" y="1361725"/>
              <a:ext cx="198950" cy="118525"/>
            </a:xfrm>
            <a:custGeom>
              <a:avLst/>
              <a:gdLst/>
              <a:ahLst/>
              <a:cxnLst/>
              <a:rect l="l" t="t" r="r" b="b"/>
              <a:pathLst>
                <a:path w="7958" h="4741" extrusionOk="0">
                  <a:moveTo>
                    <a:pt x="7462" y="1"/>
                  </a:moveTo>
                  <a:cubicBezTo>
                    <a:pt x="7327" y="1"/>
                    <a:pt x="7177" y="36"/>
                    <a:pt x="7057" y="95"/>
                  </a:cubicBezTo>
                  <a:cubicBezTo>
                    <a:pt x="5354" y="538"/>
                    <a:pt x="2844" y="2819"/>
                    <a:pt x="2335" y="2819"/>
                  </a:cubicBezTo>
                  <a:cubicBezTo>
                    <a:pt x="2306" y="2819"/>
                    <a:pt x="2284" y="2811"/>
                    <a:pt x="2268" y="2796"/>
                  </a:cubicBezTo>
                  <a:cubicBezTo>
                    <a:pt x="1944" y="2652"/>
                    <a:pt x="4069" y="1607"/>
                    <a:pt x="4069" y="1139"/>
                  </a:cubicBezTo>
                  <a:cubicBezTo>
                    <a:pt x="4069" y="1097"/>
                    <a:pt x="4041" y="1080"/>
                    <a:pt x="3994" y="1080"/>
                  </a:cubicBezTo>
                  <a:cubicBezTo>
                    <a:pt x="3882" y="1080"/>
                    <a:pt x="3660" y="1182"/>
                    <a:pt x="3457" y="1283"/>
                  </a:cubicBezTo>
                  <a:cubicBezTo>
                    <a:pt x="2413" y="1896"/>
                    <a:pt x="1368" y="2652"/>
                    <a:pt x="612" y="3552"/>
                  </a:cubicBezTo>
                  <a:cubicBezTo>
                    <a:pt x="324" y="3840"/>
                    <a:pt x="324" y="4452"/>
                    <a:pt x="0" y="4740"/>
                  </a:cubicBezTo>
                  <a:cubicBezTo>
                    <a:pt x="1242" y="4416"/>
                    <a:pt x="2485" y="4254"/>
                    <a:pt x="3727" y="4254"/>
                  </a:cubicBezTo>
                  <a:cubicBezTo>
                    <a:pt x="4141" y="4254"/>
                    <a:pt x="4555" y="4272"/>
                    <a:pt x="4969" y="4308"/>
                  </a:cubicBezTo>
                  <a:cubicBezTo>
                    <a:pt x="5113" y="4380"/>
                    <a:pt x="5221" y="4416"/>
                    <a:pt x="5334" y="4416"/>
                  </a:cubicBezTo>
                  <a:cubicBezTo>
                    <a:pt x="5446" y="4416"/>
                    <a:pt x="5563" y="4380"/>
                    <a:pt x="5725" y="4308"/>
                  </a:cubicBezTo>
                  <a:cubicBezTo>
                    <a:pt x="5869" y="4308"/>
                    <a:pt x="6013" y="3984"/>
                    <a:pt x="5869" y="3840"/>
                  </a:cubicBezTo>
                  <a:cubicBezTo>
                    <a:pt x="5869" y="3696"/>
                    <a:pt x="5545" y="3696"/>
                    <a:pt x="5401" y="3696"/>
                  </a:cubicBezTo>
                  <a:cubicBezTo>
                    <a:pt x="4866" y="3798"/>
                    <a:pt x="3972" y="3900"/>
                    <a:pt x="3442" y="3900"/>
                  </a:cubicBezTo>
                  <a:cubicBezTo>
                    <a:pt x="3223" y="3900"/>
                    <a:pt x="3067" y="3882"/>
                    <a:pt x="3025" y="3840"/>
                  </a:cubicBezTo>
                  <a:cubicBezTo>
                    <a:pt x="2845" y="3696"/>
                    <a:pt x="5113" y="3084"/>
                    <a:pt x="6301" y="2940"/>
                  </a:cubicBezTo>
                  <a:cubicBezTo>
                    <a:pt x="6445" y="2940"/>
                    <a:pt x="6769" y="2796"/>
                    <a:pt x="6913" y="2796"/>
                  </a:cubicBezTo>
                  <a:cubicBezTo>
                    <a:pt x="7057" y="2652"/>
                    <a:pt x="7201" y="2364"/>
                    <a:pt x="7057" y="2184"/>
                  </a:cubicBezTo>
                  <a:cubicBezTo>
                    <a:pt x="6913" y="2040"/>
                    <a:pt x="6625" y="2040"/>
                    <a:pt x="6301" y="2040"/>
                  </a:cubicBezTo>
                  <a:cubicBezTo>
                    <a:pt x="5350" y="2335"/>
                    <a:pt x="3534" y="3107"/>
                    <a:pt x="3217" y="3107"/>
                  </a:cubicBezTo>
                  <a:cubicBezTo>
                    <a:pt x="3185" y="3107"/>
                    <a:pt x="3169" y="3100"/>
                    <a:pt x="3169" y="3084"/>
                  </a:cubicBezTo>
                  <a:cubicBezTo>
                    <a:pt x="3025" y="2940"/>
                    <a:pt x="6301" y="1896"/>
                    <a:pt x="7525" y="851"/>
                  </a:cubicBezTo>
                  <a:cubicBezTo>
                    <a:pt x="7814" y="707"/>
                    <a:pt x="7958" y="563"/>
                    <a:pt x="7814" y="239"/>
                  </a:cubicBezTo>
                  <a:cubicBezTo>
                    <a:pt x="7814" y="71"/>
                    <a:pt x="7653" y="1"/>
                    <a:pt x="7462"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77"/>
            <p:cNvSpPr/>
            <p:nvPr/>
          </p:nvSpPr>
          <p:spPr>
            <a:xfrm>
              <a:off x="3377900" y="1373850"/>
              <a:ext cx="352000" cy="196475"/>
            </a:xfrm>
            <a:custGeom>
              <a:avLst/>
              <a:gdLst/>
              <a:ahLst/>
              <a:cxnLst/>
              <a:rect l="l" t="t" r="r" b="b"/>
              <a:pathLst>
                <a:path w="14080" h="7859" extrusionOk="0">
                  <a:moveTo>
                    <a:pt x="8399" y="1"/>
                  </a:moveTo>
                  <a:cubicBezTo>
                    <a:pt x="7572" y="1"/>
                    <a:pt x="6703" y="114"/>
                    <a:pt x="5834" y="366"/>
                  </a:cubicBezTo>
                  <a:cubicBezTo>
                    <a:pt x="2233" y="1411"/>
                    <a:pt x="1" y="4255"/>
                    <a:pt x="577" y="6199"/>
                  </a:cubicBezTo>
                  <a:cubicBezTo>
                    <a:pt x="942" y="7382"/>
                    <a:pt x="2156" y="7859"/>
                    <a:pt x="3841" y="7859"/>
                  </a:cubicBezTo>
                  <a:cubicBezTo>
                    <a:pt x="4977" y="7859"/>
                    <a:pt x="6328" y="7642"/>
                    <a:pt x="7778" y="7280"/>
                  </a:cubicBezTo>
                  <a:cubicBezTo>
                    <a:pt x="11379" y="6199"/>
                    <a:pt x="14079" y="4399"/>
                    <a:pt x="13647" y="2599"/>
                  </a:cubicBezTo>
                  <a:cubicBezTo>
                    <a:pt x="13183" y="1124"/>
                    <a:pt x="10998" y="1"/>
                    <a:pt x="8399"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77"/>
            <p:cNvSpPr/>
            <p:nvPr/>
          </p:nvSpPr>
          <p:spPr>
            <a:xfrm>
              <a:off x="3418425" y="1393800"/>
              <a:ext cx="172850" cy="102450"/>
            </a:xfrm>
            <a:custGeom>
              <a:avLst/>
              <a:gdLst/>
              <a:ahLst/>
              <a:cxnLst/>
              <a:rect l="l" t="t" r="r" b="b"/>
              <a:pathLst>
                <a:path w="6914" h="4098" extrusionOk="0">
                  <a:moveTo>
                    <a:pt x="6157" y="0"/>
                  </a:moveTo>
                  <a:cubicBezTo>
                    <a:pt x="4069" y="0"/>
                    <a:pt x="1980" y="901"/>
                    <a:pt x="468" y="2413"/>
                  </a:cubicBezTo>
                  <a:cubicBezTo>
                    <a:pt x="324" y="2701"/>
                    <a:pt x="180" y="2881"/>
                    <a:pt x="0" y="3313"/>
                  </a:cubicBezTo>
                  <a:cubicBezTo>
                    <a:pt x="0" y="3601"/>
                    <a:pt x="180" y="3925"/>
                    <a:pt x="468" y="4069"/>
                  </a:cubicBezTo>
                  <a:cubicBezTo>
                    <a:pt x="507" y="4089"/>
                    <a:pt x="550" y="4098"/>
                    <a:pt x="595" y="4098"/>
                  </a:cubicBezTo>
                  <a:cubicBezTo>
                    <a:pt x="880" y="4098"/>
                    <a:pt x="1263" y="3737"/>
                    <a:pt x="1512" y="3457"/>
                  </a:cubicBezTo>
                  <a:cubicBezTo>
                    <a:pt x="2557" y="2413"/>
                    <a:pt x="3925" y="1657"/>
                    <a:pt x="5401" y="1513"/>
                  </a:cubicBezTo>
                  <a:cubicBezTo>
                    <a:pt x="5725" y="1513"/>
                    <a:pt x="6157" y="1513"/>
                    <a:pt x="6481" y="1369"/>
                  </a:cubicBezTo>
                  <a:cubicBezTo>
                    <a:pt x="6769" y="1225"/>
                    <a:pt x="6913" y="901"/>
                    <a:pt x="6913" y="469"/>
                  </a:cubicBezTo>
                  <a:cubicBezTo>
                    <a:pt x="6913" y="180"/>
                    <a:pt x="6481" y="0"/>
                    <a:pt x="615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77"/>
            <p:cNvSpPr/>
            <p:nvPr/>
          </p:nvSpPr>
          <p:spPr>
            <a:xfrm>
              <a:off x="3343700" y="1520125"/>
              <a:ext cx="472625" cy="360900"/>
            </a:xfrm>
            <a:custGeom>
              <a:avLst/>
              <a:gdLst/>
              <a:ahLst/>
              <a:cxnLst/>
              <a:rect l="l" t="t" r="r" b="b"/>
              <a:pathLst>
                <a:path w="18905" h="14436" extrusionOk="0">
                  <a:moveTo>
                    <a:pt x="9951" y="1"/>
                  </a:moveTo>
                  <a:cubicBezTo>
                    <a:pt x="9733" y="1"/>
                    <a:pt x="9512" y="18"/>
                    <a:pt x="9290" y="60"/>
                  </a:cubicBezTo>
                  <a:cubicBezTo>
                    <a:pt x="8246" y="204"/>
                    <a:pt x="7202" y="528"/>
                    <a:pt x="6446" y="817"/>
                  </a:cubicBezTo>
                  <a:cubicBezTo>
                    <a:pt x="5870" y="1105"/>
                    <a:pt x="5546" y="1429"/>
                    <a:pt x="5257" y="1717"/>
                  </a:cubicBezTo>
                  <a:cubicBezTo>
                    <a:pt x="3889" y="3517"/>
                    <a:pt x="1189" y="6650"/>
                    <a:pt x="289" y="10430"/>
                  </a:cubicBezTo>
                  <a:cubicBezTo>
                    <a:pt x="0" y="11763"/>
                    <a:pt x="145" y="13563"/>
                    <a:pt x="1369" y="14175"/>
                  </a:cubicBezTo>
                  <a:cubicBezTo>
                    <a:pt x="1670" y="14356"/>
                    <a:pt x="2035" y="14436"/>
                    <a:pt x="2410" y="14436"/>
                  </a:cubicBezTo>
                  <a:cubicBezTo>
                    <a:pt x="2931" y="14436"/>
                    <a:pt x="3471" y="14282"/>
                    <a:pt x="3889" y="14031"/>
                  </a:cubicBezTo>
                  <a:cubicBezTo>
                    <a:pt x="4645" y="13707"/>
                    <a:pt x="5402" y="13131"/>
                    <a:pt x="6158" y="12807"/>
                  </a:cubicBezTo>
                  <a:cubicBezTo>
                    <a:pt x="7051" y="12393"/>
                    <a:pt x="8013" y="12268"/>
                    <a:pt x="8995" y="12268"/>
                  </a:cubicBezTo>
                  <a:cubicBezTo>
                    <a:pt x="10149" y="12268"/>
                    <a:pt x="11330" y="12441"/>
                    <a:pt x="12459" y="12519"/>
                  </a:cubicBezTo>
                  <a:cubicBezTo>
                    <a:pt x="12701" y="12535"/>
                    <a:pt x="12949" y="12544"/>
                    <a:pt x="13200" y="12544"/>
                  </a:cubicBezTo>
                  <a:cubicBezTo>
                    <a:pt x="15121" y="12544"/>
                    <a:pt x="17241" y="12022"/>
                    <a:pt x="18292" y="10430"/>
                  </a:cubicBezTo>
                  <a:cubicBezTo>
                    <a:pt x="18904" y="9350"/>
                    <a:pt x="18904" y="7874"/>
                    <a:pt x="18472" y="6506"/>
                  </a:cubicBezTo>
                  <a:cubicBezTo>
                    <a:pt x="18004" y="5029"/>
                    <a:pt x="14547" y="1573"/>
                    <a:pt x="11415" y="204"/>
                  </a:cubicBezTo>
                  <a:cubicBezTo>
                    <a:pt x="10982" y="103"/>
                    <a:pt x="10477" y="1"/>
                    <a:pt x="9951"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77"/>
            <p:cNvSpPr/>
            <p:nvPr/>
          </p:nvSpPr>
          <p:spPr>
            <a:xfrm>
              <a:off x="3445425" y="1521625"/>
              <a:ext cx="270075" cy="255575"/>
            </a:xfrm>
            <a:custGeom>
              <a:avLst/>
              <a:gdLst/>
              <a:ahLst/>
              <a:cxnLst/>
              <a:rect l="l" t="t" r="r" b="b"/>
              <a:pathLst>
                <a:path w="10803" h="10223" extrusionOk="0">
                  <a:moveTo>
                    <a:pt x="5221" y="0"/>
                  </a:moveTo>
                  <a:cubicBezTo>
                    <a:pt x="4177" y="144"/>
                    <a:pt x="3133" y="468"/>
                    <a:pt x="2377" y="757"/>
                  </a:cubicBezTo>
                  <a:cubicBezTo>
                    <a:pt x="1477" y="2269"/>
                    <a:pt x="720" y="3601"/>
                    <a:pt x="144" y="5257"/>
                  </a:cubicBezTo>
                  <a:cubicBezTo>
                    <a:pt x="144" y="5545"/>
                    <a:pt x="0" y="5689"/>
                    <a:pt x="0" y="6014"/>
                  </a:cubicBezTo>
                  <a:cubicBezTo>
                    <a:pt x="0" y="6158"/>
                    <a:pt x="144" y="6446"/>
                    <a:pt x="432" y="6590"/>
                  </a:cubicBezTo>
                  <a:cubicBezTo>
                    <a:pt x="490" y="6626"/>
                    <a:pt x="549" y="6642"/>
                    <a:pt x="608" y="6642"/>
                  </a:cubicBezTo>
                  <a:cubicBezTo>
                    <a:pt x="843" y="6642"/>
                    <a:pt x="1073" y="6388"/>
                    <a:pt x="1188" y="6158"/>
                  </a:cubicBezTo>
                  <a:cubicBezTo>
                    <a:pt x="1801" y="5257"/>
                    <a:pt x="2233" y="2989"/>
                    <a:pt x="2521" y="2557"/>
                  </a:cubicBezTo>
                  <a:cubicBezTo>
                    <a:pt x="2555" y="2529"/>
                    <a:pt x="2588" y="2518"/>
                    <a:pt x="2619" y="2518"/>
                  </a:cubicBezTo>
                  <a:cubicBezTo>
                    <a:pt x="2751" y="2518"/>
                    <a:pt x="2845" y="2728"/>
                    <a:pt x="2845" y="2845"/>
                  </a:cubicBezTo>
                  <a:cubicBezTo>
                    <a:pt x="3277" y="3745"/>
                    <a:pt x="2845" y="7058"/>
                    <a:pt x="3421" y="9146"/>
                  </a:cubicBezTo>
                  <a:cubicBezTo>
                    <a:pt x="3706" y="9684"/>
                    <a:pt x="3963" y="10222"/>
                    <a:pt x="4339" y="10222"/>
                  </a:cubicBezTo>
                  <a:cubicBezTo>
                    <a:pt x="4391" y="10222"/>
                    <a:pt x="4444" y="10212"/>
                    <a:pt x="4501" y="10190"/>
                  </a:cubicBezTo>
                  <a:cubicBezTo>
                    <a:pt x="4789" y="10190"/>
                    <a:pt x="4933" y="9902"/>
                    <a:pt x="4933" y="9470"/>
                  </a:cubicBezTo>
                  <a:cubicBezTo>
                    <a:pt x="5401" y="7490"/>
                    <a:pt x="4177" y="5401"/>
                    <a:pt x="3745" y="3313"/>
                  </a:cubicBezTo>
                  <a:cubicBezTo>
                    <a:pt x="3745" y="2989"/>
                    <a:pt x="3601" y="2557"/>
                    <a:pt x="3889" y="2413"/>
                  </a:cubicBezTo>
                  <a:cubicBezTo>
                    <a:pt x="3956" y="2337"/>
                    <a:pt x="4041" y="2305"/>
                    <a:pt x="4133" y="2305"/>
                  </a:cubicBezTo>
                  <a:cubicBezTo>
                    <a:pt x="4437" y="2305"/>
                    <a:pt x="4823" y="2658"/>
                    <a:pt x="4933" y="2989"/>
                  </a:cubicBezTo>
                  <a:cubicBezTo>
                    <a:pt x="5077" y="3601"/>
                    <a:pt x="5077" y="4069"/>
                    <a:pt x="5221" y="4501"/>
                  </a:cubicBezTo>
                  <a:cubicBezTo>
                    <a:pt x="5401" y="4969"/>
                    <a:pt x="5689" y="5257"/>
                    <a:pt x="5977" y="5257"/>
                  </a:cubicBezTo>
                  <a:cubicBezTo>
                    <a:pt x="6445" y="5257"/>
                    <a:pt x="6589" y="4645"/>
                    <a:pt x="6445" y="4213"/>
                  </a:cubicBezTo>
                  <a:cubicBezTo>
                    <a:pt x="6121" y="3745"/>
                    <a:pt x="5833" y="3313"/>
                    <a:pt x="5689" y="2845"/>
                  </a:cubicBezTo>
                  <a:cubicBezTo>
                    <a:pt x="5545" y="2413"/>
                    <a:pt x="5545" y="1945"/>
                    <a:pt x="5833" y="1801"/>
                  </a:cubicBezTo>
                  <a:cubicBezTo>
                    <a:pt x="5977" y="1801"/>
                    <a:pt x="6301" y="2089"/>
                    <a:pt x="6445" y="2269"/>
                  </a:cubicBezTo>
                  <a:cubicBezTo>
                    <a:pt x="7490" y="3313"/>
                    <a:pt x="8390" y="4357"/>
                    <a:pt x="9146" y="5689"/>
                  </a:cubicBezTo>
                  <a:cubicBezTo>
                    <a:pt x="9434" y="6014"/>
                    <a:pt x="9578" y="6302"/>
                    <a:pt x="9902" y="6446"/>
                  </a:cubicBezTo>
                  <a:cubicBezTo>
                    <a:pt x="9987" y="6530"/>
                    <a:pt x="10171" y="6627"/>
                    <a:pt x="10337" y="6627"/>
                  </a:cubicBezTo>
                  <a:cubicBezTo>
                    <a:pt x="10454" y="6627"/>
                    <a:pt x="10563" y="6579"/>
                    <a:pt x="10622" y="6446"/>
                  </a:cubicBezTo>
                  <a:cubicBezTo>
                    <a:pt x="10802" y="6302"/>
                    <a:pt x="10802" y="5870"/>
                    <a:pt x="10622" y="5545"/>
                  </a:cubicBezTo>
                  <a:cubicBezTo>
                    <a:pt x="10046" y="4213"/>
                    <a:pt x="9146" y="3169"/>
                    <a:pt x="8246" y="2269"/>
                  </a:cubicBezTo>
                  <a:cubicBezTo>
                    <a:pt x="7346" y="1513"/>
                    <a:pt x="6589" y="613"/>
                    <a:pt x="5689" y="144"/>
                  </a:cubicBezTo>
                  <a:cubicBezTo>
                    <a:pt x="5545" y="144"/>
                    <a:pt x="5401" y="0"/>
                    <a:pt x="5221"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6" name="Google Shape;6856;p77"/>
          <p:cNvGrpSpPr/>
          <p:nvPr/>
        </p:nvGrpSpPr>
        <p:grpSpPr>
          <a:xfrm>
            <a:off x="206767" y="4169581"/>
            <a:ext cx="1418959" cy="867590"/>
            <a:chOff x="3472050" y="3119850"/>
            <a:chExt cx="1762025" cy="1077350"/>
          </a:xfrm>
        </p:grpSpPr>
        <p:sp>
          <p:nvSpPr>
            <p:cNvPr id="6857" name="Google Shape;6857;p77"/>
            <p:cNvSpPr/>
            <p:nvPr/>
          </p:nvSpPr>
          <p:spPr>
            <a:xfrm>
              <a:off x="3835200" y="3168400"/>
              <a:ext cx="401500" cy="408325"/>
            </a:xfrm>
            <a:custGeom>
              <a:avLst/>
              <a:gdLst/>
              <a:ahLst/>
              <a:cxnLst/>
              <a:rect l="l" t="t" r="r" b="b"/>
              <a:pathLst>
                <a:path w="16060" h="16333" extrusionOk="0">
                  <a:moveTo>
                    <a:pt x="6983" y="0"/>
                  </a:moveTo>
                  <a:cubicBezTo>
                    <a:pt x="6445" y="0"/>
                    <a:pt x="5927" y="133"/>
                    <a:pt x="5545" y="454"/>
                  </a:cubicBezTo>
                  <a:cubicBezTo>
                    <a:pt x="4789" y="1210"/>
                    <a:pt x="4213" y="3154"/>
                    <a:pt x="3133" y="3587"/>
                  </a:cubicBezTo>
                  <a:cubicBezTo>
                    <a:pt x="2989" y="3635"/>
                    <a:pt x="2825" y="3651"/>
                    <a:pt x="2649" y="3651"/>
                  </a:cubicBezTo>
                  <a:cubicBezTo>
                    <a:pt x="2297" y="3651"/>
                    <a:pt x="1897" y="3587"/>
                    <a:pt x="1512" y="3587"/>
                  </a:cubicBezTo>
                  <a:cubicBezTo>
                    <a:pt x="1044" y="3587"/>
                    <a:pt x="288" y="3731"/>
                    <a:pt x="144" y="4199"/>
                  </a:cubicBezTo>
                  <a:cubicBezTo>
                    <a:pt x="0" y="4631"/>
                    <a:pt x="288" y="5243"/>
                    <a:pt x="612" y="5531"/>
                  </a:cubicBezTo>
                  <a:cubicBezTo>
                    <a:pt x="1044" y="5855"/>
                    <a:pt x="1512" y="5855"/>
                    <a:pt x="2089" y="5999"/>
                  </a:cubicBezTo>
                  <a:cubicBezTo>
                    <a:pt x="7202" y="7043"/>
                    <a:pt x="11702" y="11256"/>
                    <a:pt x="12891" y="16333"/>
                  </a:cubicBezTo>
                  <a:cubicBezTo>
                    <a:pt x="13791" y="15901"/>
                    <a:pt x="14547" y="15289"/>
                    <a:pt x="16059" y="14245"/>
                  </a:cubicBezTo>
                  <a:cubicBezTo>
                    <a:pt x="15591" y="8988"/>
                    <a:pt x="13935" y="4199"/>
                    <a:pt x="9002" y="598"/>
                  </a:cubicBezTo>
                  <a:cubicBezTo>
                    <a:pt x="8483" y="245"/>
                    <a:pt x="7714" y="0"/>
                    <a:pt x="6983"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77"/>
            <p:cNvSpPr/>
            <p:nvPr/>
          </p:nvSpPr>
          <p:spPr>
            <a:xfrm>
              <a:off x="4543625" y="3345100"/>
              <a:ext cx="562625" cy="326150"/>
            </a:xfrm>
            <a:custGeom>
              <a:avLst/>
              <a:gdLst/>
              <a:ahLst/>
              <a:cxnLst/>
              <a:rect l="l" t="t" r="r" b="b"/>
              <a:pathLst>
                <a:path w="22505" h="13046" extrusionOk="0">
                  <a:moveTo>
                    <a:pt x="11879" y="0"/>
                  </a:moveTo>
                  <a:cubicBezTo>
                    <a:pt x="11288" y="0"/>
                    <a:pt x="10520" y="207"/>
                    <a:pt x="9470" y="731"/>
                  </a:cubicBezTo>
                  <a:cubicBezTo>
                    <a:pt x="7382" y="1776"/>
                    <a:pt x="3025" y="5088"/>
                    <a:pt x="1" y="9445"/>
                  </a:cubicBezTo>
                  <a:cubicBezTo>
                    <a:pt x="325" y="10921"/>
                    <a:pt x="1081" y="11533"/>
                    <a:pt x="1981" y="13046"/>
                  </a:cubicBezTo>
                  <a:cubicBezTo>
                    <a:pt x="5622" y="11564"/>
                    <a:pt x="9578" y="10836"/>
                    <a:pt x="13568" y="10836"/>
                  </a:cubicBezTo>
                  <a:cubicBezTo>
                    <a:pt x="15300" y="10836"/>
                    <a:pt x="17038" y="10973"/>
                    <a:pt x="18760" y="11245"/>
                  </a:cubicBezTo>
                  <a:cubicBezTo>
                    <a:pt x="19215" y="11299"/>
                    <a:pt x="19684" y="11352"/>
                    <a:pt x="20134" y="11352"/>
                  </a:cubicBezTo>
                  <a:cubicBezTo>
                    <a:pt x="20894" y="11352"/>
                    <a:pt x="21597" y="11199"/>
                    <a:pt x="22073" y="10633"/>
                  </a:cubicBezTo>
                  <a:cubicBezTo>
                    <a:pt x="22505" y="10165"/>
                    <a:pt x="22505" y="9445"/>
                    <a:pt x="22361" y="8833"/>
                  </a:cubicBezTo>
                  <a:cubicBezTo>
                    <a:pt x="21929" y="7033"/>
                    <a:pt x="20416" y="5520"/>
                    <a:pt x="18616" y="4764"/>
                  </a:cubicBezTo>
                  <a:cubicBezTo>
                    <a:pt x="17104" y="4332"/>
                    <a:pt x="15628" y="3288"/>
                    <a:pt x="14583" y="2064"/>
                  </a:cubicBezTo>
                  <a:cubicBezTo>
                    <a:pt x="13716" y="1222"/>
                    <a:pt x="13318" y="0"/>
                    <a:pt x="11879"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77"/>
            <p:cNvSpPr/>
            <p:nvPr/>
          </p:nvSpPr>
          <p:spPr>
            <a:xfrm>
              <a:off x="4405000" y="3723300"/>
              <a:ext cx="506825" cy="431775"/>
            </a:xfrm>
            <a:custGeom>
              <a:avLst/>
              <a:gdLst/>
              <a:ahLst/>
              <a:cxnLst/>
              <a:rect l="l" t="t" r="r" b="b"/>
              <a:pathLst>
                <a:path w="20273" h="17271" extrusionOk="0">
                  <a:moveTo>
                    <a:pt x="2873" y="0"/>
                  </a:moveTo>
                  <a:cubicBezTo>
                    <a:pt x="1913" y="0"/>
                    <a:pt x="952" y="94"/>
                    <a:pt x="1" y="294"/>
                  </a:cubicBezTo>
                  <a:cubicBezTo>
                    <a:pt x="145" y="438"/>
                    <a:pt x="145" y="1050"/>
                    <a:pt x="469" y="1518"/>
                  </a:cubicBezTo>
                  <a:cubicBezTo>
                    <a:pt x="613" y="1950"/>
                    <a:pt x="1045" y="2238"/>
                    <a:pt x="1369" y="2563"/>
                  </a:cubicBezTo>
                  <a:cubicBezTo>
                    <a:pt x="4069" y="5407"/>
                    <a:pt x="6158" y="8864"/>
                    <a:pt x="7202" y="12608"/>
                  </a:cubicBezTo>
                  <a:cubicBezTo>
                    <a:pt x="7526" y="13653"/>
                    <a:pt x="7670" y="14697"/>
                    <a:pt x="8246" y="15597"/>
                  </a:cubicBezTo>
                  <a:cubicBezTo>
                    <a:pt x="8808" y="16555"/>
                    <a:pt x="9733" y="17271"/>
                    <a:pt x="10689" y="17271"/>
                  </a:cubicBezTo>
                  <a:cubicBezTo>
                    <a:pt x="10775" y="17271"/>
                    <a:pt x="10861" y="17265"/>
                    <a:pt x="10947" y="17253"/>
                  </a:cubicBezTo>
                  <a:cubicBezTo>
                    <a:pt x="12315" y="17109"/>
                    <a:pt x="13215" y="15741"/>
                    <a:pt x="14403" y="15165"/>
                  </a:cubicBezTo>
                  <a:cubicBezTo>
                    <a:pt x="15303" y="14697"/>
                    <a:pt x="16348" y="14553"/>
                    <a:pt x="17248" y="14409"/>
                  </a:cubicBezTo>
                  <a:cubicBezTo>
                    <a:pt x="18148" y="14265"/>
                    <a:pt x="19228" y="13797"/>
                    <a:pt x="19660" y="13041"/>
                  </a:cubicBezTo>
                  <a:cubicBezTo>
                    <a:pt x="20272" y="11852"/>
                    <a:pt x="19516" y="10340"/>
                    <a:pt x="18760" y="9296"/>
                  </a:cubicBezTo>
                  <a:cubicBezTo>
                    <a:pt x="16528" y="6307"/>
                    <a:pt x="13827" y="3751"/>
                    <a:pt x="10659" y="1950"/>
                  </a:cubicBezTo>
                  <a:cubicBezTo>
                    <a:pt x="8221" y="732"/>
                    <a:pt x="5549" y="0"/>
                    <a:pt x="2873"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77"/>
            <p:cNvSpPr/>
            <p:nvPr/>
          </p:nvSpPr>
          <p:spPr>
            <a:xfrm>
              <a:off x="3561550" y="3581175"/>
              <a:ext cx="675150" cy="346400"/>
            </a:xfrm>
            <a:custGeom>
              <a:avLst/>
              <a:gdLst/>
              <a:ahLst/>
              <a:cxnLst/>
              <a:rect l="l" t="t" r="r" b="b"/>
              <a:pathLst>
                <a:path w="27006" h="13856" extrusionOk="0">
                  <a:moveTo>
                    <a:pt x="12994" y="1"/>
                  </a:moveTo>
                  <a:cubicBezTo>
                    <a:pt x="9388" y="1"/>
                    <a:pt x="5701" y="563"/>
                    <a:pt x="2557" y="1946"/>
                  </a:cubicBezTo>
                  <a:cubicBezTo>
                    <a:pt x="1332" y="2378"/>
                    <a:pt x="0" y="3279"/>
                    <a:pt x="288" y="4503"/>
                  </a:cubicBezTo>
                  <a:cubicBezTo>
                    <a:pt x="576" y="5979"/>
                    <a:pt x="2377" y="6123"/>
                    <a:pt x="3601" y="6879"/>
                  </a:cubicBezTo>
                  <a:cubicBezTo>
                    <a:pt x="4933" y="7779"/>
                    <a:pt x="5401" y="9580"/>
                    <a:pt x="5977" y="11092"/>
                  </a:cubicBezTo>
                  <a:cubicBezTo>
                    <a:pt x="6577" y="12292"/>
                    <a:pt x="7835" y="13855"/>
                    <a:pt x="9013" y="13855"/>
                  </a:cubicBezTo>
                  <a:cubicBezTo>
                    <a:pt x="9319" y="13855"/>
                    <a:pt x="9620" y="13750"/>
                    <a:pt x="9902" y="13505"/>
                  </a:cubicBezTo>
                  <a:cubicBezTo>
                    <a:pt x="16959" y="8248"/>
                    <a:pt x="20560" y="6447"/>
                    <a:pt x="26861" y="5979"/>
                  </a:cubicBezTo>
                  <a:cubicBezTo>
                    <a:pt x="27005" y="4323"/>
                    <a:pt x="25961" y="1946"/>
                    <a:pt x="24449" y="1946"/>
                  </a:cubicBezTo>
                  <a:cubicBezTo>
                    <a:pt x="21439" y="793"/>
                    <a:pt x="17273" y="1"/>
                    <a:pt x="12994"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77"/>
            <p:cNvSpPr/>
            <p:nvPr/>
          </p:nvSpPr>
          <p:spPr>
            <a:xfrm>
              <a:off x="4120550" y="3119850"/>
              <a:ext cx="693150" cy="487500"/>
            </a:xfrm>
            <a:custGeom>
              <a:avLst/>
              <a:gdLst/>
              <a:ahLst/>
              <a:cxnLst/>
              <a:rect l="l" t="t" r="r" b="b"/>
              <a:pathLst>
                <a:path w="27726" h="19500" extrusionOk="0">
                  <a:moveTo>
                    <a:pt x="3574" y="1"/>
                  </a:moveTo>
                  <a:cubicBezTo>
                    <a:pt x="3134" y="1"/>
                    <a:pt x="2685" y="81"/>
                    <a:pt x="2233" y="272"/>
                  </a:cubicBezTo>
                  <a:cubicBezTo>
                    <a:pt x="576" y="1028"/>
                    <a:pt x="0" y="3296"/>
                    <a:pt x="432" y="5096"/>
                  </a:cubicBezTo>
                  <a:cubicBezTo>
                    <a:pt x="720" y="6897"/>
                    <a:pt x="3421" y="11542"/>
                    <a:pt x="3277" y="15574"/>
                  </a:cubicBezTo>
                  <a:cubicBezTo>
                    <a:pt x="7490" y="17087"/>
                    <a:pt x="13791" y="17555"/>
                    <a:pt x="16635" y="19499"/>
                  </a:cubicBezTo>
                  <a:cubicBezTo>
                    <a:pt x="21424" y="11974"/>
                    <a:pt x="23549" y="11542"/>
                    <a:pt x="25493" y="8985"/>
                  </a:cubicBezTo>
                  <a:cubicBezTo>
                    <a:pt x="27726" y="5853"/>
                    <a:pt x="25349" y="4196"/>
                    <a:pt x="22181" y="3440"/>
                  </a:cubicBezTo>
                  <a:cubicBezTo>
                    <a:pt x="21088" y="3129"/>
                    <a:pt x="19982" y="3033"/>
                    <a:pt x="18873" y="3033"/>
                  </a:cubicBezTo>
                  <a:cubicBezTo>
                    <a:pt x="17061" y="3033"/>
                    <a:pt x="15238" y="3290"/>
                    <a:pt x="13442" y="3290"/>
                  </a:cubicBezTo>
                  <a:cubicBezTo>
                    <a:pt x="12136" y="3290"/>
                    <a:pt x="10843" y="3154"/>
                    <a:pt x="9578" y="2684"/>
                  </a:cubicBezTo>
                  <a:cubicBezTo>
                    <a:pt x="8390" y="2072"/>
                    <a:pt x="7346" y="1352"/>
                    <a:pt x="6122" y="740"/>
                  </a:cubicBezTo>
                  <a:cubicBezTo>
                    <a:pt x="5326" y="330"/>
                    <a:pt x="4466" y="1"/>
                    <a:pt x="3574"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77"/>
            <p:cNvSpPr/>
            <p:nvPr/>
          </p:nvSpPr>
          <p:spPr>
            <a:xfrm>
              <a:off x="4233075" y="3246300"/>
              <a:ext cx="374500" cy="316025"/>
            </a:xfrm>
            <a:custGeom>
              <a:avLst/>
              <a:gdLst/>
              <a:ahLst/>
              <a:cxnLst/>
              <a:rect l="l" t="t" r="r" b="b"/>
              <a:pathLst>
                <a:path w="14980" h="12641" extrusionOk="0">
                  <a:moveTo>
                    <a:pt x="7037" y="1"/>
                  </a:moveTo>
                  <a:cubicBezTo>
                    <a:pt x="6584" y="1"/>
                    <a:pt x="6244" y="259"/>
                    <a:pt x="5977" y="615"/>
                  </a:cubicBezTo>
                  <a:cubicBezTo>
                    <a:pt x="5689" y="1083"/>
                    <a:pt x="5545" y="1515"/>
                    <a:pt x="5401" y="1983"/>
                  </a:cubicBezTo>
                  <a:cubicBezTo>
                    <a:pt x="5077" y="3171"/>
                    <a:pt x="4933" y="4215"/>
                    <a:pt x="4645" y="5295"/>
                  </a:cubicBezTo>
                  <a:cubicBezTo>
                    <a:pt x="4501" y="5728"/>
                    <a:pt x="4501" y="6340"/>
                    <a:pt x="4033" y="6628"/>
                  </a:cubicBezTo>
                  <a:cubicBezTo>
                    <a:pt x="3824" y="6966"/>
                    <a:pt x="3446" y="7211"/>
                    <a:pt x="3089" y="7211"/>
                  </a:cubicBezTo>
                  <a:cubicBezTo>
                    <a:pt x="2953" y="7211"/>
                    <a:pt x="2820" y="7175"/>
                    <a:pt x="2701" y="7096"/>
                  </a:cubicBezTo>
                  <a:cubicBezTo>
                    <a:pt x="2089" y="6772"/>
                    <a:pt x="1945" y="6016"/>
                    <a:pt x="1945" y="5295"/>
                  </a:cubicBezTo>
                  <a:cubicBezTo>
                    <a:pt x="1811" y="4728"/>
                    <a:pt x="1398" y="3912"/>
                    <a:pt x="736" y="3912"/>
                  </a:cubicBezTo>
                  <a:cubicBezTo>
                    <a:pt x="684" y="3912"/>
                    <a:pt x="631" y="3917"/>
                    <a:pt x="576" y="3927"/>
                  </a:cubicBezTo>
                  <a:cubicBezTo>
                    <a:pt x="0" y="4215"/>
                    <a:pt x="0" y="5115"/>
                    <a:pt x="144" y="5728"/>
                  </a:cubicBezTo>
                  <a:cubicBezTo>
                    <a:pt x="432" y="7384"/>
                    <a:pt x="900" y="9040"/>
                    <a:pt x="1188" y="10696"/>
                  </a:cubicBezTo>
                  <a:cubicBezTo>
                    <a:pt x="3133" y="10840"/>
                    <a:pt x="5545" y="11273"/>
                    <a:pt x="7490" y="12173"/>
                  </a:cubicBezTo>
                  <a:cubicBezTo>
                    <a:pt x="8102" y="12497"/>
                    <a:pt x="8534" y="12641"/>
                    <a:pt x="9146" y="12641"/>
                  </a:cubicBezTo>
                  <a:cubicBezTo>
                    <a:pt x="9578" y="12497"/>
                    <a:pt x="9902" y="12173"/>
                    <a:pt x="10190" y="11885"/>
                  </a:cubicBezTo>
                  <a:cubicBezTo>
                    <a:pt x="11378" y="10516"/>
                    <a:pt x="12747" y="9328"/>
                    <a:pt x="14079" y="7996"/>
                  </a:cubicBezTo>
                  <a:cubicBezTo>
                    <a:pt x="14547" y="7528"/>
                    <a:pt x="14979" y="6772"/>
                    <a:pt x="14547" y="6340"/>
                  </a:cubicBezTo>
                  <a:cubicBezTo>
                    <a:pt x="14384" y="6177"/>
                    <a:pt x="14187" y="6110"/>
                    <a:pt x="13980" y="6110"/>
                  </a:cubicBezTo>
                  <a:cubicBezTo>
                    <a:pt x="13592" y="6110"/>
                    <a:pt x="13173" y="6346"/>
                    <a:pt x="12891" y="6628"/>
                  </a:cubicBezTo>
                  <a:cubicBezTo>
                    <a:pt x="12134" y="7240"/>
                    <a:pt x="11234" y="7996"/>
                    <a:pt x="10478" y="8572"/>
                  </a:cubicBezTo>
                  <a:cubicBezTo>
                    <a:pt x="10273" y="8802"/>
                    <a:pt x="9978" y="9015"/>
                    <a:pt x="9669" y="9015"/>
                  </a:cubicBezTo>
                  <a:cubicBezTo>
                    <a:pt x="9543" y="9015"/>
                    <a:pt x="9415" y="8979"/>
                    <a:pt x="9290" y="8896"/>
                  </a:cubicBezTo>
                  <a:cubicBezTo>
                    <a:pt x="9002" y="8572"/>
                    <a:pt x="9290" y="7996"/>
                    <a:pt x="9434" y="7528"/>
                  </a:cubicBezTo>
                  <a:cubicBezTo>
                    <a:pt x="10046" y="6628"/>
                    <a:pt x="10622" y="5872"/>
                    <a:pt x="11234" y="4971"/>
                  </a:cubicBezTo>
                  <a:cubicBezTo>
                    <a:pt x="11522" y="4395"/>
                    <a:pt x="11846" y="3495"/>
                    <a:pt x="11234" y="3027"/>
                  </a:cubicBezTo>
                  <a:cubicBezTo>
                    <a:pt x="11142" y="2983"/>
                    <a:pt x="11050" y="2964"/>
                    <a:pt x="10960" y="2964"/>
                  </a:cubicBezTo>
                  <a:cubicBezTo>
                    <a:pt x="10454" y="2964"/>
                    <a:pt x="9997" y="3582"/>
                    <a:pt x="9722" y="4071"/>
                  </a:cubicBezTo>
                  <a:cubicBezTo>
                    <a:pt x="9290" y="5115"/>
                    <a:pt x="8822" y="6016"/>
                    <a:pt x="8246" y="7096"/>
                  </a:cubicBezTo>
                  <a:cubicBezTo>
                    <a:pt x="8138" y="7418"/>
                    <a:pt x="7771" y="7840"/>
                    <a:pt x="7397" y="7840"/>
                  </a:cubicBezTo>
                  <a:cubicBezTo>
                    <a:pt x="7269" y="7840"/>
                    <a:pt x="7141" y="7791"/>
                    <a:pt x="7022" y="7672"/>
                  </a:cubicBezTo>
                  <a:cubicBezTo>
                    <a:pt x="6878" y="7528"/>
                    <a:pt x="6878" y="7240"/>
                    <a:pt x="7022" y="6916"/>
                  </a:cubicBezTo>
                  <a:cubicBezTo>
                    <a:pt x="7346" y="5439"/>
                    <a:pt x="7634" y="4071"/>
                    <a:pt x="8102" y="2595"/>
                  </a:cubicBezTo>
                  <a:cubicBezTo>
                    <a:pt x="8102" y="2127"/>
                    <a:pt x="8246" y="1695"/>
                    <a:pt x="8246" y="1083"/>
                  </a:cubicBezTo>
                  <a:cubicBezTo>
                    <a:pt x="8102" y="615"/>
                    <a:pt x="7778" y="182"/>
                    <a:pt x="7346" y="38"/>
                  </a:cubicBezTo>
                  <a:cubicBezTo>
                    <a:pt x="7237" y="13"/>
                    <a:pt x="7134" y="1"/>
                    <a:pt x="7037"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77"/>
            <p:cNvSpPr/>
            <p:nvPr/>
          </p:nvSpPr>
          <p:spPr>
            <a:xfrm>
              <a:off x="3472050" y="3311325"/>
              <a:ext cx="738550" cy="344625"/>
            </a:xfrm>
            <a:custGeom>
              <a:avLst/>
              <a:gdLst/>
              <a:ahLst/>
              <a:cxnLst/>
              <a:rect l="l" t="t" r="r" b="b"/>
              <a:pathLst>
                <a:path w="29542" h="13785" extrusionOk="0">
                  <a:moveTo>
                    <a:pt x="13338" y="0"/>
                  </a:moveTo>
                  <a:cubicBezTo>
                    <a:pt x="11387" y="0"/>
                    <a:pt x="9464" y="507"/>
                    <a:pt x="7937" y="1794"/>
                  </a:cubicBezTo>
                  <a:cubicBezTo>
                    <a:pt x="6281" y="3127"/>
                    <a:pt x="5380" y="5395"/>
                    <a:pt x="3580" y="6583"/>
                  </a:cubicBezTo>
                  <a:cubicBezTo>
                    <a:pt x="2212" y="7339"/>
                    <a:pt x="880" y="8095"/>
                    <a:pt x="412" y="9572"/>
                  </a:cubicBezTo>
                  <a:cubicBezTo>
                    <a:pt x="1" y="10565"/>
                    <a:pt x="664" y="11851"/>
                    <a:pt x="2526" y="11851"/>
                  </a:cubicBezTo>
                  <a:cubicBezTo>
                    <a:pt x="2622" y="11851"/>
                    <a:pt x="2721" y="11847"/>
                    <a:pt x="2824" y="11840"/>
                  </a:cubicBezTo>
                  <a:cubicBezTo>
                    <a:pt x="6287" y="11518"/>
                    <a:pt x="10378" y="10659"/>
                    <a:pt x="15116" y="10659"/>
                  </a:cubicBezTo>
                  <a:cubicBezTo>
                    <a:pt x="19391" y="10659"/>
                    <a:pt x="24195" y="11359"/>
                    <a:pt x="29541" y="13785"/>
                  </a:cubicBezTo>
                  <a:cubicBezTo>
                    <a:pt x="28173" y="7483"/>
                    <a:pt x="23060" y="2370"/>
                    <a:pt x="17083" y="570"/>
                  </a:cubicBezTo>
                  <a:cubicBezTo>
                    <a:pt x="15890" y="215"/>
                    <a:pt x="14608" y="0"/>
                    <a:pt x="13338"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77"/>
            <p:cNvSpPr/>
            <p:nvPr/>
          </p:nvSpPr>
          <p:spPr>
            <a:xfrm>
              <a:off x="3819900" y="3404775"/>
              <a:ext cx="330375" cy="202575"/>
            </a:xfrm>
            <a:custGeom>
              <a:avLst/>
              <a:gdLst/>
              <a:ahLst/>
              <a:cxnLst/>
              <a:rect l="l" t="t" r="r" b="b"/>
              <a:pathLst>
                <a:path w="13215" h="8103" extrusionOk="0">
                  <a:moveTo>
                    <a:pt x="1044" y="1"/>
                  </a:moveTo>
                  <a:cubicBezTo>
                    <a:pt x="612" y="1"/>
                    <a:pt x="144" y="145"/>
                    <a:pt x="144" y="433"/>
                  </a:cubicBezTo>
                  <a:cubicBezTo>
                    <a:pt x="144" y="757"/>
                    <a:pt x="612" y="1045"/>
                    <a:pt x="1044" y="1189"/>
                  </a:cubicBezTo>
                  <a:cubicBezTo>
                    <a:pt x="3925" y="2233"/>
                    <a:pt x="6769" y="3457"/>
                    <a:pt x="9614" y="4501"/>
                  </a:cubicBezTo>
                  <a:cubicBezTo>
                    <a:pt x="6769" y="4033"/>
                    <a:pt x="4069" y="3601"/>
                    <a:pt x="1368" y="3277"/>
                  </a:cubicBezTo>
                  <a:cubicBezTo>
                    <a:pt x="1181" y="3220"/>
                    <a:pt x="977" y="3185"/>
                    <a:pt x="787" y="3185"/>
                  </a:cubicBezTo>
                  <a:cubicBezTo>
                    <a:pt x="503" y="3185"/>
                    <a:pt x="252" y="3263"/>
                    <a:pt x="144" y="3457"/>
                  </a:cubicBezTo>
                  <a:cubicBezTo>
                    <a:pt x="0" y="3745"/>
                    <a:pt x="324" y="4177"/>
                    <a:pt x="756" y="4357"/>
                  </a:cubicBezTo>
                  <a:cubicBezTo>
                    <a:pt x="1944" y="4934"/>
                    <a:pt x="3457" y="4934"/>
                    <a:pt x="4969" y="4934"/>
                  </a:cubicBezTo>
                  <a:cubicBezTo>
                    <a:pt x="6301" y="4934"/>
                    <a:pt x="9146" y="5546"/>
                    <a:pt x="8858" y="5978"/>
                  </a:cubicBezTo>
                  <a:cubicBezTo>
                    <a:pt x="8828" y="6044"/>
                    <a:pt x="8680" y="6071"/>
                    <a:pt x="8449" y="6071"/>
                  </a:cubicBezTo>
                  <a:cubicBezTo>
                    <a:pt x="7548" y="6071"/>
                    <a:pt x="5387" y="5660"/>
                    <a:pt x="4069" y="5546"/>
                  </a:cubicBezTo>
                  <a:cubicBezTo>
                    <a:pt x="3935" y="5486"/>
                    <a:pt x="3782" y="5451"/>
                    <a:pt x="3639" y="5451"/>
                  </a:cubicBezTo>
                  <a:cubicBezTo>
                    <a:pt x="3436" y="5451"/>
                    <a:pt x="3253" y="5521"/>
                    <a:pt x="3169" y="5690"/>
                  </a:cubicBezTo>
                  <a:cubicBezTo>
                    <a:pt x="2845" y="5978"/>
                    <a:pt x="3457" y="6302"/>
                    <a:pt x="3745" y="6446"/>
                  </a:cubicBezTo>
                  <a:cubicBezTo>
                    <a:pt x="5113" y="6734"/>
                    <a:pt x="6625" y="6734"/>
                    <a:pt x="7958" y="6734"/>
                  </a:cubicBezTo>
                  <a:cubicBezTo>
                    <a:pt x="9326" y="6878"/>
                    <a:pt x="10802" y="7202"/>
                    <a:pt x="11702" y="8102"/>
                  </a:cubicBezTo>
                  <a:cubicBezTo>
                    <a:pt x="12314" y="7202"/>
                    <a:pt x="12927" y="6158"/>
                    <a:pt x="13215" y="5258"/>
                  </a:cubicBezTo>
                  <a:cubicBezTo>
                    <a:pt x="12026" y="3889"/>
                    <a:pt x="10658" y="2701"/>
                    <a:pt x="9002" y="1657"/>
                  </a:cubicBezTo>
                  <a:cubicBezTo>
                    <a:pt x="8714" y="1333"/>
                    <a:pt x="8426" y="1189"/>
                    <a:pt x="7958" y="1189"/>
                  </a:cubicBezTo>
                  <a:cubicBezTo>
                    <a:pt x="7526" y="1333"/>
                    <a:pt x="7526" y="1945"/>
                    <a:pt x="7814" y="2233"/>
                  </a:cubicBezTo>
                  <a:cubicBezTo>
                    <a:pt x="8102" y="2557"/>
                    <a:pt x="8714" y="2701"/>
                    <a:pt x="9146" y="2845"/>
                  </a:cubicBezTo>
                  <a:cubicBezTo>
                    <a:pt x="9614" y="2989"/>
                    <a:pt x="10370" y="3601"/>
                    <a:pt x="9902" y="3745"/>
                  </a:cubicBezTo>
                  <a:cubicBezTo>
                    <a:pt x="9877" y="3749"/>
                    <a:pt x="9850" y="3751"/>
                    <a:pt x="9821" y="3751"/>
                  </a:cubicBezTo>
                  <a:cubicBezTo>
                    <a:pt x="8775" y="3751"/>
                    <a:pt x="4755" y="1304"/>
                    <a:pt x="2269" y="289"/>
                  </a:cubicBezTo>
                  <a:cubicBezTo>
                    <a:pt x="1800" y="145"/>
                    <a:pt x="1512" y="1"/>
                    <a:pt x="1044"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77"/>
            <p:cNvSpPr/>
            <p:nvPr/>
          </p:nvSpPr>
          <p:spPr>
            <a:xfrm>
              <a:off x="4423900" y="3617975"/>
              <a:ext cx="810175" cy="397850"/>
            </a:xfrm>
            <a:custGeom>
              <a:avLst/>
              <a:gdLst/>
              <a:ahLst/>
              <a:cxnLst/>
              <a:rect l="l" t="t" r="r" b="b"/>
              <a:pathLst>
                <a:path w="32407" h="15914" extrusionOk="0">
                  <a:moveTo>
                    <a:pt x="16038" y="0"/>
                  </a:moveTo>
                  <a:cubicBezTo>
                    <a:pt x="10293" y="0"/>
                    <a:pt x="4625" y="1585"/>
                    <a:pt x="1" y="4831"/>
                  </a:cubicBezTo>
                  <a:cubicBezTo>
                    <a:pt x="6914" y="4831"/>
                    <a:pt x="13791" y="7676"/>
                    <a:pt x="18760" y="12609"/>
                  </a:cubicBezTo>
                  <a:cubicBezTo>
                    <a:pt x="19804" y="13653"/>
                    <a:pt x="20849" y="15021"/>
                    <a:pt x="22361" y="15633"/>
                  </a:cubicBezTo>
                  <a:cubicBezTo>
                    <a:pt x="22788" y="15818"/>
                    <a:pt x="23296" y="15914"/>
                    <a:pt x="23809" y="15914"/>
                  </a:cubicBezTo>
                  <a:cubicBezTo>
                    <a:pt x="24896" y="15914"/>
                    <a:pt x="26002" y="15483"/>
                    <a:pt x="26394" y="14553"/>
                  </a:cubicBezTo>
                  <a:cubicBezTo>
                    <a:pt x="27006" y="13653"/>
                    <a:pt x="26862" y="12465"/>
                    <a:pt x="27474" y="11564"/>
                  </a:cubicBezTo>
                  <a:cubicBezTo>
                    <a:pt x="28194" y="10664"/>
                    <a:pt x="29706" y="10664"/>
                    <a:pt x="30606" y="10052"/>
                  </a:cubicBezTo>
                  <a:cubicBezTo>
                    <a:pt x="32263" y="9008"/>
                    <a:pt x="32407" y="6451"/>
                    <a:pt x="31363" y="4831"/>
                  </a:cubicBezTo>
                  <a:cubicBezTo>
                    <a:pt x="30318" y="3319"/>
                    <a:pt x="28374" y="2419"/>
                    <a:pt x="26574" y="1807"/>
                  </a:cubicBezTo>
                  <a:cubicBezTo>
                    <a:pt x="23185" y="608"/>
                    <a:pt x="19597" y="0"/>
                    <a:pt x="16038"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77"/>
            <p:cNvSpPr/>
            <p:nvPr/>
          </p:nvSpPr>
          <p:spPr>
            <a:xfrm>
              <a:off x="4529225" y="3648725"/>
              <a:ext cx="333975" cy="138650"/>
            </a:xfrm>
            <a:custGeom>
              <a:avLst/>
              <a:gdLst/>
              <a:ahLst/>
              <a:cxnLst/>
              <a:rect l="l" t="t" r="r" b="b"/>
              <a:pathLst>
                <a:path w="13359" h="5546" extrusionOk="0">
                  <a:moveTo>
                    <a:pt x="6734" y="0"/>
                  </a:moveTo>
                  <a:cubicBezTo>
                    <a:pt x="4933" y="145"/>
                    <a:pt x="3133" y="577"/>
                    <a:pt x="1333" y="1189"/>
                  </a:cubicBezTo>
                  <a:cubicBezTo>
                    <a:pt x="757" y="1333"/>
                    <a:pt x="433" y="2089"/>
                    <a:pt x="0" y="2377"/>
                  </a:cubicBezTo>
                  <a:cubicBezTo>
                    <a:pt x="2377" y="2845"/>
                    <a:pt x="4645" y="3745"/>
                    <a:pt x="6734" y="5077"/>
                  </a:cubicBezTo>
                  <a:cubicBezTo>
                    <a:pt x="7058" y="5221"/>
                    <a:pt x="7346" y="5402"/>
                    <a:pt x="7634" y="5546"/>
                  </a:cubicBezTo>
                  <a:cubicBezTo>
                    <a:pt x="7958" y="5546"/>
                    <a:pt x="8390" y="5221"/>
                    <a:pt x="8246" y="4933"/>
                  </a:cubicBezTo>
                  <a:cubicBezTo>
                    <a:pt x="8246" y="4645"/>
                    <a:pt x="7958" y="4501"/>
                    <a:pt x="7634" y="4501"/>
                  </a:cubicBezTo>
                  <a:cubicBezTo>
                    <a:pt x="6590" y="4033"/>
                    <a:pt x="4501" y="3421"/>
                    <a:pt x="4357" y="3133"/>
                  </a:cubicBezTo>
                  <a:cubicBezTo>
                    <a:pt x="4357" y="3053"/>
                    <a:pt x="4470" y="3019"/>
                    <a:pt x="4664" y="3019"/>
                  </a:cubicBezTo>
                  <a:cubicBezTo>
                    <a:pt x="5516" y="3019"/>
                    <a:pt x="7941" y="3681"/>
                    <a:pt x="9290" y="4033"/>
                  </a:cubicBezTo>
                  <a:cubicBezTo>
                    <a:pt x="9578" y="4177"/>
                    <a:pt x="10046" y="4177"/>
                    <a:pt x="10334" y="4177"/>
                  </a:cubicBezTo>
                  <a:cubicBezTo>
                    <a:pt x="10658" y="4033"/>
                    <a:pt x="10947" y="3889"/>
                    <a:pt x="10802" y="3601"/>
                  </a:cubicBezTo>
                  <a:cubicBezTo>
                    <a:pt x="10802" y="3277"/>
                    <a:pt x="10334" y="2989"/>
                    <a:pt x="10046" y="2989"/>
                  </a:cubicBezTo>
                  <a:cubicBezTo>
                    <a:pt x="8390" y="2521"/>
                    <a:pt x="5077" y="2377"/>
                    <a:pt x="5077" y="2089"/>
                  </a:cubicBezTo>
                  <a:cubicBezTo>
                    <a:pt x="5077" y="2047"/>
                    <a:pt x="5185" y="2030"/>
                    <a:pt x="5376" y="2030"/>
                  </a:cubicBezTo>
                  <a:cubicBezTo>
                    <a:pt x="6153" y="2030"/>
                    <a:pt x="8305" y="2307"/>
                    <a:pt x="10203" y="2307"/>
                  </a:cubicBezTo>
                  <a:cubicBezTo>
                    <a:pt x="11056" y="2307"/>
                    <a:pt x="11857" y="2251"/>
                    <a:pt x="12459" y="2089"/>
                  </a:cubicBezTo>
                  <a:cubicBezTo>
                    <a:pt x="12747" y="2089"/>
                    <a:pt x="13179" y="1945"/>
                    <a:pt x="13179" y="1621"/>
                  </a:cubicBezTo>
                  <a:cubicBezTo>
                    <a:pt x="13359" y="1189"/>
                    <a:pt x="12747" y="901"/>
                    <a:pt x="12279" y="721"/>
                  </a:cubicBezTo>
                  <a:cubicBezTo>
                    <a:pt x="11867" y="633"/>
                    <a:pt x="11400" y="597"/>
                    <a:pt x="10903" y="597"/>
                  </a:cubicBezTo>
                  <a:cubicBezTo>
                    <a:pt x="8661" y="597"/>
                    <a:pt x="5800" y="1327"/>
                    <a:pt x="4586" y="1327"/>
                  </a:cubicBezTo>
                  <a:cubicBezTo>
                    <a:pt x="4302" y="1327"/>
                    <a:pt x="4108" y="1287"/>
                    <a:pt x="4033" y="1189"/>
                  </a:cubicBezTo>
                  <a:cubicBezTo>
                    <a:pt x="3745" y="721"/>
                    <a:pt x="7346" y="721"/>
                    <a:pt x="7634" y="289"/>
                  </a:cubicBezTo>
                  <a:cubicBezTo>
                    <a:pt x="7634" y="0"/>
                    <a:pt x="7058" y="0"/>
                    <a:pt x="6734"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77"/>
            <p:cNvSpPr/>
            <p:nvPr/>
          </p:nvSpPr>
          <p:spPr>
            <a:xfrm>
              <a:off x="4098050" y="3469625"/>
              <a:ext cx="513125" cy="273275"/>
            </a:xfrm>
            <a:custGeom>
              <a:avLst/>
              <a:gdLst/>
              <a:ahLst/>
              <a:cxnLst/>
              <a:rect l="l" t="t" r="r" b="b"/>
              <a:pathLst>
                <a:path w="20525" h="10931" extrusionOk="0">
                  <a:moveTo>
                    <a:pt x="8640" y="1"/>
                  </a:moveTo>
                  <a:cubicBezTo>
                    <a:pt x="4374" y="1"/>
                    <a:pt x="944" y="2056"/>
                    <a:pt x="432" y="4464"/>
                  </a:cubicBezTo>
                  <a:cubicBezTo>
                    <a:pt x="0" y="7309"/>
                    <a:pt x="3889" y="9541"/>
                    <a:pt x="9290" y="10441"/>
                  </a:cubicBezTo>
                  <a:cubicBezTo>
                    <a:pt x="10951" y="10762"/>
                    <a:pt x="12554" y="10930"/>
                    <a:pt x="13991" y="10930"/>
                  </a:cubicBezTo>
                  <a:cubicBezTo>
                    <a:pt x="17228" y="10930"/>
                    <a:pt x="19624" y="10079"/>
                    <a:pt x="19948" y="8209"/>
                  </a:cubicBezTo>
                  <a:cubicBezTo>
                    <a:pt x="20524" y="5364"/>
                    <a:pt x="16635" y="1295"/>
                    <a:pt x="11234" y="251"/>
                  </a:cubicBezTo>
                  <a:cubicBezTo>
                    <a:pt x="10348" y="80"/>
                    <a:pt x="9478" y="1"/>
                    <a:pt x="8640"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77"/>
            <p:cNvSpPr/>
            <p:nvPr/>
          </p:nvSpPr>
          <p:spPr>
            <a:xfrm>
              <a:off x="4169150" y="3490550"/>
              <a:ext cx="284475" cy="77500"/>
            </a:xfrm>
            <a:custGeom>
              <a:avLst/>
              <a:gdLst/>
              <a:ahLst/>
              <a:cxnLst/>
              <a:rect l="l" t="t" r="r" b="b"/>
              <a:pathLst>
                <a:path w="11379" h="3100" extrusionOk="0">
                  <a:moveTo>
                    <a:pt x="5528" y="1"/>
                  </a:moveTo>
                  <a:cubicBezTo>
                    <a:pt x="4197" y="1"/>
                    <a:pt x="2871" y="239"/>
                    <a:pt x="1657" y="746"/>
                  </a:cubicBezTo>
                  <a:cubicBezTo>
                    <a:pt x="1189" y="926"/>
                    <a:pt x="757" y="1215"/>
                    <a:pt x="433" y="1503"/>
                  </a:cubicBezTo>
                  <a:cubicBezTo>
                    <a:pt x="145" y="1827"/>
                    <a:pt x="1" y="2403"/>
                    <a:pt x="289" y="2871"/>
                  </a:cubicBezTo>
                  <a:cubicBezTo>
                    <a:pt x="472" y="3040"/>
                    <a:pt x="723" y="3099"/>
                    <a:pt x="994" y="3099"/>
                  </a:cubicBezTo>
                  <a:cubicBezTo>
                    <a:pt x="1413" y="3099"/>
                    <a:pt x="1883" y="2958"/>
                    <a:pt x="2233" y="2871"/>
                  </a:cubicBezTo>
                  <a:cubicBezTo>
                    <a:pt x="3351" y="2473"/>
                    <a:pt x="4500" y="2284"/>
                    <a:pt x="5641" y="2284"/>
                  </a:cubicBezTo>
                  <a:cubicBezTo>
                    <a:pt x="6668" y="2284"/>
                    <a:pt x="7689" y="2437"/>
                    <a:pt x="8678" y="2727"/>
                  </a:cubicBezTo>
                  <a:cubicBezTo>
                    <a:pt x="9146" y="2871"/>
                    <a:pt x="9579" y="3015"/>
                    <a:pt x="10047" y="3015"/>
                  </a:cubicBezTo>
                  <a:cubicBezTo>
                    <a:pt x="10659" y="3015"/>
                    <a:pt x="11091" y="2871"/>
                    <a:pt x="11235" y="2403"/>
                  </a:cubicBezTo>
                  <a:cubicBezTo>
                    <a:pt x="11379" y="1971"/>
                    <a:pt x="10947" y="1359"/>
                    <a:pt x="10659" y="1215"/>
                  </a:cubicBezTo>
                  <a:cubicBezTo>
                    <a:pt x="9111" y="430"/>
                    <a:pt x="7315" y="1"/>
                    <a:pt x="5528"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77"/>
            <p:cNvSpPr/>
            <p:nvPr/>
          </p:nvSpPr>
          <p:spPr>
            <a:xfrm>
              <a:off x="3835200" y="3671225"/>
              <a:ext cx="727350" cy="525975"/>
            </a:xfrm>
            <a:custGeom>
              <a:avLst/>
              <a:gdLst/>
              <a:ahLst/>
              <a:cxnLst/>
              <a:rect l="l" t="t" r="r" b="b"/>
              <a:pathLst>
                <a:path w="29094" h="21039" extrusionOk="0">
                  <a:moveTo>
                    <a:pt x="16491" y="1"/>
                  </a:moveTo>
                  <a:cubicBezTo>
                    <a:pt x="15591" y="1"/>
                    <a:pt x="14835" y="145"/>
                    <a:pt x="14403" y="433"/>
                  </a:cubicBezTo>
                  <a:cubicBezTo>
                    <a:pt x="11414" y="1801"/>
                    <a:pt x="5833" y="4177"/>
                    <a:pt x="2233" y="8534"/>
                  </a:cubicBezTo>
                  <a:cubicBezTo>
                    <a:pt x="900" y="10047"/>
                    <a:pt x="0" y="12423"/>
                    <a:pt x="1188" y="14223"/>
                  </a:cubicBezTo>
                  <a:cubicBezTo>
                    <a:pt x="1945" y="15304"/>
                    <a:pt x="3313" y="15592"/>
                    <a:pt x="4645" y="15736"/>
                  </a:cubicBezTo>
                  <a:cubicBezTo>
                    <a:pt x="5833" y="15736"/>
                    <a:pt x="7202" y="15448"/>
                    <a:pt x="8390" y="15448"/>
                  </a:cubicBezTo>
                  <a:cubicBezTo>
                    <a:pt x="11558" y="15592"/>
                    <a:pt x="14259" y="17680"/>
                    <a:pt x="16959" y="19192"/>
                  </a:cubicBezTo>
                  <a:cubicBezTo>
                    <a:pt x="18733" y="20185"/>
                    <a:pt x="20832" y="21039"/>
                    <a:pt x="22829" y="21039"/>
                  </a:cubicBezTo>
                  <a:cubicBezTo>
                    <a:pt x="23873" y="21039"/>
                    <a:pt x="24890" y="20805"/>
                    <a:pt x="25817" y="20236"/>
                  </a:cubicBezTo>
                  <a:cubicBezTo>
                    <a:pt x="27617" y="19192"/>
                    <a:pt x="28518" y="17248"/>
                    <a:pt x="28806" y="15304"/>
                  </a:cubicBezTo>
                  <a:cubicBezTo>
                    <a:pt x="29094" y="12891"/>
                    <a:pt x="26717" y="6122"/>
                    <a:pt x="23549" y="2377"/>
                  </a:cubicBezTo>
                  <a:cubicBezTo>
                    <a:pt x="22937" y="1801"/>
                    <a:pt x="21892" y="1189"/>
                    <a:pt x="20848" y="721"/>
                  </a:cubicBezTo>
                  <a:cubicBezTo>
                    <a:pt x="19516" y="289"/>
                    <a:pt x="17860" y="1"/>
                    <a:pt x="16491"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77"/>
            <p:cNvSpPr/>
            <p:nvPr/>
          </p:nvSpPr>
          <p:spPr>
            <a:xfrm>
              <a:off x="4082750" y="3671225"/>
              <a:ext cx="367275" cy="345500"/>
            </a:xfrm>
            <a:custGeom>
              <a:avLst/>
              <a:gdLst/>
              <a:ahLst/>
              <a:cxnLst/>
              <a:rect l="l" t="t" r="r" b="b"/>
              <a:pathLst>
                <a:path w="14691" h="13820" extrusionOk="0">
                  <a:moveTo>
                    <a:pt x="6589" y="1"/>
                  </a:moveTo>
                  <a:cubicBezTo>
                    <a:pt x="4501" y="1333"/>
                    <a:pt x="2557" y="2701"/>
                    <a:pt x="756" y="4502"/>
                  </a:cubicBezTo>
                  <a:cubicBezTo>
                    <a:pt x="432" y="4646"/>
                    <a:pt x="288" y="4934"/>
                    <a:pt x="144" y="5222"/>
                  </a:cubicBezTo>
                  <a:cubicBezTo>
                    <a:pt x="0" y="5546"/>
                    <a:pt x="0" y="5978"/>
                    <a:pt x="144" y="6302"/>
                  </a:cubicBezTo>
                  <a:cubicBezTo>
                    <a:pt x="274" y="6497"/>
                    <a:pt x="470" y="6575"/>
                    <a:pt x="689" y="6575"/>
                  </a:cubicBezTo>
                  <a:cubicBezTo>
                    <a:pt x="955" y="6575"/>
                    <a:pt x="1256" y="6460"/>
                    <a:pt x="1512" y="6302"/>
                  </a:cubicBezTo>
                  <a:cubicBezTo>
                    <a:pt x="2845" y="5546"/>
                    <a:pt x="4933" y="2701"/>
                    <a:pt x="5689" y="2377"/>
                  </a:cubicBezTo>
                  <a:cubicBezTo>
                    <a:pt x="5707" y="2359"/>
                    <a:pt x="5726" y="2351"/>
                    <a:pt x="5745" y="2351"/>
                  </a:cubicBezTo>
                  <a:cubicBezTo>
                    <a:pt x="5873" y="2351"/>
                    <a:pt x="5991" y="2756"/>
                    <a:pt x="5833" y="3133"/>
                  </a:cubicBezTo>
                  <a:cubicBezTo>
                    <a:pt x="5833" y="4502"/>
                    <a:pt x="3133" y="8534"/>
                    <a:pt x="2701" y="11703"/>
                  </a:cubicBezTo>
                  <a:cubicBezTo>
                    <a:pt x="2557" y="12423"/>
                    <a:pt x="2557" y="13503"/>
                    <a:pt x="3133" y="13791"/>
                  </a:cubicBezTo>
                  <a:cubicBezTo>
                    <a:pt x="3195" y="13810"/>
                    <a:pt x="3257" y="13819"/>
                    <a:pt x="3318" y="13819"/>
                  </a:cubicBezTo>
                  <a:cubicBezTo>
                    <a:pt x="3717" y="13819"/>
                    <a:pt x="4095" y="13441"/>
                    <a:pt x="4501" y="13035"/>
                  </a:cubicBezTo>
                  <a:cubicBezTo>
                    <a:pt x="6157" y="10803"/>
                    <a:pt x="6013" y="7202"/>
                    <a:pt x="6733" y="4177"/>
                  </a:cubicBezTo>
                  <a:cubicBezTo>
                    <a:pt x="6913" y="3745"/>
                    <a:pt x="7201" y="3133"/>
                    <a:pt x="7634" y="2989"/>
                  </a:cubicBezTo>
                  <a:cubicBezTo>
                    <a:pt x="8246" y="2989"/>
                    <a:pt x="8714" y="3889"/>
                    <a:pt x="8534" y="4646"/>
                  </a:cubicBezTo>
                  <a:cubicBezTo>
                    <a:pt x="8534" y="5402"/>
                    <a:pt x="8102" y="5978"/>
                    <a:pt x="8102" y="6734"/>
                  </a:cubicBezTo>
                  <a:cubicBezTo>
                    <a:pt x="7958" y="7346"/>
                    <a:pt x="8102" y="8102"/>
                    <a:pt x="8534" y="8246"/>
                  </a:cubicBezTo>
                  <a:cubicBezTo>
                    <a:pt x="8625" y="8289"/>
                    <a:pt x="8713" y="8309"/>
                    <a:pt x="8797" y="8309"/>
                  </a:cubicBezTo>
                  <a:cubicBezTo>
                    <a:pt x="9278" y="8309"/>
                    <a:pt x="9635" y="7665"/>
                    <a:pt x="9758" y="7022"/>
                  </a:cubicBezTo>
                  <a:cubicBezTo>
                    <a:pt x="9758" y="6302"/>
                    <a:pt x="9614" y="5546"/>
                    <a:pt x="9614" y="4790"/>
                  </a:cubicBezTo>
                  <a:cubicBezTo>
                    <a:pt x="9614" y="4240"/>
                    <a:pt x="9962" y="3574"/>
                    <a:pt x="10372" y="3574"/>
                  </a:cubicBezTo>
                  <a:cubicBezTo>
                    <a:pt x="10419" y="3574"/>
                    <a:pt x="10466" y="3583"/>
                    <a:pt x="10514" y="3601"/>
                  </a:cubicBezTo>
                  <a:cubicBezTo>
                    <a:pt x="10802" y="3745"/>
                    <a:pt x="10946" y="4177"/>
                    <a:pt x="11090" y="4502"/>
                  </a:cubicBezTo>
                  <a:cubicBezTo>
                    <a:pt x="11846" y="6446"/>
                    <a:pt x="12314" y="8678"/>
                    <a:pt x="12458" y="10803"/>
                  </a:cubicBezTo>
                  <a:cubicBezTo>
                    <a:pt x="12602" y="11235"/>
                    <a:pt x="12602" y="11847"/>
                    <a:pt x="12746" y="12135"/>
                  </a:cubicBezTo>
                  <a:cubicBezTo>
                    <a:pt x="12984" y="12521"/>
                    <a:pt x="13344" y="12784"/>
                    <a:pt x="13624" y="12784"/>
                  </a:cubicBezTo>
                  <a:cubicBezTo>
                    <a:pt x="13684" y="12784"/>
                    <a:pt x="13740" y="12772"/>
                    <a:pt x="13791" y="12747"/>
                  </a:cubicBezTo>
                  <a:cubicBezTo>
                    <a:pt x="14259" y="12603"/>
                    <a:pt x="14403" y="11991"/>
                    <a:pt x="14403" y="11523"/>
                  </a:cubicBezTo>
                  <a:cubicBezTo>
                    <a:pt x="14691" y="9434"/>
                    <a:pt x="13935" y="7490"/>
                    <a:pt x="13359" y="5546"/>
                  </a:cubicBezTo>
                  <a:cubicBezTo>
                    <a:pt x="12891" y="4033"/>
                    <a:pt x="12314" y="2521"/>
                    <a:pt x="11414" y="1333"/>
                  </a:cubicBezTo>
                  <a:cubicBezTo>
                    <a:pt x="11234" y="1189"/>
                    <a:pt x="11090" y="901"/>
                    <a:pt x="10946" y="721"/>
                  </a:cubicBezTo>
                  <a:cubicBezTo>
                    <a:pt x="9614" y="289"/>
                    <a:pt x="7958" y="1"/>
                    <a:pt x="6589"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1" name="Google Shape;6871;p77"/>
          <p:cNvGrpSpPr/>
          <p:nvPr/>
        </p:nvGrpSpPr>
        <p:grpSpPr>
          <a:xfrm>
            <a:off x="2523577" y="4537270"/>
            <a:ext cx="476873" cy="390783"/>
            <a:chOff x="6372100" y="3764900"/>
            <a:chExt cx="1018525" cy="834650"/>
          </a:xfrm>
        </p:grpSpPr>
        <p:sp>
          <p:nvSpPr>
            <p:cNvPr id="6872" name="Google Shape;6872;p77"/>
            <p:cNvSpPr/>
            <p:nvPr/>
          </p:nvSpPr>
          <p:spPr>
            <a:xfrm>
              <a:off x="6372100" y="3764900"/>
              <a:ext cx="1018525" cy="834650"/>
            </a:xfrm>
            <a:custGeom>
              <a:avLst/>
              <a:gdLst/>
              <a:ahLst/>
              <a:cxnLst/>
              <a:rect l="l" t="t" r="r" b="b"/>
              <a:pathLst>
                <a:path w="40741" h="33386" extrusionOk="0">
                  <a:moveTo>
                    <a:pt x="12520" y="0"/>
                  </a:moveTo>
                  <a:cubicBezTo>
                    <a:pt x="11938" y="0"/>
                    <a:pt x="11391" y="131"/>
                    <a:pt x="10901" y="430"/>
                  </a:cubicBezTo>
                  <a:cubicBezTo>
                    <a:pt x="7157" y="2987"/>
                    <a:pt x="15546" y="6156"/>
                    <a:pt x="15546" y="6156"/>
                  </a:cubicBezTo>
                  <a:cubicBezTo>
                    <a:pt x="15546" y="6156"/>
                    <a:pt x="13122" y="5432"/>
                    <a:pt x="10246" y="5432"/>
                  </a:cubicBezTo>
                  <a:cubicBezTo>
                    <a:pt x="7714" y="5432"/>
                    <a:pt x="4832" y="5993"/>
                    <a:pt x="2944" y="8100"/>
                  </a:cubicBezTo>
                  <a:cubicBezTo>
                    <a:pt x="1" y="11251"/>
                    <a:pt x="2182" y="12820"/>
                    <a:pt x="4854" y="12820"/>
                  </a:cubicBezTo>
                  <a:cubicBezTo>
                    <a:pt x="5877" y="12820"/>
                    <a:pt x="6970" y="12591"/>
                    <a:pt x="7877" y="12133"/>
                  </a:cubicBezTo>
                  <a:cubicBezTo>
                    <a:pt x="11189" y="10332"/>
                    <a:pt x="17346" y="10044"/>
                    <a:pt x="17347" y="10044"/>
                  </a:cubicBezTo>
                  <a:lnTo>
                    <a:pt x="17347" y="10044"/>
                  </a:lnTo>
                  <a:cubicBezTo>
                    <a:pt x="17346" y="10044"/>
                    <a:pt x="7877" y="14257"/>
                    <a:pt x="6401" y="18902"/>
                  </a:cubicBezTo>
                  <a:cubicBezTo>
                    <a:pt x="5103" y="22540"/>
                    <a:pt x="7584" y="25251"/>
                    <a:pt x="9723" y="25251"/>
                  </a:cubicBezTo>
                  <a:cubicBezTo>
                    <a:pt x="10315" y="25251"/>
                    <a:pt x="10881" y="25044"/>
                    <a:pt x="11334" y="24591"/>
                  </a:cubicBezTo>
                  <a:cubicBezTo>
                    <a:pt x="13458" y="22503"/>
                    <a:pt x="19578" y="13934"/>
                    <a:pt x="19579" y="13933"/>
                  </a:cubicBezTo>
                  <a:lnTo>
                    <a:pt x="19579" y="13933"/>
                  </a:lnTo>
                  <a:cubicBezTo>
                    <a:pt x="19579" y="13934"/>
                    <a:pt x="16446" y="21891"/>
                    <a:pt x="15546" y="26391"/>
                  </a:cubicBezTo>
                  <a:cubicBezTo>
                    <a:pt x="15103" y="28610"/>
                    <a:pt x="16374" y="29849"/>
                    <a:pt x="18027" y="29849"/>
                  </a:cubicBezTo>
                  <a:cubicBezTo>
                    <a:pt x="19728" y="29849"/>
                    <a:pt x="21833" y="28538"/>
                    <a:pt x="22892" y="25635"/>
                  </a:cubicBezTo>
                  <a:cubicBezTo>
                    <a:pt x="24980" y="19947"/>
                    <a:pt x="24260" y="14258"/>
                    <a:pt x="24260" y="14257"/>
                  </a:cubicBezTo>
                  <a:lnTo>
                    <a:pt x="24260" y="14257"/>
                  </a:lnTo>
                  <a:cubicBezTo>
                    <a:pt x="24260" y="14259"/>
                    <a:pt x="25880" y="20991"/>
                    <a:pt x="25448" y="28192"/>
                  </a:cubicBezTo>
                  <a:cubicBezTo>
                    <a:pt x="25215" y="31843"/>
                    <a:pt x="26255" y="33386"/>
                    <a:pt x="27506" y="33386"/>
                  </a:cubicBezTo>
                  <a:cubicBezTo>
                    <a:pt x="28771" y="33386"/>
                    <a:pt x="30252" y="31807"/>
                    <a:pt x="30849" y="29236"/>
                  </a:cubicBezTo>
                  <a:cubicBezTo>
                    <a:pt x="32037" y="24159"/>
                    <a:pt x="29949" y="18291"/>
                    <a:pt x="29949" y="18290"/>
                  </a:cubicBezTo>
                  <a:lnTo>
                    <a:pt x="29949" y="18290"/>
                  </a:lnTo>
                  <a:cubicBezTo>
                    <a:pt x="29950" y="18291"/>
                    <a:pt x="34738" y="24303"/>
                    <a:pt x="36538" y="28480"/>
                  </a:cubicBezTo>
                  <a:cubicBezTo>
                    <a:pt x="36841" y="29213"/>
                    <a:pt x="37209" y="29539"/>
                    <a:pt x="37563" y="29539"/>
                  </a:cubicBezTo>
                  <a:cubicBezTo>
                    <a:pt x="39313" y="29539"/>
                    <a:pt x="40740" y="21602"/>
                    <a:pt x="32506" y="15733"/>
                  </a:cubicBezTo>
                  <a:lnTo>
                    <a:pt x="32506" y="15733"/>
                  </a:lnTo>
                  <a:cubicBezTo>
                    <a:pt x="32506" y="15733"/>
                    <a:pt x="34594" y="16490"/>
                    <a:pt x="36394" y="17678"/>
                  </a:cubicBezTo>
                  <a:cubicBezTo>
                    <a:pt x="36544" y="17802"/>
                    <a:pt x="36678" y="17859"/>
                    <a:pt x="36792" y="17859"/>
                  </a:cubicBezTo>
                  <a:cubicBezTo>
                    <a:pt x="37934" y="17859"/>
                    <a:pt x="37028" y="12101"/>
                    <a:pt x="29661" y="10332"/>
                  </a:cubicBezTo>
                  <a:cubicBezTo>
                    <a:pt x="21703" y="8244"/>
                    <a:pt x="22280" y="6300"/>
                    <a:pt x="22280" y="6300"/>
                  </a:cubicBezTo>
                  <a:cubicBezTo>
                    <a:pt x="22280" y="6300"/>
                    <a:pt x="16558" y="0"/>
                    <a:pt x="12520"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77"/>
            <p:cNvSpPr/>
            <p:nvPr/>
          </p:nvSpPr>
          <p:spPr>
            <a:xfrm>
              <a:off x="6779650" y="3989900"/>
              <a:ext cx="221475" cy="251150"/>
            </a:xfrm>
            <a:custGeom>
              <a:avLst/>
              <a:gdLst/>
              <a:ahLst/>
              <a:cxnLst/>
              <a:rect l="l" t="t" r="r" b="b"/>
              <a:pathLst>
                <a:path w="8859" h="10046" extrusionOk="0">
                  <a:moveTo>
                    <a:pt x="8246" y="0"/>
                  </a:moveTo>
                  <a:cubicBezTo>
                    <a:pt x="5257" y="288"/>
                    <a:pt x="2377" y="1800"/>
                    <a:pt x="0" y="4357"/>
                  </a:cubicBezTo>
                  <a:cubicBezTo>
                    <a:pt x="0" y="4501"/>
                    <a:pt x="0" y="4789"/>
                    <a:pt x="144" y="4789"/>
                  </a:cubicBezTo>
                  <a:cubicBezTo>
                    <a:pt x="144" y="4861"/>
                    <a:pt x="217" y="4897"/>
                    <a:pt x="289" y="4897"/>
                  </a:cubicBezTo>
                  <a:cubicBezTo>
                    <a:pt x="361" y="4897"/>
                    <a:pt x="433" y="4861"/>
                    <a:pt x="433" y="4789"/>
                  </a:cubicBezTo>
                  <a:cubicBezTo>
                    <a:pt x="1945" y="3133"/>
                    <a:pt x="4357" y="1188"/>
                    <a:pt x="7490" y="756"/>
                  </a:cubicBezTo>
                  <a:lnTo>
                    <a:pt x="7490" y="756"/>
                  </a:lnTo>
                  <a:cubicBezTo>
                    <a:pt x="5690" y="3457"/>
                    <a:pt x="4789" y="6589"/>
                    <a:pt x="4033" y="9758"/>
                  </a:cubicBezTo>
                  <a:cubicBezTo>
                    <a:pt x="3889" y="9902"/>
                    <a:pt x="4033" y="10046"/>
                    <a:pt x="4177" y="10046"/>
                  </a:cubicBezTo>
                  <a:lnTo>
                    <a:pt x="4357" y="10046"/>
                  </a:lnTo>
                  <a:cubicBezTo>
                    <a:pt x="4501" y="10046"/>
                    <a:pt x="4501" y="10046"/>
                    <a:pt x="4645" y="9902"/>
                  </a:cubicBezTo>
                  <a:cubicBezTo>
                    <a:pt x="5401" y="6589"/>
                    <a:pt x="6302" y="3133"/>
                    <a:pt x="8390" y="432"/>
                  </a:cubicBezTo>
                  <a:lnTo>
                    <a:pt x="8858"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77"/>
            <p:cNvSpPr/>
            <p:nvPr/>
          </p:nvSpPr>
          <p:spPr>
            <a:xfrm>
              <a:off x="7008300" y="4000700"/>
              <a:ext cx="60325" cy="247575"/>
            </a:xfrm>
            <a:custGeom>
              <a:avLst/>
              <a:gdLst/>
              <a:ahLst/>
              <a:cxnLst/>
              <a:rect l="l" t="t" r="r" b="b"/>
              <a:pathLst>
                <a:path w="2413" h="9903" extrusionOk="0">
                  <a:moveTo>
                    <a:pt x="144" y="0"/>
                  </a:moveTo>
                  <a:cubicBezTo>
                    <a:pt x="0" y="0"/>
                    <a:pt x="0" y="144"/>
                    <a:pt x="0" y="324"/>
                  </a:cubicBezTo>
                  <a:cubicBezTo>
                    <a:pt x="756" y="3457"/>
                    <a:pt x="1332" y="6625"/>
                    <a:pt x="1801" y="9614"/>
                  </a:cubicBezTo>
                  <a:cubicBezTo>
                    <a:pt x="1801" y="9758"/>
                    <a:pt x="1945" y="9902"/>
                    <a:pt x="2089" y="9902"/>
                  </a:cubicBezTo>
                  <a:cubicBezTo>
                    <a:pt x="2233" y="9902"/>
                    <a:pt x="2413" y="9758"/>
                    <a:pt x="2413" y="9614"/>
                  </a:cubicBezTo>
                  <a:cubicBezTo>
                    <a:pt x="1945" y="6445"/>
                    <a:pt x="1332" y="3313"/>
                    <a:pt x="612" y="144"/>
                  </a:cubicBezTo>
                  <a:cubicBezTo>
                    <a:pt x="612" y="0"/>
                    <a:pt x="288" y="0"/>
                    <a:pt x="144"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77"/>
            <p:cNvSpPr/>
            <p:nvPr/>
          </p:nvSpPr>
          <p:spPr>
            <a:xfrm>
              <a:off x="7041600" y="4034900"/>
              <a:ext cx="139550" cy="202550"/>
            </a:xfrm>
            <a:custGeom>
              <a:avLst/>
              <a:gdLst/>
              <a:ahLst/>
              <a:cxnLst/>
              <a:rect l="l" t="t" r="r" b="b"/>
              <a:pathLst>
                <a:path w="5582" h="8102" extrusionOk="0">
                  <a:moveTo>
                    <a:pt x="325" y="0"/>
                  </a:moveTo>
                  <a:cubicBezTo>
                    <a:pt x="180" y="144"/>
                    <a:pt x="0" y="288"/>
                    <a:pt x="180" y="432"/>
                  </a:cubicBezTo>
                  <a:cubicBezTo>
                    <a:pt x="469" y="1333"/>
                    <a:pt x="1081" y="1945"/>
                    <a:pt x="1657" y="2557"/>
                  </a:cubicBezTo>
                  <a:lnTo>
                    <a:pt x="1801" y="2989"/>
                  </a:lnTo>
                  <a:cubicBezTo>
                    <a:pt x="3169" y="4501"/>
                    <a:pt x="4213" y="6158"/>
                    <a:pt x="4825" y="7958"/>
                  </a:cubicBezTo>
                  <a:cubicBezTo>
                    <a:pt x="4969" y="8102"/>
                    <a:pt x="5113" y="8102"/>
                    <a:pt x="5113" y="8102"/>
                  </a:cubicBezTo>
                  <a:lnTo>
                    <a:pt x="5257" y="8102"/>
                  </a:lnTo>
                  <a:cubicBezTo>
                    <a:pt x="5401" y="8102"/>
                    <a:pt x="5581" y="7958"/>
                    <a:pt x="5401" y="7778"/>
                  </a:cubicBezTo>
                  <a:cubicBezTo>
                    <a:pt x="4681" y="5834"/>
                    <a:pt x="3601" y="4033"/>
                    <a:pt x="2269" y="2557"/>
                  </a:cubicBezTo>
                  <a:lnTo>
                    <a:pt x="2125" y="2233"/>
                  </a:lnTo>
                  <a:cubicBezTo>
                    <a:pt x="1513" y="1657"/>
                    <a:pt x="901" y="901"/>
                    <a:pt x="757" y="288"/>
                  </a:cubicBezTo>
                  <a:cubicBezTo>
                    <a:pt x="613" y="0"/>
                    <a:pt x="469" y="0"/>
                    <a:pt x="325"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77"/>
            <p:cNvSpPr/>
            <p:nvPr/>
          </p:nvSpPr>
          <p:spPr>
            <a:xfrm>
              <a:off x="7068600" y="4023200"/>
              <a:ext cx="161150" cy="112550"/>
            </a:xfrm>
            <a:custGeom>
              <a:avLst/>
              <a:gdLst/>
              <a:ahLst/>
              <a:cxnLst/>
              <a:rect l="l" t="t" r="r" b="b"/>
              <a:pathLst>
                <a:path w="6446" h="4502" extrusionOk="0">
                  <a:moveTo>
                    <a:pt x="433" y="0"/>
                  </a:moveTo>
                  <a:cubicBezTo>
                    <a:pt x="289" y="0"/>
                    <a:pt x="145" y="0"/>
                    <a:pt x="145" y="144"/>
                  </a:cubicBezTo>
                  <a:cubicBezTo>
                    <a:pt x="1" y="324"/>
                    <a:pt x="145" y="612"/>
                    <a:pt x="289" y="612"/>
                  </a:cubicBezTo>
                  <a:cubicBezTo>
                    <a:pt x="2521" y="1225"/>
                    <a:pt x="4501" y="2557"/>
                    <a:pt x="5834" y="4357"/>
                  </a:cubicBezTo>
                  <a:lnTo>
                    <a:pt x="5978" y="4501"/>
                  </a:lnTo>
                  <a:cubicBezTo>
                    <a:pt x="6122" y="4501"/>
                    <a:pt x="6122" y="4501"/>
                    <a:pt x="6302" y="4357"/>
                  </a:cubicBezTo>
                  <a:cubicBezTo>
                    <a:pt x="6446" y="4357"/>
                    <a:pt x="6446" y="4069"/>
                    <a:pt x="6302" y="3925"/>
                  </a:cubicBezTo>
                  <a:cubicBezTo>
                    <a:pt x="4790" y="2125"/>
                    <a:pt x="2701" y="756"/>
                    <a:pt x="433"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77"/>
            <p:cNvSpPr/>
            <p:nvPr/>
          </p:nvSpPr>
          <p:spPr>
            <a:xfrm>
              <a:off x="6667125" y="3854875"/>
              <a:ext cx="299775" cy="131450"/>
            </a:xfrm>
            <a:custGeom>
              <a:avLst/>
              <a:gdLst/>
              <a:ahLst/>
              <a:cxnLst/>
              <a:rect l="l" t="t" r="r" b="b"/>
              <a:pathLst>
                <a:path w="11991" h="5258" extrusionOk="0">
                  <a:moveTo>
                    <a:pt x="4357" y="0"/>
                  </a:moveTo>
                  <a:cubicBezTo>
                    <a:pt x="4177" y="0"/>
                    <a:pt x="4033" y="0"/>
                    <a:pt x="4033" y="144"/>
                  </a:cubicBezTo>
                  <a:cubicBezTo>
                    <a:pt x="3889" y="288"/>
                    <a:pt x="4033" y="576"/>
                    <a:pt x="4177" y="576"/>
                  </a:cubicBezTo>
                  <a:cubicBezTo>
                    <a:pt x="6302" y="1188"/>
                    <a:pt x="8246" y="2232"/>
                    <a:pt x="10047" y="3601"/>
                  </a:cubicBezTo>
                  <a:cubicBezTo>
                    <a:pt x="9215" y="3554"/>
                    <a:pt x="8259" y="3503"/>
                    <a:pt x="7222" y="3503"/>
                  </a:cubicBezTo>
                  <a:cubicBezTo>
                    <a:pt x="5070" y="3503"/>
                    <a:pt x="2575" y="3721"/>
                    <a:pt x="145" y="4645"/>
                  </a:cubicBezTo>
                  <a:cubicBezTo>
                    <a:pt x="1" y="4789"/>
                    <a:pt x="1" y="4933"/>
                    <a:pt x="1" y="5077"/>
                  </a:cubicBezTo>
                  <a:cubicBezTo>
                    <a:pt x="1" y="5257"/>
                    <a:pt x="145" y="5257"/>
                    <a:pt x="289" y="5257"/>
                  </a:cubicBezTo>
                  <a:lnTo>
                    <a:pt x="433" y="5257"/>
                  </a:lnTo>
                  <a:cubicBezTo>
                    <a:pt x="2754" y="4363"/>
                    <a:pt x="5213" y="4098"/>
                    <a:pt x="7305" y="4098"/>
                  </a:cubicBezTo>
                  <a:cubicBezTo>
                    <a:pt x="8750" y="4098"/>
                    <a:pt x="10020" y="4224"/>
                    <a:pt x="10947" y="4357"/>
                  </a:cubicBezTo>
                  <a:lnTo>
                    <a:pt x="11991" y="4501"/>
                  </a:lnTo>
                  <a:lnTo>
                    <a:pt x="11235" y="3889"/>
                  </a:lnTo>
                  <a:cubicBezTo>
                    <a:pt x="9290" y="2088"/>
                    <a:pt x="6878" y="756"/>
                    <a:pt x="4357"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77"/>
            <p:cNvSpPr/>
            <p:nvPr/>
          </p:nvSpPr>
          <p:spPr>
            <a:xfrm>
              <a:off x="6861575" y="3867350"/>
              <a:ext cx="288975" cy="206775"/>
            </a:xfrm>
            <a:custGeom>
              <a:avLst/>
              <a:gdLst/>
              <a:ahLst/>
              <a:cxnLst/>
              <a:rect l="l" t="t" r="r" b="b"/>
              <a:pathLst>
                <a:path w="11559" h="8271" extrusionOk="0">
                  <a:moveTo>
                    <a:pt x="4106" y="0"/>
                  </a:moveTo>
                  <a:cubicBezTo>
                    <a:pt x="2810" y="0"/>
                    <a:pt x="1711" y="489"/>
                    <a:pt x="1080" y="1445"/>
                  </a:cubicBezTo>
                  <a:cubicBezTo>
                    <a:pt x="0" y="3246"/>
                    <a:pt x="1800" y="4902"/>
                    <a:pt x="4357" y="6558"/>
                  </a:cubicBezTo>
                  <a:cubicBezTo>
                    <a:pt x="5920" y="7549"/>
                    <a:pt x="7482" y="8270"/>
                    <a:pt x="8700" y="8270"/>
                  </a:cubicBezTo>
                  <a:cubicBezTo>
                    <a:pt x="9474" y="8270"/>
                    <a:pt x="10108" y="7978"/>
                    <a:pt x="10514" y="7279"/>
                  </a:cubicBezTo>
                  <a:cubicBezTo>
                    <a:pt x="11558" y="5478"/>
                    <a:pt x="10370" y="2778"/>
                    <a:pt x="7814" y="1157"/>
                  </a:cubicBezTo>
                  <a:cubicBezTo>
                    <a:pt x="6548" y="381"/>
                    <a:pt x="5250" y="0"/>
                    <a:pt x="4106"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9" name="Google Shape;6879;p77"/>
          <p:cNvGrpSpPr/>
          <p:nvPr/>
        </p:nvGrpSpPr>
        <p:grpSpPr>
          <a:xfrm>
            <a:off x="1771933" y="4326768"/>
            <a:ext cx="402535" cy="369911"/>
            <a:chOff x="5645775" y="1072250"/>
            <a:chExt cx="1623125" cy="1491575"/>
          </a:xfrm>
        </p:grpSpPr>
        <p:sp>
          <p:nvSpPr>
            <p:cNvPr id="6880" name="Google Shape;6880;p77"/>
            <p:cNvSpPr/>
            <p:nvPr/>
          </p:nvSpPr>
          <p:spPr>
            <a:xfrm>
              <a:off x="5645775" y="1072250"/>
              <a:ext cx="1623125" cy="1491575"/>
            </a:xfrm>
            <a:custGeom>
              <a:avLst/>
              <a:gdLst/>
              <a:ahLst/>
              <a:cxnLst/>
              <a:rect l="l" t="t" r="r" b="b"/>
              <a:pathLst>
                <a:path w="64925" h="59663" extrusionOk="0">
                  <a:moveTo>
                    <a:pt x="32762" y="0"/>
                  </a:moveTo>
                  <a:cubicBezTo>
                    <a:pt x="31292" y="0"/>
                    <a:pt x="29632" y="1058"/>
                    <a:pt x="28252" y="3573"/>
                  </a:cubicBezTo>
                  <a:cubicBezTo>
                    <a:pt x="25096" y="9440"/>
                    <a:pt x="28772" y="23349"/>
                    <a:pt x="29126" y="24647"/>
                  </a:cubicBezTo>
                  <a:lnTo>
                    <a:pt x="29126" y="24647"/>
                  </a:lnTo>
                  <a:cubicBezTo>
                    <a:pt x="26851" y="16418"/>
                    <a:pt x="22688" y="10762"/>
                    <a:pt x="17738" y="7641"/>
                  </a:cubicBezTo>
                  <a:cubicBezTo>
                    <a:pt x="16834" y="7034"/>
                    <a:pt x="15898" y="6775"/>
                    <a:pt x="15017" y="6775"/>
                  </a:cubicBezTo>
                  <a:cubicBezTo>
                    <a:pt x="11092" y="6775"/>
                    <a:pt x="8257" y="11908"/>
                    <a:pt x="14138" y="14231"/>
                  </a:cubicBezTo>
                  <a:cubicBezTo>
                    <a:pt x="21339" y="17075"/>
                    <a:pt x="26128" y="25645"/>
                    <a:pt x="26128" y="25645"/>
                  </a:cubicBezTo>
                  <a:cubicBezTo>
                    <a:pt x="21178" y="20076"/>
                    <a:pt x="13182" y="18046"/>
                    <a:pt x="7942" y="18046"/>
                  </a:cubicBezTo>
                  <a:cubicBezTo>
                    <a:pt x="5559" y="18046"/>
                    <a:pt x="3745" y="18466"/>
                    <a:pt x="3047" y="19164"/>
                  </a:cubicBezTo>
                  <a:cubicBezTo>
                    <a:pt x="875" y="21336"/>
                    <a:pt x="651" y="26250"/>
                    <a:pt x="11044" y="26250"/>
                  </a:cubicBezTo>
                  <a:cubicBezTo>
                    <a:pt x="11502" y="26250"/>
                    <a:pt x="11981" y="26241"/>
                    <a:pt x="12481" y="26221"/>
                  </a:cubicBezTo>
                  <a:cubicBezTo>
                    <a:pt x="13869" y="26171"/>
                    <a:pt x="15110" y="26149"/>
                    <a:pt x="16221" y="26149"/>
                  </a:cubicBezTo>
                  <a:cubicBezTo>
                    <a:pt x="24735" y="26149"/>
                    <a:pt x="25552" y="27445"/>
                    <a:pt x="25552" y="27445"/>
                  </a:cubicBezTo>
                  <a:cubicBezTo>
                    <a:pt x="20583" y="27445"/>
                    <a:pt x="5892" y="27589"/>
                    <a:pt x="1823" y="34034"/>
                  </a:cubicBezTo>
                  <a:cubicBezTo>
                    <a:pt x="0" y="37012"/>
                    <a:pt x="2126" y="39249"/>
                    <a:pt x="5746" y="39249"/>
                  </a:cubicBezTo>
                  <a:cubicBezTo>
                    <a:pt x="7774" y="39249"/>
                    <a:pt x="10271" y="38547"/>
                    <a:pt x="12805" y="36879"/>
                  </a:cubicBezTo>
                  <a:cubicBezTo>
                    <a:pt x="20006" y="32090"/>
                    <a:pt x="26883" y="30434"/>
                    <a:pt x="26884" y="30434"/>
                  </a:cubicBezTo>
                  <a:lnTo>
                    <a:pt x="26884" y="30434"/>
                  </a:lnTo>
                  <a:cubicBezTo>
                    <a:pt x="16810" y="35216"/>
                    <a:pt x="12579" y="49990"/>
                    <a:pt x="16839" y="49990"/>
                  </a:cubicBezTo>
                  <a:cubicBezTo>
                    <a:pt x="17391" y="49990"/>
                    <a:pt x="18085" y="49742"/>
                    <a:pt x="18926" y="49193"/>
                  </a:cubicBezTo>
                  <a:cubicBezTo>
                    <a:pt x="26451" y="44549"/>
                    <a:pt x="29440" y="31768"/>
                    <a:pt x="29440" y="31766"/>
                  </a:cubicBezTo>
                  <a:lnTo>
                    <a:pt x="29440" y="31766"/>
                  </a:lnTo>
                  <a:cubicBezTo>
                    <a:pt x="29440" y="31767"/>
                    <a:pt x="29008" y="34649"/>
                    <a:pt x="28108" y="46493"/>
                  </a:cubicBezTo>
                  <a:cubicBezTo>
                    <a:pt x="27502" y="54377"/>
                    <a:pt x="30229" y="59662"/>
                    <a:pt x="32944" y="59662"/>
                  </a:cubicBezTo>
                  <a:cubicBezTo>
                    <a:pt x="34258" y="59662"/>
                    <a:pt x="35570" y="58423"/>
                    <a:pt x="36498" y="55639"/>
                  </a:cubicBezTo>
                  <a:cubicBezTo>
                    <a:pt x="39342" y="47069"/>
                    <a:pt x="33186" y="31623"/>
                    <a:pt x="33185" y="31622"/>
                  </a:cubicBezTo>
                  <a:lnTo>
                    <a:pt x="33185" y="31622"/>
                  </a:lnTo>
                  <a:cubicBezTo>
                    <a:pt x="37398" y="36591"/>
                    <a:pt x="40711" y="52182"/>
                    <a:pt x="43987" y="53082"/>
                  </a:cubicBezTo>
                  <a:cubicBezTo>
                    <a:pt x="44605" y="53277"/>
                    <a:pt x="45300" y="53389"/>
                    <a:pt x="45998" y="53389"/>
                  </a:cubicBezTo>
                  <a:cubicBezTo>
                    <a:pt x="49040" y="53389"/>
                    <a:pt x="52120" y="51256"/>
                    <a:pt x="48956" y="44548"/>
                  </a:cubicBezTo>
                  <a:cubicBezTo>
                    <a:pt x="45212" y="36267"/>
                    <a:pt x="37830" y="30866"/>
                    <a:pt x="37830" y="30866"/>
                  </a:cubicBezTo>
                  <a:lnTo>
                    <a:pt x="37830" y="30866"/>
                  </a:lnTo>
                  <a:cubicBezTo>
                    <a:pt x="44455" y="32846"/>
                    <a:pt x="51513" y="42568"/>
                    <a:pt x="56158" y="44368"/>
                  </a:cubicBezTo>
                  <a:cubicBezTo>
                    <a:pt x="56698" y="44555"/>
                    <a:pt x="57206" y="44643"/>
                    <a:pt x="57676" y="44643"/>
                  </a:cubicBezTo>
                  <a:cubicBezTo>
                    <a:pt x="61368" y="44643"/>
                    <a:pt x="62670" y="39242"/>
                    <a:pt x="58390" y="34322"/>
                  </a:cubicBezTo>
                  <a:cubicBezTo>
                    <a:pt x="53601" y="28777"/>
                    <a:pt x="38298" y="27733"/>
                    <a:pt x="38298" y="27733"/>
                  </a:cubicBezTo>
                  <a:cubicBezTo>
                    <a:pt x="39682" y="27408"/>
                    <a:pt x="41219" y="27278"/>
                    <a:pt x="42824" y="27278"/>
                  </a:cubicBezTo>
                  <a:cubicBezTo>
                    <a:pt x="48692" y="27278"/>
                    <a:pt x="55468" y="29022"/>
                    <a:pt x="59002" y="29390"/>
                  </a:cubicBezTo>
                  <a:cubicBezTo>
                    <a:pt x="59126" y="29401"/>
                    <a:pt x="59247" y="29407"/>
                    <a:pt x="59366" y="29407"/>
                  </a:cubicBezTo>
                  <a:cubicBezTo>
                    <a:pt x="63586" y="29407"/>
                    <a:pt x="64924" y="22143"/>
                    <a:pt x="56590" y="20532"/>
                  </a:cubicBezTo>
                  <a:cubicBezTo>
                    <a:pt x="55557" y="20331"/>
                    <a:pt x="54477" y="20243"/>
                    <a:pt x="53378" y="20243"/>
                  </a:cubicBezTo>
                  <a:cubicBezTo>
                    <a:pt x="45394" y="20243"/>
                    <a:pt x="36354" y="24889"/>
                    <a:pt x="36354" y="24889"/>
                  </a:cubicBezTo>
                  <a:cubicBezTo>
                    <a:pt x="36354" y="24889"/>
                    <a:pt x="42655" y="21576"/>
                    <a:pt x="48200" y="17219"/>
                  </a:cubicBezTo>
                  <a:cubicBezTo>
                    <a:pt x="53157" y="13423"/>
                    <a:pt x="55736" y="6237"/>
                    <a:pt x="50767" y="6237"/>
                  </a:cubicBezTo>
                  <a:cubicBezTo>
                    <a:pt x="50034" y="6237"/>
                    <a:pt x="49135" y="6394"/>
                    <a:pt x="48056" y="6741"/>
                  </a:cubicBezTo>
                  <a:cubicBezTo>
                    <a:pt x="39630" y="9442"/>
                    <a:pt x="33185" y="23845"/>
                    <a:pt x="33185" y="23845"/>
                  </a:cubicBezTo>
                  <a:cubicBezTo>
                    <a:pt x="33185" y="23845"/>
                    <a:pt x="35886" y="11530"/>
                    <a:pt x="36498" y="5841"/>
                  </a:cubicBezTo>
                  <a:cubicBezTo>
                    <a:pt x="36757" y="2400"/>
                    <a:pt x="34975" y="0"/>
                    <a:pt x="32762"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77"/>
            <p:cNvSpPr/>
            <p:nvPr/>
          </p:nvSpPr>
          <p:spPr>
            <a:xfrm>
              <a:off x="6506000" y="1514425"/>
              <a:ext cx="164750" cy="187250"/>
            </a:xfrm>
            <a:custGeom>
              <a:avLst/>
              <a:gdLst/>
              <a:ahLst/>
              <a:cxnLst/>
              <a:rect l="l" t="t" r="r" b="b"/>
              <a:pathLst>
                <a:path w="6590" h="7490" extrusionOk="0">
                  <a:moveTo>
                    <a:pt x="5978" y="0"/>
                  </a:moveTo>
                  <a:cubicBezTo>
                    <a:pt x="3601" y="1945"/>
                    <a:pt x="1477" y="4357"/>
                    <a:pt x="0" y="7058"/>
                  </a:cubicBezTo>
                  <a:cubicBezTo>
                    <a:pt x="0" y="7202"/>
                    <a:pt x="0" y="7346"/>
                    <a:pt x="144" y="7490"/>
                  </a:cubicBezTo>
                  <a:lnTo>
                    <a:pt x="288" y="7490"/>
                  </a:lnTo>
                  <a:cubicBezTo>
                    <a:pt x="288" y="7490"/>
                    <a:pt x="432" y="7490"/>
                    <a:pt x="576" y="7346"/>
                  </a:cubicBezTo>
                  <a:cubicBezTo>
                    <a:pt x="1945" y="4645"/>
                    <a:pt x="4033" y="2377"/>
                    <a:pt x="6446" y="432"/>
                  </a:cubicBezTo>
                  <a:cubicBezTo>
                    <a:pt x="6590" y="432"/>
                    <a:pt x="6590" y="144"/>
                    <a:pt x="6446" y="144"/>
                  </a:cubicBezTo>
                  <a:cubicBezTo>
                    <a:pt x="6302" y="0"/>
                    <a:pt x="6122" y="0"/>
                    <a:pt x="5978"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77"/>
            <p:cNvSpPr/>
            <p:nvPr/>
          </p:nvSpPr>
          <p:spPr>
            <a:xfrm>
              <a:off x="6569000" y="1679150"/>
              <a:ext cx="198975" cy="60350"/>
            </a:xfrm>
            <a:custGeom>
              <a:avLst/>
              <a:gdLst/>
              <a:ahLst/>
              <a:cxnLst/>
              <a:rect l="l" t="t" r="r" b="b"/>
              <a:pathLst>
                <a:path w="7959" h="2414" extrusionOk="0">
                  <a:moveTo>
                    <a:pt x="7670" y="1"/>
                  </a:moveTo>
                  <a:cubicBezTo>
                    <a:pt x="5258" y="145"/>
                    <a:pt x="2269" y="289"/>
                    <a:pt x="181" y="1945"/>
                  </a:cubicBezTo>
                  <a:cubicBezTo>
                    <a:pt x="1" y="1945"/>
                    <a:pt x="1" y="2089"/>
                    <a:pt x="1" y="2269"/>
                  </a:cubicBezTo>
                  <a:cubicBezTo>
                    <a:pt x="181" y="2413"/>
                    <a:pt x="181" y="2413"/>
                    <a:pt x="325" y="2413"/>
                  </a:cubicBezTo>
                  <a:lnTo>
                    <a:pt x="469" y="2413"/>
                  </a:lnTo>
                  <a:cubicBezTo>
                    <a:pt x="2557" y="901"/>
                    <a:pt x="5258" y="757"/>
                    <a:pt x="7670" y="613"/>
                  </a:cubicBezTo>
                  <a:cubicBezTo>
                    <a:pt x="7814" y="613"/>
                    <a:pt x="7958" y="469"/>
                    <a:pt x="7958" y="289"/>
                  </a:cubicBezTo>
                  <a:cubicBezTo>
                    <a:pt x="7958" y="145"/>
                    <a:pt x="7814" y="1"/>
                    <a:pt x="7670"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77"/>
            <p:cNvSpPr/>
            <p:nvPr/>
          </p:nvSpPr>
          <p:spPr>
            <a:xfrm>
              <a:off x="6591525" y="1788075"/>
              <a:ext cx="195350" cy="74725"/>
            </a:xfrm>
            <a:custGeom>
              <a:avLst/>
              <a:gdLst/>
              <a:ahLst/>
              <a:cxnLst/>
              <a:rect l="l" t="t" r="r" b="b"/>
              <a:pathLst>
                <a:path w="7814" h="2989" extrusionOk="0">
                  <a:moveTo>
                    <a:pt x="324" y="0"/>
                  </a:moveTo>
                  <a:cubicBezTo>
                    <a:pt x="180" y="0"/>
                    <a:pt x="0" y="144"/>
                    <a:pt x="0" y="288"/>
                  </a:cubicBezTo>
                  <a:cubicBezTo>
                    <a:pt x="0" y="433"/>
                    <a:pt x="180" y="613"/>
                    <a:pt x="324" y="613"/>
                  </a:cubicBezTo>
                  <a:cubicBezTo>
                    <a:pt x="2701" y="757"/>
                    <a:pt x="5113" y="1657"/>
                    <a:pt x="7201" y="2989"/>
                  </a:cubicBezTo>
                  <a:lnTo>
                    <a:pt x="7669" y="2989"/>
                  </a:lnTo>
                  <a:cubicBezTo>
                    <a:pt x="7814" y="2845"/>
                    <a:pt x="7669" y="2557"/>
                    <a:pt x="7525" y="2557"/>
                  </a:cubicBezTo>
                  <a:cubicBezTo>
                    <a:pt x="5401" y="1045"/>
                    <a:pt x="2881" y="144"/>
                    <a:pt x="324"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77"/>
            <p:cNvSpPr/>
            <p:nvPr/>
          </p:nvSpPr>
          <p:spPr>
            <a:xfrm>
              <a:off x="6542900" y="1830375"/>
              <a:ext cx="116150" cy="189975"/>
            </a:xfrm>
            <a:custGeom>
              <a:avLst/>
              <a:gdLst/>
              <a:ahLst/>
              <a:cxnLst/>
              <a:rect l="l" t="t" r="r" b="b"/>
              <a:pathLst>
                <a:path w="4646" h="7599" extrusionOk="0">
                  <a:moveTo>
                    <a:pt x="392" y="1"/>
                  </a:moveTo>
                  <a:cubicBezTo>
                    <a:pt x="316" y="1"/>
                    <a:pt x="235" y="37"/>
                    <a:pt x="145" y="109"/>
                  </a:cubicBezTo>
                  <a:cubicBezTo>
                    <a:pt x="1" y="253"/>
                    <a:pt x="1" y="397"/>
                    <a:pt x="145" y="541"/>
                  </a:cubicBezTo>
                  <a:cubicBezTo>
                    <a:pt x="1945" y="2809"/>
                    <a:pt x="3601" y="4898"/>
                    <a:pt x="4069" y="7310"/>
                  </a:cubicBezTo>
                  <a:cubicBezTo>
                    <a:pt x="4069" y="7454"/>
                    <a:pt x="4213" y="7598"/>
                    <a:pt x="4357" y="7598"/>
                  </a:cubicBezTo>
                  <a:cubicBezTo>
                    <a:pt x="4502" y="7598"/>
                    <a:pt x="4646" y="7454"/>
                    <a:pt x="4646" y="7310"/>
                  </a:cubicBezTo>
                  <a:cubicBezTo>
                    <a:pt x="4213" y="4610"/>
                    <a:pt x="2557" y="2521"/>
                    <a:pt x="613" y="109"/>
                  </a:cubicBezTo>
                  <a:cubicBezTo>
                    <a:pt x="541" y="37"/>
                    <a:pt x="469" y="1"/>
                    <a:pt x="392"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77"/>
            <p:cNvSpPr/>
            <p:nvPr/>
          </p:nvSpPr>
          <p:spPr>
            <a:xfrm>
              <a:off x="6426775" y="1825875"/>
              <a:ext cx="37850" cy="228675"/>
            </a:xfrm>
            <a:custGeom>
              <a:avLst/>
              <a:gdLst/>
              <a:ahLst/>
              <a:cxnLst/>
              <a:rect l="l" t="t" r="r" b="b"/>
              <a:pathLst>
                <a:path w="1514" h="9147" extrusionOk="0">
                  <a:moveTo>
                    <a:pt x="1369" y="1"/>
                  </a:moveTo>
                  <a:cubicBezTo>
                    <a:pt x="1189" y="1"/>
                    <a:pt x="1045" y="145"/>
                    <a:pt x="901" y="289"/>
                  </a:cubicBezTo>
                  <a:cubicBezTo>
                    <a:pt x="145" y="2989"/>
                    <a:pt x="1" y="5978"/>
                    <a:pt x="145" y="8822"/>
                  </a:cubicBezTo>
                  <a:cubicBezTo>
                    <a:pt x="145" y="9002"/>
                    <a:pt x="289" y="9146"/>
                    <a:pt x="469" y="9146"/>
                  </a:cubicBezTo>
                  <a:cubicBezTo>
                    <a:pt x="613" y="9146"/>
                    <a:pt x="757" y="9002"/>
                    <a:pt x="757" y="8822"/>
                  </a:cubicBezTo>
                  <a:cubicBezTo>
                    <a:pt x="613" y="5978"/>
                    <a:pt x="757" y="3133"/>
                    <a:pt x="1513" y="433"/>
                  </a:cubicBezTo>
                  <a:cubicBezTo>
                    <a:pt x="1513" y="289"/>
                    <a:pt x="1513" y="145"/>
                    <a:pt x="1369"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77"/>
            <p:cNvSpPr/>
            <p:nvPr/>
          </p:nvSpPr>
          <p:spPr>
            <a:xfrm>
              <a:off x="6239550" y="1804275"/>
              <a:ext cx="149450" cy="216075"/>
            </a:xfrm>
            <a:custGeom>
              <a:avLst/>
              <a:gdLst/>
              <a:ahLst/>
              <a:cxnLst/>
              <a:rect l="l" t="t" r="r" b="b"/>
              <a:pathLst>
                <a:path w="5978" h="8643" extrusionOk="0">
                  <a:moveTo>
                    <a:pt x="5689" y="1"/>
                  </a:moveTo>
                  <a:cubicBezTo>
                    <a:pt x="5617" y="1"/>
                    <a:pt x="5545" y="37"/>
                    <a:pt x="5545" y="109"/>
                  </a:cubicBezTo>
                  <a:cubicBezTo>
                    <a:pt x="3133" y="2485"/>
                    <a:pt x="1333" y="5186"/>
                    <a:pt x="0" y="8210"/>
                  </a:cubicBezTo>
                  <a:cubicBezTo>
                    <a:pt x="0" y="8354"/>
                    <a:pt x="0" y="8498"/>
                    <a:pt x="144" y="8642"/>
                  </a:cubicBezTo>
                  <a:lnTo>
                    <a:pt x="288" y="8642"/>
                  </a:lnTo>
                  <a:cubicBezTo>
                    <a:pt x="432" y="8642"/>
                    <a:pt x="432" y="8498"/>
                    <a:pt x="576" y="8498"/>
                  </a:cubicBezTo>
                  <a:cubicBezTo>
                    <a:pt x="1801" y="5510"/>
                    <a:pt x="3601" y="2809"/>
                    <a:pt x="5833" y="541"/>
                  </a:cubicBezTo>
                  <a:cubicBezTo>
                    <a:pt x="5978" y="397"/>
                    <a:pt x="5978" y="253"/>
                    <a:pt x="5833" y="109"/>
                  </a:cubicBezTo>
                  <a:cubicBezTo>
                    <a:pt x="5833" y="37"/>
                    <a:pt x="5761" y="1"/>
                    <a:pt x="5689"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77"/>
            <p:cNvSpPr/>
            <p:nvPr/>
          </p:nvSpPr>
          <p:spPr>
            <a:xfrm>
              <a:off x="6123425" y="1772775"/>
              <a:ext cx="225075" cy="60325"/>
            </a:xfrm>
            <a:custGeom>
              <a:avLst/>
              <a:gdLst/>
              <a:ahLst/>
              <a:cxnLst/>
              <a:rect l="l" t="t" r="r" b="b"/>
              <a:pathLst>
                <a:path w="9003" h="2413" extrusionOk="0">
                  <a:moveTo>
                    <a:pt x="8678" y="0"/>
                  </a:moveTo>
                  <a:cubicBezTo>
                    <a:pt x="5690" y="0"/>
                    <a:pt x="2989" y="612"/>
                    <a:pt x="289" y="1801"/>
                  </a:cubicBezTo>
                  <a:cubicBezTo>
                    <a:pt x="145" y="1801"/>
                    <a:pt x="0" y="2125"/>
                    <a:pt x="145" y="2269"/>
                  </a:cubicBezTo>
                  <a:lnTo>
                    <a:pt x="289" y="2413"/>
                  </a:lnTo>
                  <a:lnTo>
                    <a:pt x="433" y="2413"/>
                  </a:lnTo>
                  <a:cubicBezTo>
                    <a:pt x="3133" y="1225"/>
                    <a:pt x="5834" y="612"/>
                    <a:pt x="8678" y="612"/>
                  </a:cubicBezTo>
                  <a:cubicBezTo>
                    <a:pt x="8822" y="612"/>
                    <a:pt x="9002" y="468"/>
                    <a:pt x="9002" y="324"/>
                  </a:cubicBezTo>
                  <a:cubicBezTo>
                    <a:pt x="9002" y="144"/>
                    <a:pt x="8822" y="0"/>
                    <a:pt x="8678"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77"/>
            <p:cNvSpPr/>
            <p:nvPr/>
          </p:nvSpPr>
          <p:spPr>
            <a:xfrm>
              <a:off x="6153125" y="1670450"/>
              <a:ext cx="153950" cy="60925"/>
            </a:xfrm>
            <a:custGeom>
              <a:avLst/>
              <a:gdLst/>
              <a:ahLst/>
              <a:cxnLst/>
              <a:rect l="l" t="t" r="r" b="b"/>
              <a:pathLst>
                <a:path w="6158" h="2437" extrusionOk="0">
                  <a:moveTo>
                    <a:pt x="306" y="1"/>
                  </a:moveTo>
                  <a:cubicBezTo>
                    <a:pt x="204" y="1"/>
                    <a:pt x="103" y="103"/>
                    <a:pt x="1" y="205"/>
                  </a:cubicBezTo>
                  <a:cubicBezTo>
                    <a:pt x="1" y="349"/>
                    <a:pt x="145" y="493"/>
                    <a:pt x="289" y="637"/>
                  </a:cubicBezTo>
                  <a:cubicBezTo>
                    <a:pt x="2089" y="961"/>
                    <a:pt x="3889" y="1537"/>
                    <a:pt x="5546" y="2437"/>
                  </a:cubicBezTo>
                  <a:lnTo>
                    <a:pt x="5690" y="2437"/>
                  </a:lnTo>
                  <a:cubicBezTo>
                    <a:pt x="5834" y="2437"/>
                    <a:pt x="6014" y="2437"/>
                    <a:pt x="6014" y="2293"/>
                  </a:cubicBezTo>
                  <a:cubicBezTo>
                    <a:pt x="6158" y="2149"/>
                    <a:pt x="6014" y="2005"/>
                    <a:pt x="5834" y="1861"/>
                  </a:cubicBezTo>
                  <a:cubicBezTo>
                    <a:pt x="4214" y="961"/>
                    <a:pt x="2233" y="349"/>
                    <a:pt x="433" y="61"/>
                  </a:cubicBezTo>
                  <a:cubicBezTo>
                    <a:pt x="391" y="18"/>
                    <a:pt x="348" y="1"/>
                    <a:pt x="306"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77"/>
            <p:cNvSpPr/>
            <p:nvPr/>
          </p:nvSpPr>
          <p:spPr>
            <a:xfrm>
              <a:off x="6231450" y="1533325"/>
              <a:ext cx="108950" cy="161150"/>
            </a:xfrm>
            <a:custGeom>
              <a:avLst/>
              <a:gdLst/>
              <a:ahLst/>
              <a:cxnLst/>
              <a:rect l="l" t="t" r="r" b="b"/>
              <a:pathLst>
                <a:path w="4358" h="6446" extrusionOk="0">
                  <a:moveTo>
                    <a:pt x="180" y="0"/>
                  </a:moveTo>
                  <a:cubicBezTo>
                    <a:pt x="0" y="145"/>
                    <a:pt x="0" y="289"/>
                    <a:pt x="180" y="433"/>
                  </a:cubicBezTo>
                  <a:cubicBezTo>
                    <a:pt x="1801" y="2089"/>
                    <a:pt x="3025" y="4033"/>
                    <a:pt x="3781" y="6302"/>
                  </a:cubicBezTo>
                  <a:cubicBezTo>
                    <a:pt x="3781" y="6446"/>
                    <a:pt x="3925" y="6446"/>
                    <a:pt x="4069" y="6446"/>
                  </a:cubicBezTo>
                  <a:cubicBezTo>
                    <a:pt x="4357" y="6446"/>
                    <a:pt x="4357" y="6122"/>
                    <a:pt x="4357" y="5978"/>
                  </a:cubicBezTo>
                  <a:cubicBezTo>
                    <a:pt x="3457" y="3745"/>
                    <a:pt x="2269" y="1801"/>
                    <a:pt x="61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77"/>
            <p:cNvSpPr/>
            <p:nvPr/>
          </p:nvSpPr>
          <p:spPr>
            <a:xfrm>
              <a:off x="6407875" y="1426525"/>
              <a:ext cx="41425" cy="271550"/>
            </a:xfrm>
            <a:custGeom>
              <a:avLst/>
              <a:gdLst/>
              <a:ahLst/>
              <a:cxnLst/>
              <a:rect l="l" t="t" r="r" b="b"/>
              <a:pathLst>
                <a:path w="1657" h="10862" extrusionOk="0">
                  <a:moveTo>
                    <a:pt x="1235" y="0"/>
                  </a:moveTo>
                  <a:cubicBezTo>
                    <a:pt x="1123" y="0"/>
                    <a:pt x="1003" y="102"/>
                    <a:pt x="901" y="204"/>
                  </a:cubicBezTo>
                  <a:cubicBezTo>
                    <a:pt x="145" y="3660"/>
                    <a:pt x="1" y="7117"/>
                    <a:pt x="757" y="10574"/>
                  </a:cubicBezTo>
                  <a:cubicBezTo>
                    <a:pt x="901" y="10718"/>
                    <a:pt x="1045" y="10862"/>
                    <a:pt x="1045" y="10862"/>
                  </a:cubicBezTo>
                  <a:lnTo>
                    <a:pt x="1225" y="10862"/>
                  </a:lnTo>
                  <a:cubicBezTo>
                    <a:pt x="1369" y="10718"/>
                    <a:pt x="1513" y="10574"/>
                    <a:pt x="1369" y="10394"/>
                  </a:cubicBezTo>
                  <a:cubicBezTo>
                    <a:pt x="613" y="7117"/>
                    <a:pt x="757" y="3660"/>
                    <a:pt x="1513" y="348"/>
                  </a:cubicBezTo>
                  <a:cubicBezTo>
                    <a:pt x="1657" y="204"/>
                    <a:pt x="1513" y="60"/>
                    <a:pt x="1369" y="60"/>
                  </a:cubicBezTo>
                  <a:cubicBezTo>
                    <a:pt x="1327" y="18"/>
                    <a:pt x="1281" y="0"/>
                    <a:pt x="1235"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77"/>
            <p:cNvSpPr/>
            <p:nvPr/>
          </p:nvSpPr>
          <p:spPr>
            <a:xfrm>
              <a:off x="6262050" y="1640600"/>
              <a:ext cx="386200" cy="248100"/>
            </a:xfrm>
            <a:custGeom>
              <a:avLst/>
              <a:gdLst/>
              <a:ahLst/>
              <a:cxnLst/>
              <a:rect l="l" t="t" r="r" b="b"/>
              <a:pathLst>
                <a:path w="15448" h="9924" extrusionOk="0">
                  <a:moveTo>
                    <a:pt x="6530" y="1"/>
                  </a:moveTo>
                  <a:cubicBezTo>
                    <a:pt x="3498" y="1"/>
                    <a:pt x="930" y="1292"/>
                    <a:pt x="433" y="3487"/>
                  </a:cubicBezTo>
                  <a:cubicBezTo>
                    <a:pt x="1" y="6043"/>
                    <a:pt x="2701" y="8888"/>
                    <a:pt x="6734" y="9644"/>
                  </a:cubicBezTo>
                  <a:cubicBezTo>
                    <a:pt x="7559" y="9833"/>
                    <a:pt x="8376" y="9924"/>
                    <a:pt x="9155" y="9924"/>
                  </a:cubicBezTo>
                  <a:cubicBezTo>
                    <a:pt x="12086" y="9924"/>
                    <a:pt x="14494" y="8645"/>
                    <a:pt x="14835" y="6512"/>
                  </a:cubicBezTo>
                  <a:cubicBezTo>
                    <a:pt x="15447" y="3955"/>
                    <a:pt x="12747" y="1111"/>
                    <a:pt x="8678" y="210"/>
                  </a:cubicBezTo>
                  <a:cubicBezTo>
                    <a:pt x="7951" y="69"/>
                    <a:pt x="7228" y="1"/>
                    <a:pt x="6530" y="1"/>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7"/>
        <p:cNvGrpSpPr/>
        <p:nvPr/>
      </p:nvGrpSpPr>
      <p:grpSpPr>
        <a:xfrm>
          <a:off x="0" y="0"/>
          <a:ext cx="0" cy="0"/>
          <a:chOff x="0" y="0"/>
          <a:chExt cx="0" cy="0"/>
        </a:xfrm>
      </p:grpSpPr>
      <p:sp>
        <p:nvSpPr>
          <p:cNvPr id="1618" name="Google Shape;1618;p46"/>
          <p:cNvSpPr txBox="1">
            <a:spLocks noGrp="1"/>
          </p:cNvSpPr>
          <p:nvPr>
            <p:ph type="title"/>
          </p:nvPr>
        </p:nvSpPr>
        <p:spPr>
          <a:xfrm>
            <a:off x="1223347" y="223945"/>
            <a:ext cx="6534765"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Domande che mi ronzano in testa…</a:t>
            </a:r>
            <a:endParaRPr dirty="0">
              <a:solidFill>
                <a:schemeClr val="lt2"/>
              </a:solidFill>
            </a:endParaRPr>
          </a:p>
        </p:txBody>
      </p:sp>
      <p:grpSp>
        <p:nvGrpSpPr>
          <p:cNvPr id="1631" name="Google Shape;1631;p46"/>
          <p:cNvGrpSpPr/>
          <p:nvPr/>
        </p:nvGrpSpPr>
        <p:grpSpPr>
          <a:xfrm>
            <a:off x="6534154" y="4064943"/>
            <a:ext cx="2609856" cy="1086310"/>
            <a:chOff x="8749425" y="2113677"/>
            <a:chExt cx="1009225" cy="420073"/>
          </a:xfrm>
        </p:grpSpPr>
        <p:sp>
          <p:nvSpPr>
            <p:cNvPr id="1632" name="Google Shape;1632;p46"/>
            <p:cNvSpPr/>
            <p:nvPr/>
          </p:nvSpPr>
          <p:spPr>
            <a:xfrm>
              <a:off x="8749425" y="2441650"/>
              <a:ext cx="150300" cy="92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6"/>
            <p:cNvSpPr/>
            <p:nvPr/>
          </p:nvSpPr>
          <p:spPr>
            <a:xfrm>
              <a:off x="8799556" y="2113677"/>
              <a:ext cx="959094" cy="418294"/>
            </a:xfrm>
            <a:custGeom>
              <a:avLst/>
              <a:gdLst/>
              <a:ahLst/>
              <a:cxnLst/>
              <a:rect l="l" t="t" r="r" b="b"/>
              <a:pathLst>
                <a:path w="20003" h="8724" extrusionOk="0">
                  <a:moveTo>
                    <a:pt x="19388" y="0"/>
                  </a:moveTo>
                  <a:cubicBezTo>
                    <a:pt x="18963" y="0"/>
                    <a:pt x="18908" y="1174"/>
                    <a:pt x="18908" y="1174"/>
                  </a:cubicBezTo>
                  <a:cubicBezTo>
                    <a:pt x="18908" y="1174"/>
                    <a:pt x="18769" y="790"/>
                    <a:pt x="18252" y="693"/>
                  </a:cubicBezTo>
                  <a:cubicBezTo>
                    <a:pt x="18218" y="689"/>
                    <a:pt x="18185" y="686"/>
                    <a:pt x="18154" y="686"/>
                  </a:cubicBezTo>
                  <a:cubicBezTo>
                    <a:pt x="17683" y="686"/>
                    <a:pt x="17480" y="1174"/>
                    <a:pt x="17480" y="1174"/>
                  </a:cubicBezTo>
                  <a:cubicBezTo>
                    <a:pt x="17480" y="1174"/>
                    <a:pt x="17425" y="656"/>
                    <a:pt x="17000" y="619"/>
                  </a:cubicBezTo>
                  <a:cubicBezTo>
                    <a:pt x="16989" y="618"/>
                    <a:pt x="16978" y="618"/>
                    <a:pt x="16968" y="618"/>
                  </a:cubicBezTo>
                  <a:cubicBezTo>
                    <a:pt x="16564" y="618"/>
                    <a:pt x="16367" y="1386"/>
                    <a:pt x="16367" y="1386"/>
                  </a:cubicBezTo>
                  <a:cubicBezTo>
                    <a:pt x="16367" y="1386"/>
                    <a:pt x="15966" y="909"/>
                    <a:pt x="15605" y="909"/>
                  </a:cubicBezTo>
                  <a:cubicBezTo>
                    <a:pt x="15568" y="909"/>
                    <a:pt x="15533" y="914"/>
                    <a:pt x="15498" y="924"/>
                  </a:cubicBezTo>
                  <a:cubicBezTo>
                    <a:pt x="15114" y="1021"/>
                    <a:pt x="15285" y="1890"/>
                    <a:pt x="15285" y="1890"/>
                  </a:cubicBezTo>
                  <a:cubicBezTo>
                    <a:pt x="15285" y="1890"/>
                    <a:pt x="14980" y="1137"/>
                    <a:pt x="14343" y="924"/>
                  </a:cubicBezTo>
                  <a:cubicBezTo>
                    <a:pt x="14311" y="915"/>
                    <a:pt x="14279" y="911"/>
                    <a:pt x="14246" y="911"/>
                  </a:cubicBezTo>
                  <a:cubicBezTo>
                    <a:pt x="13588" y="911"/>
                    <a:pt x="12629" y="2620"/>
                    <a:pt x="12629" y="2620"/>
                  </a:cubicBezTo>
                  <a:cubicBezTo>
                    <a:pt x="12629" y="2620"/>
                    <a:pt x="12222" y="1477"/>
                    <a:pt x="11322" y="1477"/>
                  </a:cubicBezTo>
                  <a:cubicBezTo>
                    <a:pt x="11224" y="1477"/>
                    <a:pt x="11121" y="1490"/>
                    <a:pt x="11011" y="1520"/>
                  </a:cubicBezTo>
                  <a:cubicBezTo>
                    <a:pt x="9875" y="1848"/>
                    <a:pt x="9990" y="3928"/>
                    <a:pt x="9990" y="3928"/>
                  </a:cubicBezTo>
                  <a:cubicBezTo>
                    <a:pt x="9990" y="3928"/>
                    <a:pt x="9788" y="3294"/>
                    <a:pt x="9007" y="3294"/>
                  </a:cubicBezTo>
                  <a:cubicBezTo>
                    <a:pt x="8996" y="3294"/>
                    <a:pt x="8985" y="3294"/>
                    <a:pt x="8974" y="3295"/>
                  </a:cubicBezTo>
                  <a:cubicBezTo>
                    <a:pt x="8142" y="3313"/>
                    <a:pt x="7934" y="5046"/>
                    <a:pt x="7934" y="5046"/>
                  </a:cubicBezTo>
                  <a:cubicBezTo>
                    <a:pt x="7934" y="5046"/>
                    <a:pt x="7333" y="3897"/>
                    <a:pt x="6453" y="3897"/>
                  </a:cubicBezTo>
                  <a:cubicBezTo>
                    <a:pt x="6401" y="3897"/>
                    <a:pt x="6348" y="3901"/>
                    <a:pt x="6294" y="3909"/>
                  </a:cubicBezTo>
                  <a:cubicBezTo>
                    <a:pt x="5351" y="4043"/>
                    <a:pt x="5083" y="5757"/>
                    <a:pt x="5083" y="5757"/>
                  </a:cubicBezTo>
                  <a:cubicBezTo>
                    <a:pt x="5083" y="5757"/>
                    <a:pt x="4773" y="5137"/>
                    <a:pt x="4364" y="5137"/>
                  </a:cubicBezTo>
                  <a:cubicBezTo>
                    <a:pt x="4340" y="5137"/>
                    <a:pt x="4317" y="5139"/>
                    <a:pt x="4293" y="5143"/>
                  </a:cubicBezTo>
                  <a:cubicBezTo>
                    <a:pt x="3891" y="5198"/>
                    <a:pt x="3891" y="5873"/>
                    <a:pt x="3891" y="5873"/>
                  </a:cubicBezTo>
                  <a:cubicBezTo>
                    <a:pt x="3891" y="5873"/>
                    <a:pt x="3224" y="4659"/>
                    <a:pt x="2403" y="4659"/>
                  </a:cubicBezTo>
                  <a:cubicBezTo>
                    <a:pt x="2341" y="4659"/>
                    <a:pt x="2277" y="4666"/>
                    <a:pt x="2214" y="4681"/>
                  </a:cubicBezTo>
                  <a:cubicBezTo>
                    <a:pt x="1308" y="4893"/>
                    <a:pt x="1387" y="6280"/>
                    <a:pt x="1387" y="6280"/>
                  </a:cubicBezTo>
                  <a:lnTo>
                    <a:pt x="1" y="6949"/>
                  </a:lnTo>
                  <a:lnTo>
                    <a:pt x="828" y="8724"/>
                  </a:lnTo>
                  <a:lnTo>
                    <a:pt x="20003" y="8724"/>
                  </a:lnTo>
                  <a:lnTo>
                    <a:pt x="20003" y="541"/>
                  </a:lnTo>
                  <a:cubicBezTo>
                    <a:pt x="20003" y="541"/>
                    <a:pt x="19832" y="0"/>
                    <a:pt x="19388" y="0"/>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6"/>
            <p:cNvSpPr/>
            <p:nvPr/>
          </p:nvSpPr>
          <p:spPr>
            <a:xfrm>
              <a:off x="9518680" y="2347231"/>
              <a:ext cx="191023" cy="128212"/>
            </a:xfrm>
            <a:custGeom>
              <a:avLst/>
              <a:gdLst/>
              <a:ahLst/>
              <a:cxnLst/>
              <a:rect l="l" t="t" r="r" b="b"/>
              <a:pathLst>
                <a:path w="3984" h="2674" extrusionOk="0">
                  <a:moveTo>
                    <a:pt x="1531" y="0"/>
                  </a:moveTo>
                  <a:cubicBezTo>
                    <a:pt x="1015" y="0"/>
                    <a:pt x="522" y="309"/>
                    <a:pt x="306" y="808"/>
                  </a:cubicBezTo>
                  <a:cubicBezTo>
                    <a:pt x="1" y="1501"/>
                    <a:pt x="329" y="2291"/>
                    <a:pt x="999" y="2582"/>
                  </a:cubicBezTo>
                  <a:cubicBezTo>
                    <a:pt x="1158" y="2648"/>
                    <a:pt x="1402" y="2673"/>
                    <a:pt x="1682" y="2673"/>
                  </a:cubicBezTo>
                  <a:cubicBezTo>
                    <a:pt x="2624" y="2673"/>
                    <a:pt x="3984" y="2388"/>
                    <a:pt x="3984" y="2388"/>
                  </a:cubicBezTo>
                  <a:cubicBezTo>
                    <a:pt x="3984" y="2388"/>
                    <a:pt x="2755" y="406"/>
                    <a:pt x="2062" y="115"/>
                  </a:cubicBezTo>
                  <a:cubicBezTo>
                    <a:pt x="1889" y="37"/>
                    <a:pt x="1709" y="0"/>
                    <a:pt x="1531" y="0"/>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6"/>
            <p:cNvSpPr/>
            <p:nvPr/>
          </p:nvSpPr>
          <p:spPr>
            <a:xfrm>
              <a:off x="9272995" y="2357252"/>
              <a:ext cx="158898" cy="158131"/>
            </a:xfrm>
            <a:custGeom>
              <a:avLst/>
              <a:gdLst/>
              <a:ahLst/>
              <a:cxnLst/>
              <a:rect l="l" t="t" r="r" b="b"/>
              <a:pathLst>
                <a:path w="3314" h="3298" extrusionOk="0">
                  <a:moveTo>
                    <a:pt x="1843" y="0"/>
                  </a:moveTo>
                  <a:cubicBezTo>
                    <a:pt x="1483" y="0"/>
                    <a:pt x="1121" y="145"/>
                    <a:pt x="851" y="428"/>
                  </a:cubicBezTo>
                  <a:cubicBezTo>
                    <a:pt x="347" y="968"/>
                    <a:pt x="1" y="3297"/>
                    <a:pt x="1" y="3297"/>
                  </a:cubicBezTo>
                  <a:cubicBezTo>
                    <a:pt x="1" y="3297"/>
                    <a:pt x="2311" y="2794"/>
                    <a:pt x="2815" y="2258"/>
                  </a:cubicBezTo>
                  <a:cubicBezTo>
                    <a:pt x="3314" y="1717"/>
                    <a:pt x="3295" y="871"/>
                    <a:pt x="2755" y="368"/>
                  </a:cubicBezTo>
                  <a:cubicBezTo>
                    <a:pt x="2499" y="121"/>
                    <a:pt x="2172" y="0"/>
                    <a:pt x="1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6"/>
            <p:cNvSpPr/>
            <p:nvPr/>
          </p:nvSpPr>
          <p:spPr>
            <a:xfrm>
              <a:off x="9145597" y="2359362"/>
              <a:ext cx="101745" cy="130801"/>
            </a:xfrm>
            <a:custGeom>
              <a:avLst/>
              <a:gdLst/>
              <a:ahLst/>
              <a:cxnLst/>
              <a:rect l="l" t="t" r="r" b="b"/>
              <a:pathLst>
                <a:path w="2122" h="2728" extrusionOk="0">
                  <a:moveTo>
                    <a:pt x="1660" y="0"/>
                  </a:moveTo>
                  <a:cubicBezTo>
                    <a:pt x="1660" y="0"/>
                    <a:pt x="329" y="998"/>
                    <a:pt x="176" y="1479"/>
                  </a:cubicBezTo>
                  <a:cubicBezTo>
                    <a:pt x="1" y="1983"/>
                    <a:pt x="273" y="2519"/>
                    <a:pt x="772" y="2676"/>
                  </a:cubicBezTo>
                  <a:cubicBezTo>
                    <a:pt x="875" y="2711"/>
                    <a:pt x="978" y="2727"/>
                    <a:pt x="1080" y="2727"/>
                  </a:cubicBezTo>
                  <a:cubicBezTo>
                    <a:pt x="1477" y="2727"/>
                    <a:pt x="1843" y="2477"/>
                    <a:pt x="1965" y="2080"/>
                  </a:cubicBezTo>
                  <a:cubicBezTo>
                    <a:pt x="2122" y="1576"/>
                    <a:pt x="1660" y="0"/>
                    <a:pt x="1660"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6"/>
            <p:cNvSpPr/>
            <p:nvPr/>
          </p:nvSpPr>
          <p:spPr>
            <a:xfrm>
              <a:off x="8906576" y="2373986"/>
              <a:ext cx="62955" cy="79545"/>
            </a:xfrm>
            <a:custGeom>
              <a:avLst/>
              <a:gdLst/>
              <a:ahLst/>
              <a:cxnLst/>
              <a:rect l="l" t="t" r="r" b="b"/>
              <a:pathLst>
                <a:path w="1313" h="1659" extrusionOk="0">
                  <a:moveTo>
                    <a:pt x="97" y="0"/>
                  </a:moveTo>
                  <a:lnTo>
                    <a:pt x="97" y="0"/>
                  </a:lnTo>
                  <a:cubicBezTo>
                    <a:pt x="97" y="0"/>
                    <a:pt x="0" y="1058"/>
                    <a:pt x="134" y="1350"/>
                  </a:cubicBezTo>
                  <a:cubicBezTo>
                    <a:pt x="245" y="1551"/>
                    <a:pt x="448" y="1658"/>
                    <a:pt x="659" y="1658"/>
                  </a:cubicBezTo>
                  <a:cubicBezTo>
                    <a:pt x="748" y="1658"/>
                    <a:pt x="839" y="1639"/>
                    <a:pt x="924" y="1599"/>
                  </a:cubicBezTo>
                  <a:cubicBezTo>
                    <a:pt x="1197" y="1447"/>
                    <a:pt x="1313" y="1100"/>
                    <a:pt x="1174" y="827"/>
                  </a:cubicBezTo>
                  <a:cubicBezTo>
                    <a:pt x="1021" y="541"/>
                    <a:pt x="97" y="0"/>
                    <a:pt x="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6"/>
            <p:cNvSpPr/>
            <p:nvPr/>
          </p:nvSpPr>
          <p:spPr>
            <a:xfrm>
              <a:off x="9652503" y="2329155"/>
              <a:ext cx="78490" cy="54229"/>
            </a:xfrm>
            <a:custGeom>
              <a:avLst/>
              <a:gdLst/>
              <a:ahLst/>
              <a:cxnLst/>
              <a:rect l="l" t="t" r="r" b="b"/>
              <a:pathLst>
                <a:path w="1637" h="1131" extrusionOk="0">
                  <a:moveTo>
                    <a:pt x="1011" y="1"/>
                  </a:moveTo>
                  <a:cubicBezTo>
                    <a:pt x="922" y="1"/>
                    <a:pt x="832" y="23"/>
                    <a:pt x="749" y="71"/>
                  </a:cubicBezTo>
                  <a:cubicBezTo>
                    <a:pt x="463" y="205"/>
                    <a:pt x="1" y="1069"/>
                    <a:pt x="1" y="1069"/>
                  </a:cubicBezTo>
                  <a:cubicBezTo>
                    <a:pt x="1" y="1069"/>
                    <a:pt x="428" y="1131"/>
                    <a:pt x="799" y="1131"/>
                  </a:cubicBezTo>
                  <a:cubicBezTo>
                    <a:pt x="984" y="1131"/>
                    <a:pt x="1156" y="1116"/>
                    <a:pt x="1253" y="1069"/>
                  </a:cubicBezTo>
                  <a:cubicBezTo>
                    <a:pt x="1521" y="935"/>
                    <a:pt x="1636" y="589"/>
                    <a:pt x="1502" y="321"/>
                  </a:cubicBezTo>
                  <a:cubicBezTo>
                    <a:pt x="1409" y="118"/>
                    <a:pt x="1213" y="1"/>
                    <a:pt x="101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6"/>
            <p:cNvSpPr/>
            <p:nvPr/>
          </p:nvSpPr>
          <p:spPr>
            <a:xfrm>
              <a:off x="9599808" y="2204250"/>
              <a:ext cx="101697" cy="85730"/>
            </a:xfrm>
            <a:custGeom>
              <a:avLst/>
              <a:gdLst/>
              <a:ahLst/>
              <a:cxnLst/>
              <a:rect l="l" t="t" r="r" b="b"/>
              <a:pathLst>
                <a:path w="2121" h="1788" extrusionOk="0">
                  <a:moveTo>
                    <a:pt x="0" y="1"/>
                  </a:moveTo>
                  <a:cubicBezTo>
                    <a:pt x="0" y="1"/>
                    <a:pt x="388" y="1346"/>
                    <a:pt x="735" y="1618"/>
                  </a:cubicBezTo>
                  <a:cubicBezTo>
                    <a:pt x="875" y="1732"/>
                    <a:pt x="1046" y="1787"/>
                    <a:pt x="1218" y="1787"/>
                  </a:cubicBezTo>
                  <a:cubicBezTo>
                    <a:pt x="1450" y="1787"/>
                    <a:pt x="1684" y="1688"/>
                    <a:pt x="1848" y="1503"/>
                  </a:cubicBezTo>
                  <a:cubicBezTo>
                    <a:pt x="2121" y="1156"/>
                    <a:pt x="2061" y="652"/>
                    <a:pt x="1714" y="384"/>
                  </a:cubicBezTo>
                  <a:cubicBezTo>
                    <a:pt x="1386" y="93"/>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6"/>
            <p:cNvSpPr/>
            <p:nvPr/>
          </p:nvSpPr>
          <p:spPr>
            <a:xfrm>
              <a:off x="9023761" y="2456169"/>
              <a:ext cx="75805" cy="63051"/>
            </a:xfrm>
            <a:custGeom>
              <a:avLst/>
              <a:gdLst/>
              <a:ahLst/>
              <a:cxnLst/>
              <a:rect l="l" t="t" r="r" b="b"/>
              <a:pathLst>
                <a:path w="1581" h="1315" extrusionOk="0">
                  <a:moveTo>
                    <a:pt x="1" y="1"/>
                  </a:moveTo>
                  <a:cubicBezTo>
                    <a:pt x="1" y="1"/>
                    <a:pt x="310" y="985"/>
                    <a:pt x="560" y="1193"/>
                  </a:cubicBezTo>
                  <a:cubicBezTo>
                    <a:pt x="664" y="1274"/>
                    <a:pt x="789" y="1315"/>
                    <a:pt x="915" y="1315"/>
                  </a:cubicBezTo>
                  <a:cubicBezTo>
                    <a:pt x="1090" y="1315"/>
                    <a:pt x="1266" y="1236"/>
                    <a:pt x="1387" y="1077"/>
                  </a:cubicBezTo>
                  <a:cubicBezTo>
                    <a:pt x="1581" y="828"/>
                    <a:pt x="1544" y="463"/>
                    <a:pt x="1271" y="269"/>
                  </a:cubicBezTo>
                  <a:cubicBezTo>
                    <a:pt x="1022" y="61"/>
                    <a:pt x="1" y="1"/>
                    <a:pt x="1"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6"/>
            <p:cNvSpPr/>
            <p:nvPr/>
          </p:nvSpPr>
          <p:spPr>
            <a:xfrm>
              <a:off x="8807755" y="2468971"/>
              <a:ext cx="57441" cy="37974"/>
            </a:xfrm>
            <a:custGeom>
              <a:avLst/>
              <a:gdLst/>
              <a:ahLst/>
              <a:cxnLst/>
              <a:rect l="l" t="t" r="r" b="b"/>
              <a:pathLst>
                <a:path w="1198" h="792" extrusionOk="0">
                  <a:moveTo>
                    <a:pt x="423" y="1"/>
                  </a:moveTo>
                  <a:cubicBezTo>
                    <a:pt x="417" y="1"/>
                    <a:pt x="412" y="1"/>
                    <a:pt x="407" y="2"/>
                  </a:cubicBezTo>
                  <a:cubicBezTo>
                    <a:pt x="176" y="2"/>
                    <a:pt x="0" y="177"/>
                    <a:pt x="24" y="408"/>
                  </a:cubicBezTo>
                  <a:cubicBezTo>
                    <a:pt x="24" y="621"/>
                    <a:pt x="195" y="792"/>
                    <a:pt x="426" y="792"/>
                  </a:cubicBezTo>
                  <a:cubicBezTo>
                    <a:pt x="638" y="773"/>
                    <a:pt x="1197" y="371"/>
                    <a:pt x="1197" y="371"/>
                  </a:cubicBezTo>
                  <a:cubicBezTo>
                    <a:pt x="1197" y="371"/>
                    <a:pt x="646"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2" name="Google Shape;1642;p46"/>
          <p:cNvGrpSpPr/>
          <p:nvPr/>
        </p:nvGrpSpPr>
        <p:grpSpPr>
          <a:xfrm>
            <a:off x="399" y="3475757"/>
            <a:ext cx="2698432" cy="1663376"/>
            <a:chOff x="7378425" y="2211250"/>
            <a:chExt cx="520300" cy="320725"/>
          </a:xfrm>
        </p:grpSpPr>
        <p:sp>
          <p:nvSpPr>
            <p:cNvPr id="1643" name="Google Shape;1643;p46"/>
            <p:cNvSpPr/>
            <p:nvPr/>
          </p:nvSpPr>
          <p:spPr>
            <a:xfrm>
              <a:off x="7378425" y="2211250"/>
              <a:ext cx="520300" cy="320725"/>
            </a:xfrm>
            <a:custGeom>
              <a:avLst/>
              <a:gdLst/>
              <a:ahLst/>
              <a:cxnLst/>
              <a:rect l="l" t="t" r="r" b="b"/>
              <a:pathLst>
                <a:path w="20812" h="12829" extrusionOk="0">
                  <a:moveTo>
                    <a:pt x="1185" y="0"/>
                  </a:moveTo>
                  <a:cubicBezTo>
                    <a:pt x="584" y="0"/>
                    <a:pt x="1" y="104"/>
                    <a:pt x="1" y="104"/>
                  </a:cubicBezTo>
                  <a:lnTo>
                    <a:pt x="1" y="12829"/>
                  </a:lnTo>
                  <a:lnTo>
                    <a:pt x="20465" y="12829"/>
                  </a:lnTo>
                  <a:cubicBezTo>
                    <a:pt x="20465" y="12829"/>
                    <a:pt x="20812" y="12076"/>
                    <a:pt x="20313" y="11729"/>
                  </a:cubicBezTo>
                  <a:cubicBezTo>
                    <a:pt x="20153" y="11614"/>
                    <a:pt x="19890" y="11575"/>
                    <a:pt x="19610" y="11575"/>
                  </a:cubicBezTo>
                  <a:cubicBezTo>
                    <a:pt x="19052" y="11575"/>
                    <a:pt x="18428" y="11729"/>
                    <a:pt x="18428" y="11729"/>
                  </a:cubicBezTo>
                  <a:cubicBezTo>
                    <a:pt x="18428" y="11729"/>
                    <a:pt x="18543" y="11364"/>
                    <a:pt x="18483" y="11054"/>
                  </a:cubicBezTo>
                  <a:cubicBezTo>
                    <a:pt x="18446" y="10823"/>
                    <a:pt x="18331" y="10634"/>
                    <a:pt x="18003" y="10574"/>
                  </a:cubicBezTo>
                  <a:cubicBezTo>
                    <a:pt x="17926" y="10565"/>
                    <a:pt x="17849" y="10560"/>
                    <a:pt x="17771" y="10560"/>
                  </a:cubicBezTo>
                  <a:cubicBezTo>
                    <a:pt x="17694" y="10560"/>
                    <a:pt x="17617" y="10565"/>
                    <a:pt x="17540" y="10574"/>
                  </a:cubicBezTo>
                  <a:cubicBezTo>
                    <a:pt x="16963" y="10634"/>
                    <a:pt x="16464" y="10920"/>
                    <a:pt x="16464" y="10920"/>
                  </a:cubicBezTo>
                  <a:cubicBezTo>
                    <a:pt x="16464" y="10920"/>
                    <a:pt x="16501" y="10093"/>
                    <a:pt x="15942" y="10038"/>
                  </a:cubicBezTo>
                  <a:cubicBezTo>
                    <a:pt x="15915" y="10034"/>
                    <a:pt x="15889" y="10032"/>
                    <a:pt x="15863" y="10032"/>
                  </a:cubicBezTo>
                  <a:cubicBezTo>
                    <a:pt x="15344" y="10032"/>
                    <a:pt x="14962" y="10750"/>
                    <a:pt x="14962" y="10750"/>
                  </a:cubicBezTo>
                  <a:cubicBezTo>
                    <a:pt x="14962" y="10750"/>
                    <a:pt x="15055" y="9266"/>
                    <a:pt x="14477" y="9132"/>
                  </a:cubicBezTo>
                  <a:cubicBezTo>
                    <a:pt x="14456" y="9128"/>
                    <a:pt x="14435" y="9126"/>
                    <a:pt x="14412" y="9126"/>
                  </a:cubicBezTo>
                  <a:cubicBezTo>
                    <a:pt x="13842" y="9126"/>
                    <a:pt x="12823" y="10500"/>
                    <a:pt x="12823" y="10500"/>
                  </a:cubicBezTo>
                  <a:cubicBezTo>
                    <a:pt x="12823" y="10500"/>
                    <a:pt x="12957" y="9784"/>
                    <a:pt x="12726" y="9594"/>
                  </a:cubicBezTo>
                  <a:cubicBezTo>
                    <a:pt x="12683" y="9558"/>
                    <a:pt x="12611" y="9544"/>
                    <a:pt x="12523" y="9544"/>
                  </a:cubicBezTo>
                  <a:cubicBezTo>
                    <a:pt x="12133" y="9544"/>
                    <a:pt x="11415" y="9829"/>
                    <a:pt x="11400" y="9844"/>
                  </a:cubicBezTo>
                  <a:cubicBezTo>
                    <a:pt x="11418" y="9825"/>
                    <a:pt x="12033" y="9322"/>
                    <a:pt x="11899" y="8938"/>
                  </a:cubicBezTo>
                  <a:cubicBezTo>
                    <a:pt x="11794" y="8623"/>
                    <a:pt x="11203" y="8589"/>
                    <a:pt x="10953" y="8589"/>
                  </a:cubicBezTo>
                  <a:cubicBezTo>
                    <a:pt x="10884" y="8589"/>
                    <a:pt x="10841" y="8592"/>
                    <a:pt x="10841" y="8592"/>
                  </a:cubicBezTo>
                  <a:cubicBezTo>
                    <a:pt x="10841" y="8592"/>
                    <a:pt x="11686" y="8208"/>
                    <a:pt x="11418" y="7534"/>
                  </a:cubicBezTo>
                  <a:cubicBezTo>
                    <a:pt x="11169" y="6878"/>
                    <a:pt x="10129" y="6822"/>
                    <a:pt x="10129" y="6822"/>
                  </a:cubicBezTo>
                  <a:cubicBezTo>
                    <a:pt x="10129" y="6822"/>
                    <a:pt x="10647" y="6531"/>
                    <a:pt x="10513" y="6203"/>
                  </a:cubicBezTo>
                  <a:cubicBezTo>
                    <a:pt x="10379" y="5856"/>
                    <a:pt x="9764" y="5801"/>
                    <a:pt x="9764" y="5801"/>
                  </a:cubicBezTo>
                  <a:cubicBezTo>
                    <a:pt x="9764" y="5801"/>
                    <a:pt x="10148" y="5625"/>
                    <a:pt x="10263" y="5320"/>
                  </a:cubicBezTo>
                  <a:cubicBezTo>
                    <a:pt x="10319" y="5186"/>
                    <a:pt x="10319" y="5011"/>
                    <a:pt x="10185" y="4817"/>
                  </a:cubicBezTo>
                  <a:cubicBezTo>
                    <a:pt x="9919" y="4471"/>
                    <a:pt x="9373" y="4402"/>
                    <a:pt x="8977" y="4402"/>
                  </a:cubicBezTo>
                  <a:cubicBezTo>
                    <a:pt x="8710" y="4402"/>
                    <a:pt x="8512" y="4433"/>
                    <a:pt x="8512" y="4433"/>
                  </a:cubicBezTo>
                  <a:cubicBezTo>
                    <a:pt x="8512" y="4433"/>
                    <a:pt x="9145" y="3953"/>
                    <a:pt x="8683" y="3643"/>
                  </a:cubicBezTo>
                  <a:cubicBezTo>
                    <a:pt x="8529" y="3541"/>
                    <a:pt x="8309" y="3508"/>
                    <a:pt x="8083" y="3508"/>
                  </a:cubicBezTo>
                  <a:cubicBezTo>
                    <a:pt x="7633" y="3508"/>
                    <a:pt x="7163" y="3643"/>
                    <a:pt x="7163" y="3643"/>
                  </a:cubicBezTo>
                  <a:cubicBezTo>
                    <a:pt x="7163" y="3643"/>
                    <a:pt x="7569" y="3163"/>
                    <a:pt x="6913" y="2585"/>
                  </a:cubicBezTo>
                  <a:cubicBezTo>
                    <a:pt x="6764" y="2454"/>
                    <a:pt x="6547" y="2404"/>
                    <a:pt x="6299" y="2404"/>
                  </a:cubicBezTo>
                  <a:cubicBezTo>
                    <a:pt x="5552" y="2404"/>
                    <a:pt x="4534" y="2862"/>
                    <a:pt x="4315" y="2959"/>
                  </a:cubicBezTo>
                  <a:lnTo>
                    <a:pt x="4315" y="2959"/>
                  </a:lnTo>
                  <a:cubicBezTo>
                    <a:pt x="4491" y="2878"/>
                    <a:pt x="5130" y="2518"/>
                    <a:pt x="4852" y="2275"/>
                  </a:cubicBezTo>
                  <a:cubicBezTo>
                    <a:pt x="4743" y="2180"/>
                    <a:pt x="4563" y="2148"/>
                    <a:pt x="4372" y="2148"/>
                  </a:cubicBezTo>
                  <a:cubicBezTo>
                    <a:pt x="3990" y="2148"/>
                    <a:pt x="3563" y="2275"/>
                    <a:pt x="3563" y="2275"/>
                  </a:cubicBezTo>
                  <a:cubicBezTo>
                    <a:pt x="3563" y="2275"/>
                    <a:pt x="4025" y="1642"/>
                    <a:pt x="3563" y="1374"/>
                  </a:cubicBezTo>
                  <a:cubicBezTo>
                    <a:pt x="3483" y="1330"/>
                    <a:pt x="3388" y="1312"/>
                    <a:pt x="3288" y="1312"/>
                  </a:cubicBezTo>
                  <a:cubicBezTo>
                    <a:pt x="2813" y="1312"/>
                    <a:pt x="2196" y="1721"/>
                    <a:pt x="2196" y="1721"/>
                  </a:cubicBezTo>
                  <a:cubicBezTo>
                    <a:pt x="2196" y="1721"/>
                    <a:pt x="2773" y="1065"/>
                    <a:pt x="2427" y="390"/>
                  </a:cubicBezTo>
                  <a:cubicBezTo>
                    <a:pt x="2264" y="82"/>
                    <a:pt x="1718" y="0"/>
                    <a:pt x="1185" y="0"/>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6"/>
            <p:cNvSpPr/>
            <p:nvPr/>
          </p:nvSpPr>
          <p:spPr>
            <a:xfrm>
              <a:off x="7388600" y="2349550"/>
              <a:ext cx="55350" cy="53025"/>
            </a:xfrm>
            <a:custGeom>
              <a:avLst/>
              <a:gdLst/>
              <a:ahLst/>
              <a:cxnLst/>
              <a:rect l="l" t="t" r="r" b="b"/>
              <a:pathLst>
                <a:path w="2214" h="2121" extrusionOk="0">
                  <a:moveTo>
                    <a:pt x="2214" y="1"/>
                  </a:moveTo>
                  <a:lnTo>
                    <a:pt x="2214" y="1"/>
                  </a:lnTo>
                  <a:cubicBezTo>
                    <a:pt x="2214" y="1"/>
                    <a:pt x="670" y="324"/>
                    <a:pt x="324" y="652"/>
                  </a:cubicBezTo>
                  <a:cubicBezTo>
                    <a:pt x="0" y="999"/>
                    <a:pt x="0" y="1540"/>
                    <a:pt x="324" y="1868"/>
                  </a:cubicBezTo>
                  <a:cubicBezTo>
                    <a:pt x="490" y="2034"/>
                    <a:pt x="716" y="2121"/>
                    <a:pt x="941" y="2121"/>
                  </a:cubicBezTo>
                  <a:cubicBezTo>
                    <a:pt x="1159" y="2121"/>
                    <a:pt x="1377" y="2039"/>
                    <a:pt x="1539" y="1868"/>
                  </a:cubicBezTo>
                  <a:cubicBezTo>
                    <a:pt x="1867" y="1540"/>
                    <a:pt x="2214" y="1"/>
                    <a:pt x="2214"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6"/>
            <p:cNvSpPr/>
            <p:nvPr/>
          </p:nvSpPr>
          <p:spPr>
            <a:xfrm>
              <a:off x="7504575" y="2447525"/>
              <a:ext cx="109750" cy="72525"/>
            </a:xfrm>
            <a:custGeom>
              <a:avLst/>
              <a:gdLst/>
              <a:ahLst/>
              <a:cxnLst/>
              <a:rect l="l" t="t" r="r" b="b"/>
              <a:pathLst>
                <a:path w="4390" h="2901" extrusionOk="0">
                  <a:moveTo>
                    <a:pt x="1648" y="0"/>
                  </a:moveTo>
                  <a:cubicBezTo>
                    <a:pt x="1043" y="0"/>
                    <a:pt x="480" y="376"/>
                    <a:pt x="268" y="970"/>
                  </a:cubicBezTo>
                  <a:cubicBezTo>
                    <a:pt x="0" y="1742"/>
                    <a:pt x="402" y="2588"/>
                    <a:pt x="1156" y="2837"/>
                  </a:cubicBezTo>
                  <a:cubicBezTo>
                    <a:pt x="1283" y="2882"/>
                    <a:pt x="1458" y="2900"/>
                    <a:pt x="1661" y="2900"/>
                  </a:cubicBezTo>
                  <a:cubicBezTo>
                    <a:pt x="2677" y="2900"/>
                    <a:pt x="4390" y="2435"/>
                    <a:pt x="4390" y="2435"/>
                  </a:cubicBezTo>
                  <a:cubicBezTo>
                    <a:pt x="4390" y="2435"/>
                    <a:pt x="2907" y="356"/>
                    <a:pt x="2135" y="83"/>
                  </a:cubicBezTo>
                  <a:cubicBezTo>
                    <a:pt x="1974" y="27"/>
                    <a:pt x="1809" y="0"/>
                    <a:pt x="1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6"/>
            <p:cNvSpPr/>
            <p:nvPr/>
          </p:nvSpPr>
          <p:spPr>
            <a:xfrm>
              <a:off x="7499725" y="2280250"/>
              <a:ext cx="52000" cy="35600"/>
            </a:xfrm>
            <a:custGeom>
              <a:avLst/>
              <a:gdLst/>
              <a:ahLst/>
              <a:cxnLst/>
              <a:rect l="l" t="t" r="r" b="b"/>
              <a:pathLst>
                <a:path w="2080" h="1424" extrusionOk="0">
                  <a:moveTo>
                    <a:pt x="1269" y="1"/>
                  </a:moveTo>
                  <a:cubicBezTo>
                    <a:pt x="1160" y="1"/>
                    <a:pt x="1049" y="25"/>
                    <a:pt x="943" y="75"/>
                  </a:cubicBezTo>
                  <a:cubicBezTo>
                    <a:pt x="596" y="250"/>
                    <a:pt x="0" y="1345"/>
                    <a:pt x="0" y="1345"/>
                  </a:cubicBezTo>
                  <a:cubicBezTo>
                    <a:pt x="0" y="1345"/>
                    <a:pt x="549" y="1423"/>
                    <a:pt x="1017" y="1423"/>
                  </a:cubicBezTo>
                  <a:cubicBezTo>
                    <a:pt x="1251" y="1423"/>
                    <a:pt x="1465" y="1404"/>
                    <a:pt x="1581" y="1345"/>
                  </a:cubicBezTo>
                  <a:cubicBezTo>
                    <a:pt x="1946" y="1174"/>
                    <a:pt x="2080" y="749"/>
                    <a:pt x="1909" y="403"/>
                  </a:cubicBezTo>
                  <a:cubicBezTo>
                    <a:pt x="1784" y="144"/>
                    <a:pt x="1534" y="1"/>
                    <a:pt x="12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6"/>
            <p:cNvSpPr/>
            <p:nvPr/>
          </p:nvSpPr>
          <p:spPr>
            <a:xfrm>
              <a:off x="7470375" y="2335100"/>
              <a:ext cx="32250" cy="32275"/>
            </a:xfrm>
            <a:custGeom>
              <a:avLst/>
              <a:gdLst/>
              <a:ahLst/>
              <a:cxnLst/>
              <a:rect l="l" t="t" r="r" b="b"/>
              <a:pathLst>
                <a:path w="1290" h="1291" extrusionOk="0">
                  <a:moveTo>
                    <a:pt x="578" y="1"/>
                  </a:moveTo>
                  <a:cubicBezTo>
                    <a:pt x="455" y="1"/>
                    <a:pt x="331" y="45"/>
                    <a:pt x="232" y="135"/>
                  </a:cubicBezTo>
                  <a:cubicBezTo>
                    <a:pt x="19" y="348"/>
                    <a:pt x="1" y="671"/>
                    <a:pt x="195" y="884"/>
                  </a:cubicBezTo>
                  <a:cubicBezTo>
                    <a:pt x="403" y="1096"/>
                    <a:pt x="1290" y="1290"/>
                    <a:pt x="1290" y="1290"/>
                  </a:cubicBezTo>
                  <a:cubicBezTo>
                    <a:pt x="1290" y="1290"/>
                    <a:pt x="1156" y="385"/>
                    <a:pt x="962" y="172"/>
                  </a:cubicBezTo>
                  <a:cubicBezTo>
                    <a:pt x="861" y="59"/>
                    <a:pt x="720" y="1"/>
                    <a:pt x="578"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6"/>
            <p:cNvSpPr/>
            <p:nvPr/>
          </p:nvSpPr>
          <p:spPr>
            <a:xfrm>
              <a:off x="7383750" y="2478925"/>
              <a:ext cx="28900" cy="38425"/>
            </a:xfrm>
            <a:custGeom>
              <a:avLst/>
              <a:gdLst/>
              <a:ahLst/>
              <a:cxnLst/>
              <a:rect l="l" t="t" r="r" b="b"/>
              <a:pathLst>
                <a:path w="1156" h="1537" extrusionOk="0">
                  <a:moveTo>
                    <a:pt x="827" y="1"/>
                  </a:moveTo>
                  <a:cubicBezTo>
                    <a:pt x="827" y="1"/>
                    <a:pt x="134" y="602"/>
                    <a:pt x="56" y="888"/>
                  </a:cubicBezTo>
                  <a:cubicBezTo>
                    <a:pt x="0" y="1156"/>
                    <a:pt x="153" y="1447"/>
                    <a:pt x="444" y="1526"/>
                  </a:cubicBezTo>
                  <a:cubicBezTo>
                    <a:pt x="480" y="1533"/>
                    <a:pt x="517" y="1537"/>
                    <a:pt x="554" y="1537"/>
                  </a:cubicBezTo>
                  <a:cubicBezTo>
                    <a:pt x="787" y="1537"/>
                    <a:pt x="1013" y="1389"/>
                    <a:pt x="1077" y="1138"/>
                  </a:cubicBezTo>
                  <a:cubicBezTo>
                    <a:pt x="1155" y="870"/>
                    <a:pt x="827" y="1"/>
                    <a:pt x="827"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6"/>
            <p:cNvSpPr/>
            <p:nvPr/>
          </p:nvSpPr>
          <p:spPr>
            <a:xfrm>
              <a:off x="7756275" y="2478175"/>
              <a:ext cx="38500" cy="37875"/>
            </a:xfrm>
            <a:custGeom>
              <a:avLst/>
              <a:gdLst/>
              <a:ahLst/>
              <a:cxnLst/>
              <a:rect l="l" t="t" r="r" b="b"/>
              <a:pathLst>
                <a:path w="1540" h="1515" extrusionOk="0">
                  <a:moveTo>
                    <a:pt x="701" y="1"/>
                  </a:moveTo>
                  <a:cubicBezTo>
                    <a:pt x="545" y="1"/>
                    <a:pt x="389" y="58"/>
                    <a:pt x="269" y="170"/>
                  </a:cubicBezTo>
                  <a:cubicBezTo>
                    <a:pt x="19" y="401"/>
                    <a:pt x="1" y="784"/>
                    <a:pt x="232" y="1034"/>
                  </a:cubicBezTo>
                  <a:cubicBezTo>
                    <a:pt x="481" y="1283"/>
                    <a:pt x="1539" y="1514"/>
                    <a:pt x="1539" y="1514"/>
                  </a:cubicBezTo>
                  <a:cubicBezTo>
                    <a:pt x="1539" y="1514"/>
                    <a:pt x="1387" y="456"/>
                    <a:pt x="1156" y="207"/>
                  </a:cubicBezTo>
                  <a:cubicBezTo>
                    <a:pt x="1036" y="68"/>
                    <a:pt x="869" y="1"/>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6"/>
            <p:cNvSpPr/>
            <p:nvPr/>
          </p:nvSpPr>
          <p:spPr>
            <a:xfrm>
              <a:off x="7418400" y="2260050"/>
              <a:ext cx="37575" cy="47750"/>
            </a:xfrm>
            <a:custGeom>
              <a:avLst/>
              <a:gdLst/>
              <a:ahLst/>
              <a:cxnLst/>
              <a:rect l="l" t="t" r="r" b="b"/>
              <a:pathLst>
                <a:path w="1503" h="1910" extrusionOk="0">
                  <a:moveTo>
                    <a:pt x="1193" y="0"/>
                  </a:moveTo>
                  <a:cubicBezTo>
                    <a:pt x="1193" y="0"/>
                    <a:pt x="250" y="670"/>
                    <a:pt x="134" y="1017"/>
                  </a:cubicBezTo>
                  <a:cubicBezTo>
                    <a:pt x="0" y="1363"/>
                    <a:pt x="195" y="1751"/>
                    <a:pt x="541" y="1867"/>
                  </a:cubicBezTo>
                  <a:cubicBezTo>
                    <a:pt x="616" y="1896"/>
                    <a:pt x="693" y="1909"/>
                    <a:pt x="769" y="1909"/>
                  </a:cubicBezTo>
                  <a:cubicBezTo>
                    <a:pt x="1041" y="1909"/>
                    <a:pt x="1296" y="1732"/>
                    <a:pt x="1387" y="1460"/>
                  </a:cubicBezTo>
                  <a:cubicBezTo>
                    <a:pt x="1502" y="1114"/>
                    <a:pt x="1193" y="0"/>
                    <a:pt x="1193" y="0"/>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6"/>
            <p:cNvSpPr/>
            <p:nvPr/>
          </p:nvSpPr>
          <p:spPr>
            <a:xfrm>
              <a:off x="7595475" y="2450075"/>
              <a:ext cx="22675" cy="27950"/>
            </a:xfrm>
            <a:custGeom>
              <a:avLst/>
              <a:gdLst/>
              <a:ahLst/>
              <a:cxnLst/>
              <a:rect l="l" t="t" r="r" b="b"/>
              <a:pathLst>
                <a:path w="907" h="1118" extrusionOk="0">
                  <a:moveTo>
                    <a:pt x="448" y="0"/>
                  </a:moveTo>
                  <a:cubicBezTo>
                    <a:pt x="304" y="0"/>
                    <a:pt x="167" y="83"/>
                    <a:pt x="98" y="231"/>
                  </a:cubicBezTo>
                  <a:cubicBezTo>
                    <a:pt x="1" y="425"/>
                    <a:pt x="98" y="1118"/>
                    <a:pt x="98" y="1118"/>
                  </a:cubicBezTo>
                  <a:cubicBezTo>
                    <a:pt x="98" y="1118"/>
                    <a:pt x="712" y="771"/>
                    <a:pt x="809" y="577"/>
                  </a:cubicBezTo>
                  <a:cubicBezTo>
                    <a:pt x="906" y="388"/>
                    <a:pt x="828" y="138"/>
                    <a:pt x="620" y="41"/>
                  </a:cubicBezTo>
                  <a:cubicBezTo>
                    <a:pt x="564" y="14"/>
                    <a:pt x="505" y="0"/>
                    <a:pt x="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6"/>
            <p:cNvSpPr/>
            <p:nvPr/>
          </p:nvSpPr>
          <p:spPr>
            <a:xfrm>
              <a:off x="7586350" y="2389975"/>
              <a:ext cx="59300" cy="39450"/>
            </a:xfrm>
            <a:custGeom>
              <a:avLst/>
              <a:gdLst/>
              <a:ahLst/>
              <a:cxnLst/>
              <a:rect l="l" t="t" r="r" b="b"/>
              <a:pathLst>
                <a:path w="2372" h="1578" extrusionOk="0">
                  <a:moveTo>
                    <a:pt x="776" y="1"/>
                  </a:moveTo>
                  <a:cubicBezTo>
                    <a:pt x="769" y="1"/>
                    <a:pt x="761" y="1"/>
                    <a:pt x="754" y="1"/>
                  </a:cubicBezTo>
                  <a:cubicBezTo>
                    <a:pt x="329" y="38"/>
                    <a:pt x="1" y="422"/>
                    <a:pt x="38" y="847"/>
                  </a:cubicBezTo>
                  <a:cubicBezTo>
                    <a:pt x="78" y="1277"/>
                    <a:pt x="424" y="1578"/>
                    <a:pt x="850" y="1578"/>
                  </a:cubicBezTo>
                  <a:cubicBezTo>
                    <a:pt x="862" y="1578"/>
                    <a:pt x="875" y="1577"/>
                    <a:pt x="888" y="1577"/>
                  </a:cubicBezTo>
                  <a:cubicBezTo>
                    <a:pt x="1308" y="1540"/>
                    <a:pt x="2371" y="671"/>
                    <a:pt x="2371" y="671"/>
                  </a:cubicBezTo>
                  <a:cubicBezTo>
                    <a:pt x="2371" y="671"/>
                    <a:pt x="1231" y="1"/>
                    <a:pt x="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6"/>
            <p:cNvSpPr/>
            <p:nvPr/>
          </p:nvSpPr>
          <p:spPr>
            <a:xfrm>
              <a:off x="7655200" y="2470850"/>
              <a:ext cx="31325" cy="43025"/>
            </a:xfrm>
            <a:custGeom>
              <a:avLst/>
              <a:gdLst/>
              <a:ahLst/>
              <a:cxnLst/>
              <a:rect l="l" t="t" r="r" b="b"/>
              <a:pathLst>
                <a:path w="1253" h="1721" extrusionOk="0">
                  <a:moveTo>
                    <a:pt x="828" y="1"/>
                  </a:moveTo>
                  <a:cubicBezTo>
                    <a:pt x="828" y="1"/>
                    <a:pt x="116" y="712"/>
                    <a:pt x="56" y="1040"/>
                  </a:cubicBezTo>
                  <a:cubicBezTo>
                    <a:pt x="1" y="1345"/>
                    <a:pt x="213" y="1655"/>
                    <a:pt x="541" y="1710"/>
                  </a:cubicBezTo>
                  <a:cubicBezTo>
                    <a:pt x="576" y="1717"/>
                    <a:pt x="611" y="1720"/>
                    <a:pt x="645" y="1720"/>
                  </a:cubicBezTo>
                  <a:cubicBezTo>
                    <a:pt x="913" y="1720"/>
                    <a:pt x="1162" y="1520"/>
                    <a:pt x="1211" y="1230"/>
                  </a:cubicBezTo>
                  <a:cubicBezTo>
                    <a:pt x="1253" y="925"/>
                    <a:pt x="828" y="1"/>
                    <a:pt x="828"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6"/>
            <p:cNvSpPr/>
            <p:nvPr/>
          </p:nvSpPr>
          <p:spPr>
            <a:xfrm>
              <a:off x="7382250" y="2224350"/>
              <a:ext cx="34200" cy="44025"/>
            </a:xfrm>
            <a:custGeom>
              <a:avLst/>
              <a:gdLst/>
              <a:ahLst/>
              <a:cxnLst/>
              <a:rect l="l" t="t" r="r" b="b"/>
              <a:pathLst>
                <a:path w="1368" h="1761" extrusionOk="0">
                  <a:moveTo>
                    <a:pt x="1021" y="0"/>
                  </a:moveTo>
                  <a:cubicBezTo>
                    <a:pt x="1021" y="0"/>
                    <a:pt x="194" y="675"/>
                    <a:pt x="97" y="984"/>
                  </a:cubicBezTo>
                  <a:cubicBezTo>
                    <a:pt x="0" y="1312"/>
                    <a:pt x="194" y="1636"/>
                    <a:pt x="522" y="1733"/>
                  </a:cubicBezTo>
                  <a:cubicBezTo>
                    <a:pt x="581" y="1751"/>
                    <a:pt x="640" y="1760"/>
                    <a:pt x="699" y="1760"/>
                  </a:cubicBezTo>
                  <a:cubicBezTo>
                    <a:pt x="953" y="1760"/>
                    <a:pt x="1196" y="1597"/>
                    <a:pt x="1271" y="1331"/>
                  </a:cubicBezTo>
                  <a:cubicBezTo>
                    <a:pt x="1368" y="1021"/>
                    <a:pt x="1021" y="0"/>
                    <a:pt x="1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6"/>
            <p:cNvSpPr/>
            <p:nvPr/>
          </p:nvSpPr>
          <p:spPr>
            <a:xfrm>
              <a:off x="7514625" y="2352500"/>
              <a:ext cx="89550" cy="59000"/>
            </a:xfrm>
            <a:custGeom>
              <a:avLst/>
              <a:gdLst/>
              <a:ahLst/>
              <a:cxnLst/>
              <a:rect l="l" t="t" r="r" b="b"/>
              <a:pathLst>
                <a:path w="3582" h="2360" extrusionOk="0">
                  <a:moveTo>
                    <a:pt x="1203" y="1"/>
                  </a:moveTo>
                  <a:cubicBezTo>
                    <a:pt x="1135" y="1"/>
                    <a:pt x="1074" y="6"/>
                    <a:pt x="1022" y="17"/>
                  </a:cubicBezTo>
                  <a:cubicBezTo>
                    <a:pt x="389" y="169"/>
                    <a:pt x="0" y="807"/>
                    <a:pt x="158" y="1440"/>
                  </a:cubicBezTo>
                  <a:cubicBezTo>
                    <a:pt x="288" y="1986"/>
                    <a:pt x="771" y="2360"/>
                    <a:pt x="1308" y="2360"/>
                  </a:cubicBezTo>
                  <a:cubicBezTo>
                    <a:pt x="1398" y="2360"/>
                    <a:pt x="1489" y="2349"/>
                    <a:pt x="1581" y="2327"/>
                  </a:cubicBezTo>
                  <a:cubicBezTo>
                    <a:pt x="2214" y="2170"/>
                    <a:pt x="3581" y="631"/>
                    <a:pt x="3581" y="631"/>
                  </a:cubicBezTo>
                  <a:cubicBezTo>
                    <a:pt x="3581" y="631"/>
                    <a:pt x="1962" y="1"/>
                    <a:pt x="1203"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6" name="Google Shape;1656;p46"/>
          <p:cNvGrpSpPr/>
          <p:nvPr/>
        </p:nvGrpSpPr>
        <p:grpSpPr>
          <a:xfrm>
            <a:off x="1386308" y="3451858"/>
            <a:ext cx="589257" cy="498607"/>
            <a:chOff x="2486732" y="2978412"/>
            <a:chExt cx="589257" cy="498607"/>
          </a:xfrm>
        </p:grpSpPr>
        <p:sp>
          <p:nvSpPr>
            <p:cNvPr id="1657" name="Google Shape;1657;p46"/>
            <p:cNvSpPr/>
            <p:nvPr/>
          </p:nvSpPr>
          <p:spPr>
            <a:xfrm>
              <a:off x="2838881" y="3231956"/>
              <a:ext cx="71173" cy="170973"/>
            </a:xfrm>
            <a:custGeom>
              <a:avLst/>
              <a:gdLst/>
              <a:ahLst/>
              <a:cxnLst/>
              <a:rect l="l" t="t" r="r" b="b"/>
              <a:pathLst>
                <a:path w="537" h="1290" extrusionOk="0">
                  <a:moveTo>
                    <a:pt x="38" y="0"/>
                  </a:moveTo>
                  <a:cubicBezTo>
                    <a:pt x="1" y="19"/>
                    <a:pt x="1" y="42"/>
                    <a:pt x="1" y="60"/>
                  </a:cubicBezTo>
                  <a:lnTo>
                    <a:pt x="19" y="79"/>
                  </a:lnTo>
                  <a:lnTo>
                    <a:pt x="19" y="97"/>
                  </a:lnTo>
                  <a:lnTo>
                    <a:pt x="38" y="116"/>
                  </a:lnTo>
                  <a:cubicBezTo>
                    <a:pt x="38" y="134"/>
                    <a:pt x="56" y="157"/>
                    <a:pt x="56" y="176"/>
                  </a:cubicBezTo>
                  <a:cubicBezTo>
                    <a:pt x="56" y="213"/>
                    <a:pt x="74" y="250"/>
                    <a:pt x="74" y="310"/>
                  </a:cubicBezTo>
                  <a:lnTo>
                    <a:pt x="74" y="425"/>
                  </a:lnTo>
                  <a:cubicBezTo>
                    <a:pt x="56" y="462"/>
                    <a:pt x="38" y="504"/>
                    <a:pt x="19" y="541"/>
                  </a:cubicBezTo>
                  <a:cubicBezTo>
                    <a:pt x="19" y="541"/>
                    <a:pt x="19" y="559"/>
                    <a:pt x="38" y="559"/>
                  </a:cubicBezTo>
                  <a:lnTo>
                    <a:pt x="56" y="559"/>
                  </a:lnTo>
                  <a:cubicBezTo>
                    <a:pt x="98" y="522"/>
                    <a:pt x="116" y="481"/>
                    <a:pt x="116" y="444"/>
                  </a:cubicBezTo>
                  <a:cubicBezTo>
                    <a:pt x="135" y="388"/>
                    <a:pt x="153" y="347"/>
                    <a:pt x="153" y="291"/>
                  </a:cubicBezTo>
                  <a:cubicBezTo>
                    <a:pt x="172" y="328"/>
                    <a:pt x="190" y="347"/>
                    <a:pt x="190" y="388"/>
                  </a:cubicBezTo>
                  <a:cubicBezTo>
                    <a:pt x="232" y="444"/>
                    <a:pt x="250" y="504"/>
                    <a:pt x="269" y="559"/>
                  </a:cubicBezTo>
                  <a:cubicBezTo>
                    <a:pt x="287" y="578"/>
                    <a:pt x="287" y="619"/>
                    <a:pt x="287" y="638"/>
                  </a:cubicBezTo>
                  <a:cubicBezTo>
                    <a:pt x="306" y="675"/>
                    <a:pt x="306" y="693"/>
                    <a:pt x="329" y="735"/>
                  </a:cubicBezTo>
                  <a:lnTo>
                    <a:pt x="329" y="753"/>
                  </a:lnTo>
                  <a:cubicBezTo>
                    <a:pt x="347" y="772"/>
                    <a:pt x="366" y="790"/>
                    <a:pt x="384" y="809"/>
                  </a:cubicBezTo>
                  <a:cubicBezTo>
                    <a:pt x="403" y="850"/>
                    <a:pt x="403" y="869"/>
                    <a:pt x="403" y="906"/>
                  </a:cubicBezTo>
                  <a:lnTo>
                    <a:pt x="403" y="924"/>
                  </a:lnTo>
                  <a:lnTo>
                    <a:pt x="403" y="943"/>
                  </a:lnTo>
                  <a:lnTo>
                    <a:pt x="403" y="966"/>
                  </a:lnTo>
                  <a:lnTo>
                    <a:pt x="403" y="1021"/>
                  </a:lnTo>
                  <a:lnTo>
                    <a:pt x="403" y="1155"/>
                  </a:lnTo>
                  <a:cubicBezTo>
                    <a:pt x="403" y="1155"/>
                    <a:pt x="403" y="1174"/>
                    <a:pt x="421" y="1174"/>
                  </a:cubicBezTo>
                  <a:cubicBezTo>
                    <a:pt x="403" y="1197"/>
                    <a:pt x="403" y="1215"/>
                    <a:pt x="384" y="1215"/>
                  </a:cubicBezTo>
                  <a:cubicBezTo>
                    <a:pt x="384" y="1234"/>
                    <a:pt x="384" y="1234"/>
                    <a:pt x="366" y="1252"/>
                  </a:cubicBezTo>
                  <a:cubicBezTo>
                    <a:pt x="366" y="1252"/>
                    <a:pt x="366" y="1271"/>
                    <a:pt x="347" y="1289"/>
                  </a:cubicBezTo>
                  <a:cubicBezTo>
                    <a:pt x="366" y="1271"/>
                    <a:pt x="366" y="1271"/>
                    <a:pt x="384" y="1252"/>
                  </a:cubicBezTo>
                  <a:lnTo>
                    <a:pt x="403" y="1234"/>
                  </a:lnTo>
                  <a:cubicBezTo>
                    <a:pt x="421" y="1215"/>
                    <a:pt x="421" y="1215"/>
                    <a:pt x="421" y="1197"/>
                  </a:cubicBezTo>
                  <a:lnTo>
                    <a:pt x="444" y="1197"/>
                  </a:lnTo>
                  <a:cubicBezTo>
                    <a:pt x="444" y="1215"/>
                    <a:pt x="463" y="1215"/>
                    <a:pt x="463" y="1234"/>
                  </a:cubicBezTo>
                  <a:cubicBezTo>
                    <a:pt x="463" y="1252"/>
                    <a:pt x="463" y="1271"/>
                    <a:pt x="481" y="1289"/>
                  </a:cubicBezTo>
                  <a:lnTo>
                    <a:pt x="481" y="1234"/>
                  </a:lnTo>
                  <a:cubicBezTo>
                    <a:pt x="463" y="1215"/>
                    <a:pt x="463" y="1197"/>
                    <a:pt x="463" y="1197"/>
                  </a:cubicBezTo>
                  <a:cubicBezTo>
                    <a:pt x="481" y="1197"/>
                    <a:pt x="481" y="1174"/>
                    <a:pt x="481" y="1174"/>
                  </a:cubicBezTo>
                  <a:cubicBezTo>
                    <a:pt x="518" y="1137"/>
                    <a:pt x="518" y="1081"/>
                    <a:pt x="537" y="1040"/>
                  </a:cubicBezTo>
                  <a:lnTo>
                    <a:pt x="537" y="966"/>
                  </a:lnTo>
                  <a:lnTo>
                    <a:pt x="537" y="924"/>
                  </a:lnTo>
                  <a:lnTo>
                    <a:pt x="537" y="887"/>
                  </a:lnTo>
                  <a:cubicBezTo>
                    <a:pt x="537" y="850"/>
                    <a:pt x="518" y="809"/>
                    <a:pt x="500" y="772"/>
                  </a:cubicBezTo>
                  <a:cubicBezTo>
                    <a:pt x="537" y="753"/>
                    <a:pt x="537" y="693"/>
                    <a:pt x="518" y="656"/>
                  </a:cubicBezTo>
                  <a:cubicBezTo>
                    <a:pt x="500" y="638"/>
                    <a:pt x="500" y="596"/>
                    <a:pt x="481" y="559"/>
                  </a:cubicBezTo>
                  <a:cubicBezTo>
                    <a:pt x="463" y="541"/>
                    <a:pt x="463" y="504"/>
                    <a:pt x="444" y="481"/>
                  </a:cubicBezTo>
                  <a:cubicBezTo>
                    <a:pt x="403" y="425"/>
                    <a:pt x="366" y="365"/>
                    <a:pt x="329" y="310"/>
                  </a:cubicBezTo>
                  <a:cubicBezTo>
                    <a:pt x="306" y="273"/>
                    <a:pt x="269" y="213"/>
                    <a:pt x="213" y="157"/>
                  </a:cubicBezTo>
                  <a:cubicBezTo>
                    <a:pt x="190" y="134"/>
                    <a:pt x="172" y="116"/>
                    <a:pt x="153" y="79"/>
                  </a:cubicBezTo>
                  <a:cubicBezTo>
                    <a:pt x="153" y="79"/>
                    <a:pt x="135" y="60"/>
                    <a:pt x="116" y="60"/>
                  </a:cubicBezTo>
                  <a:lnTo>
                    <a:pt x="116" y="42"/>
                  </a:lnTo>
                  <a:lnTo>
                    <a:pt x="98" y="19"/>
                  </a:lnTo>
                  <a:lnTo>
                    <a:pt x="74" y="19"/>
                  </a:lnTo>
                  <a:cubicBezTo>
                    <a:pt x="74" y="0"/>
                    <a:pt x="56" y="0"/>
                    <a:pt x="38"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6"/>
            <p:cNvSpPr/>
            <p:nvPr/>
          </p:nvSpPr>
          <p:spPr>
            <a:xfrm>
              <a:off x="2876919" y="3202798"/>
              <a:ext cx="132935" cy="149237"/>
            </a:xfrm>
            <a:custGeom>
              <a:avLst/>
              <a:gdLst/>
              <a:ahLst/>
              <a:cxnLst/>
              <a:rect l="l" t="t" r="r" b="b"/>
              <a:pathLst>
                <a:path w="1003" h="1126" extrusionOk="0">
                  <a:moveTo>
                    <a:pt x="924" y="1070"/>
                  </a:moveTo>
                  <a:cubicBezTo>
                    <a:pt x="906" y="1089"/>
                    <a:pt x="906" y="1107"/>
                    <a:pt x="906" y="1126"/>
                  </a:cubicBezTo>
                  <a:cubicBezTo>
                    <a:pt x="924" y="1107"/>
                    <a:pt x="924" y="1089"/>
                    <a:pt x="924" y="1070"/>
                  </a:cubicBezTo>
                  <a:close/>
                  <a:moveTo>
                    <a:pt x="43" y="0"/>
                  </a:moveTo>
                  <a:cubicBezTo>
                    <a:pt x="29" y="0"/>
                    <a:pt x="13" y="14"/>
                    <a:pt x="0" y="31"/>
                  </a:cubicBezTo>
                  <a:lnTo>
                    <a:pt x="0" y="86"/>
                  </a:lnTo>
                  <a:lnTo>
                    <a:pt x="19" y="86"/>
                  </a:lnTo>
                  <a:lnTo>
                    <a:pt x="19" y="105"/>
                  </a:lnTo>
                  <a:lnTo>
                    <a:pt x="42" y="105"/>
                  </a:lnTo>
                  <a:lnTo>
                    <a:pt x="60" y="123"/>
                  </a:lnTo>
                  <a:cubicBezTo>
                    <a:pt x="79" y="146"/>
                    <a:pt x="97" y="165"/>
                    <a:pt x="116" y="183"/>
                  </a:cubicBezTo>
                  <a:cubicBezTo>
                    <a:pt x="134" y="220"/>
                    <a:pt x="176" y="262"/>
                    <a:pt x="194" y="299"/>
                  </a:cubicBezTo>
                  <a:cubicBezTo>
                    <a:pt x="213" y="336"/>
                    <a:pt x="231" y="377"/>
                    <a:pt x="231" y="414"/>
                  </a:cubicBezTo>
                  <a:lnTo>
                    <a:pt x="231" y="548"/>
                  </a:lnTo>
                  <a:lnTo>
                    <a:pt x="231" y="567"/>
                  </a:lnTo>
                  <a:cubicBezTo>
                    <a:pt x="231" y="567"/>
                    <a:pt x="231" y="585"/>
                    <a:pt x="250" y="585"/>
                  </a:cubicBezTo>
                  <a:cubicBezTo>
                    <a:pt x="273" y="585"/>
                    <a:pt x="273" y="585"/>
                    <a:pt x="273" y="567"/>
                  </a:cubicBezTo>
                  <a:cubicBezTo>
                    <a:pt x="291" y="511"/>
                    <a:pt x="291" y="470"/>
                    <a:pt x="291" y="414"/>
                  </a:cubicBezTo>
                  <a:cubicBezTo>
                    <a:pt x="291" y="354"/>
                    <a:pt x="273" y="317"/>
                    <a:pt x="250" y="262"/>
                  </a:cubicBezTo>
                  <a:cubicBezTo>
                    <a:pt x="250" y="262"/>
                    <a:pt x="231" y="239"/>
                    <a:pt x="231" y="220"/>
                  </a:cubicBezTo>
                  <a:lnTo>
                    <a:pt x="231" y="220"/>
                  </a:lnTo>
                  <a:cubicBezTo>
                    <a:pt x="273" y="262"/>
                    <a:pt x="310" y="299"/>
                    <a:pt x="347" y="336"/>
                  </a:cubicBezTo>
                  <a:cubicBezTo>
                    <a:pt x="407" y="377"/>
                    <a:pt x="462" y="414"/>
                    <a:pt x="504" y="470"/>
                  </a:cubicBezTo>
                  <a:cubicBezTo>
                    <a:pt x="522" y="493"/>
                    <a:pt x="541" y="511"/>
                    <a:pt x="578" y="548"/>
                  </a:cubicBezTo>
                  <a:cubicBezTo>
                    <a:pt x="596" y="567"/>
                    <a:pt x="619" y="585"/>
                    <a:pt x="638" y="627"/>
                  </a:cubicBezTo>
                  <a:lnTo>
                    <a:pt x="656" y="627"/>
                  </a:lnTo>
                  <a:cubicBezTo>
                    <a:pt x="675" y="645"/>
                    <a:pt x="693" y="664"/>
                    <a:pt x="712" y="664"/>
                  </a:cubicBezTo>
                  <a:cubicBezTo>
                    <a:pt x="753" y="701"/>
                    <a:pt x="772" y="742"/>
                    <a:pt x="790" y="779"/>
                  </a:cubicBezTo>
                  <a:lnTo>
                    <a:pt x="809" y="779"/>
                  </a:lnTo>
                  <a:lnTo>
                    <a:pt x="809" y="798"/>
                  </a:lnTo>
                  <a:cubicBezTo>
                    <a:pt x="809" y="816"/>
                    <a:pt x="827" y="816"/>
                    <a:pt x="827" y="839"/>
                  </a:cubicBezTo>
                  <a:cubicBezTo>
                    <a:pt x="827" y="858"/>
                    <a:pt x="850" y="876"/>
                    <a:pt x="850" y="895"/>
                  </a:cubicBezTo>
                  <a:cubicBezTo>
                    <a:pt x="887" y="932"/>
                    <a:pt x="887" y="973"/>
                    <a:pt x="924" y="1010"/>
                  </a:cubicBezTo>
                  <a:lnTo>
                    <a:pt x="924" y="1029"/>
                  </a:lnTo>
                  <a:lnTo>
                    <a:pt x="924" y="1070"/>
                  </a:lnTo>
                  <a:cubicBezTo>
                    <a:pt x="943" y="1047"/>
                    <a:pt x="943" y="1047"/>
                    <a:pt x="943" y="1029"/>
                  </a:cubicBezTo>
                  <a:lnTo>
                    <a:pt x="943" y="1047"/>
                  </a:lnTo>
                  <a:cubicBezTo>
                    <a:pt x="966" y="1047"/>
                    <a:pt x="966" y="1070"/>
                    <a:pt x="966" y="1070"/>
                  </a:cubicBezTo>
                  <a:lnTo>
                    <a:pt x="984" y="1089"/>
                  </a:lnTo>
                  <a:cubicBezTo>
                    <a:pt x="984" y="1107"/>
                    <a:pt x="1003" y="1107"/>
                    <a:pt x="1003" y="1126"/>
                  </a:cubicBezTo>
                  <a:lnTo>
                    <a:pt x="1003" y="1089"/>
                  </a:lnTo>
                  <a:cubicBezTo>
                    <a:pt x="984" y="1089"/>
                    <a:pt x="984" y="1070"/>
                    <a:pt x="984" y="1070"/>
                  </a:cubicBezTo>
                  <a:cubicBezTo>
                    <a:pt x="984" y="1047"/>
                    <a:pt x="984" y="1047"/>
                    <a:pt x="966" y="1029"/>
                  </a:cubicBezTo>
                  <a:cubicBezTo>
                    <a:pt x="966" y="1010"/>
                    <a:pt x="984" y="1010"/>
                    <a:pt x="984" y="1010"/>
                  </a:cubicBezTo>
                  <a:cubicBezTo>
                    <a:pt x="984" y="955"/>
                    <a:pt x="984" y="895"/>
                    <a:pt x="966" y="858"/>
                  </a:cubicBezTo>
                  <a:cubicBezTo>
                    <a:pt x="966" y="816"/>
                    <a:pt x="943" y="798"/>
                    <a:pt x="943" y="779"/>
                  </a:cubicBezTo>
                  <a:cubicBezTo>
                    <a:pt x="924" y="761"/>
                    <a:pt x="924" y="724"/>
                    <a:pt x="906" y="701"/>
                  </a:cubicBezTo>
                  <a:cubicBezTo>
                    <a:pt x="887" y="664"/>
                    <a:pt x="850" y="627"/>
                    <a:pt x="827" y="585"/>
                  </a:cubicBezTo>
                  <a:cubicBezTo>
                    <a:pt x="827" y="548"/>
                    <a:pt x="827" y="493"/>
                    <a:pt x="790" y="470"/>
                  </a:cubicBezTo>
                  <a:cubicBezTo>
                    <a:pt x="772" y="451"/>
                    <a:pt x="735" y="414"/>
                    <a:pt x="712" y="396"/>
                  </a:cubicBezTo>
                  <a:cubicBezTo>
                    <a:pt x="675" y="377"/>
                    <a:pt x="656" y="354"/>
                    <a:pt x="619" y="336"/>
                  </a:cubicBezTo>
                  <a:cubicBezTo>
                    <a:pt x="559" y="280"/>
                    <a:pt x="504" y="239"/>
                    <a:pt x="444" y="202"/>
                  </a:cubicBezTo>
                  <a:cubicBezTo>
                    <a:pt x="388" y="165"/>
                    <a:pt x="328" y="123"/>
                    <a:pt x="273" y="86"/>
                  </a:cubicBezTo>
                  <a:cubicBezTo>
                    <a:pt x="231" y="86"/>
                    <a:pt x="194" y="68"/>
                    <a:pt x="176" y="49"/>
                  </a:cubicBezTo>
                  <a:cubicBezTo>
                    <a:pt x="157" y="49"/>
                    <a:pt x="134" y="31"/>
                    <a:pt x="116" y="31"/>
                  </a:cubicBezTo>
                  <a:cubicBezTo>
                    <a:pt x="116" y="31"/>
                    <a:pt x="97" y="31"/>
                    <a:pt x="97" y="8"/>
                  </a:cubicBezTo>
                  <a:lnTo>
                    <a:pt x="60" y="8"/>
                  </a:lnTo>
                  <a:cubicBezTo>
                    <a:pt x="55" y="2"/>
                    <a:pt x="49" y="0"/>
                    <a:pt x="43"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6"/>
            <p:cNvSpPr/>
            <p:nvPr/>
          </p:nvSpPr>
          <p:spPr>
            <a:xfrm>
              <a:off x="2775264" y="3273573"/>
              <a:ext cx="96885" cy="203445"/>
            </a:xfrm>
            <a:custGeom>
              <a:avLst/>
              <a:gdLst/>
              <a:ahLst/>
              <a:cxnLst/>
              <a:rect l="l" t="t" r="r" b="b"/>
              <a:pathLst>
                <a:path w="731" h="1535" extrusionOk="0">
                  <a:moveTo>
                    <a:pt x="682" y="0"/>
                  </a:moveTo>
                  <a:cubicBezTo>
                    <a:pt x="671" y="0"/>
                    <a:pt x="661" y="5"/>
                    <a:pt x="652" y="14"/>
                  </a:cubicBezTo>
                  <a:lnTo>
                    <a:pt x="652" y="33"/>
                  </a:lnTo>
                  <a:lnTo>
                    <a:pt x="633" y="51"/>
                  </a:lnTo>
                  <a:lnTo>
                    <a:pt x="615" y="74"/>
                  </a:lnTo>
                  <a:cubicBezTo>
                    <a:pt x="596" y="93"/>
                    <a:pt x="578" y="111"/>
                    <a:pt x="554" y="130"/>
                  </a:cubicBezTo>
                  <a:cubicBezTo>
                    <a:pt x="518" y="148"/>
                    <a:pt x="481" y="167"/>
                    <a:pt x="420" y="208"/>
                  </a:cubicBezTo>
                  <a:cubicBezTo>
                    <a:pt x="347" y="245"/>
                    <a:pt x="250" y="264"/>
                    <a:pt x="152" y="282"/>
                  </a:cubicBezTo>
                  <a:cubicBezTo>
                    <a:pt x="116" y="282"/>
                    <a:pt x="92" y="305"/>
                    <a:pt x="92" y="324"/>
                  </a:cubicBezTo>
                  <a:lnTo>
                    <a:pt x="92" y="342"/>
                  </a:lnTo>
                  <a:lnTo>
                    <a:pt x="74" y="361"/>
                  </a:lnTo>
                  <a:lnTo>
                    <a:pt x="74" y="379"/>
                  </a:lnTo>
                  <a:cubicBezTo>
                    <a:pt x="74" y="398"/>
                    <a:pt x="55" y="398"/>
                    <a:pt x="55" y="421"/>
                  </a:cubicBezTo>
                  <a:cubicBezTo>
                    <a:pt x="55" y="439"/>
                    <a:pt x="55" y="476"/>
                    <a:pt x="37" y="495"/>
                  </a:cubicBezTo>
                  <a:cubicBezTo>
                    <a:pt x="37" y="555"/>
                    <a:pt x="18" y="610"/>
                    <a:pt x="18" y="670"/>
                  </a:cubicBezTo>
                  <a:cubicBezTo>
                    <a:pt x="18" y="726"/>
                    <a:pt x="0" y="786"/>
                    <a:pt x="0" y="841"/>
                  </a:cubicBezTo>
                  <a:lnTo>
                    <a:pt x="0" y="1017"/>
                  </a:lnTo>
                  <a:lnTo>
                    <a:pt x="0" y="1035"/>
                  </a:lnTo>
                  <a:cubicBezTo>
                    <a:pt x="18" y="1072"/>
                    <a:pt x="37" y="1114"/>
                    <a:pt x="74" y="1114"/>
                  </a:cubicBezTo>
                  <a:cubicBezTo>
                    <a:pt x="92" y="1151"/>
                    <a:pt x="92" y="1169"/>
                    <a:pt x="92" y="1206"/>
                  </a:cubicBezTo>
                  <a:cubicBezTo>
                    <a:pt x="92" y="1248"/>
                    <a:pt x="92" y="1285"/>
                    <a:pt x="116" y="1322"/>
                  </a:cubicBezTo>
                  <a:lnTo>
                    <a:pt x="116" y="1382"/>
                  </a:lnTo>
                  <a:cubicBezTo>
                    <a:pt x="116" y="1400"/>
                    <a:pt x="134" y="1419"/>
                    <a:pt x="134" y="1437"/>
                  </a:cubicBezTo>
                  <a:lnTo>
                    <a:pt x="152" y="1437"/>
                  </a:lnTo>
                  <a:lnTo>
                    <a:pt x="134" y="1460"/>
                  </a:lnTo>
                  <a:cubicBezTo>
                    <a:pt x="134" y="1479"/>
                    <a:pt x="134" y="1497"/>
                    <a:pt x="116" y="1516"/>
                  </a:cubicBezTo>
                  <a:cubicBezTo>
                    <a:pt x="134" y="1497"/>
                    <a:pt x="152" y="1479"/>
                    <a:pt x="152" y="1479"/>
                  </a:cubicBezTo>
                  <a:lnTo>
                    <a:pt x="171" y="1460"/>
                  </a:lnTo>
                  <a:lnTo>
                    <a:pt x="171" y="1479"/>
                  </a:lnTo>
                  <a:lnTo>
                    <a:pt x="189" y="1497"/>
                  </a:lnTo>
                  <a:lnTo>
                    <a:pt x="189" y="1479"/>
                  </a:lnTo>
                  <a:lnTo>
                    <a:pt x="189" y="1460"/>
                  </a:lnTo>
                  <a:lnTo>
                    <a:pt x="189" y="1437"/>
                  </a:lnTo>
                  <a:cubicBezTo>
                    <a:pt x="189" y="1437"/>
                    <a:pt x="208" y="1437"/>
                    <a:pt x="208" y="1419"/>
                  </a:cubicBezTo>
                  <a:lnTo>
                    <a:pt x="208" y="1363"/>
                  </a:lnTo>
                  <a:lnTo>
                    <a:pt x="208" y="1303"/>
                  </a:lnTo>
                  <a:cubicBezTo>
                    <a:pt x="208" y="1266"/>
                    <a:pt x="208" y="1229"/>
                    <a:pt x="189" y="1188"/>
                  </a:cubicBezTo>
                  <a:lnTo>
                    <a:pt x="189" y="1114"/>
                  </a:lnTo>
                  <a:cubicBezTo>
                    <a:pt x="231" y="1072"/>
                    <a:pt x="250" y="1035"/>
                    <a:pt x="231" y="998"/>
                  </a:cubicBezTo>
                  <a:cubicBezTo>
                    <a:pt x="231" y="938"/>
                    <a:pt x="208" y="883"/>
                    <a:pt x="208" y="841"/>
                  </a:cubicBezTo>
                  <a:lnTo>
                    <a:pt x="208" y="689"/>
                  </a:lnTo>
                  <a:lnTo>
                    <a:pt x="208" y="536"/>
                  </a:lnTo>
                  <a:cubicBezTo>
                    <a:pt x="208" y="495"/>
                    <a:pt x="208" y="476"/>
                    <a:pt x="231" y="458"/>
                  </a:cubicBezTo>
                  <a:lnTo>
                    <a:pt x="231" y="421"/>
                  </a:lnTo>
                  <a:cubicBezTo>
                    <a:pt x="323" y="379"/>
                    <a:pt x="402" y="342"/>
                    <a:pt x="481" y="305"/>
                  </a:cubicBezTo>
                  <a:cubicBezTo>
                    <a:pt x="536" y="264"/>
                    <a:pt x="578" y="245"/>
                    <a:pt x="615" y="190"/>
                  </a:cubicBezTo>
                  <a:cubicBezTo>
                    <a:pt x="633" y="167"/>
                    <a:pt x="652" y="148"/>
                    <a:pt x="670" y="130"/>
                  </a:cubicBezTo>
                  <a:cubicBezTo>
                    <a:pt x="693" y="130"/>
                    <a:pt x="693" y="111"/>
                    <a:pt x="712" y="93"/>
                  </a:cubicBezTo>
                  <a:lnTo>
                    <a:pt x="712" y="74"/>
                  </a:lnTo>
                  <a:lnTo>
                    <a:pt x="730" y="74"/>
                  </a:lnTo>
                  <a:lnTo>
                    <a:pt x="730" y="51"/>
                  </a:lnTo>
                  <a:cubicBezTo>
                    <a:pt x="730" y="33"/>
                    <a:pt x="730" y="14"/>
                    <a:pt x="712" y="14"/>
                  </a:cubicBezTo>
                  <a:cubicBezTo>
                    <a:pt x="702" y="5"/>
                    <a:pt x="692" y="0"/>
                    <a:pt x="682" y="0"/>
                  </a:cubicBezTo>
                  <a:close/>
                  <a:moveTo>
                    <a:pt x="189" y="1497"/>
                  </a:moveTo>
                  <a:cubicBezTo>
                    <a:pt x="189" y="1516"/>
                    <a:pt x="189" y="1516"/>
                    <a:pt x="208" y="1534"/>
                  </a:cubicBezTo>
                  <a:cubicBezTo>
                    <a:pt x="208" y="1516"/>
                    <a:pt x="189" y="1516"/>
                    <a:pt x="189" y="1497"/>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6"/>
            <p:cNvSpPr/>
            <p:nvPr/>
          </p:nvSpPr>
          <p:spPr>
            <a:xfrm>
              <a:off x="3001768" y="3130300"/>
              <a:ext cx="74221" cy="27700"/>
            </a:xfrm>
            <a:custGeom>
              <a:avLst/>
              <a:gdLst/>
              <a:ahLst/>
              <a:cxnLst/>
              <a:rect l="l" t="t" r="r" b="b"/>
              <a:pathLst>
                <a:path w="560" h="209" extrusionOk="0">
                  <a:moveTo>
                    <a:pt x="541" y="0"/>
                  </a:moveTo>
                  <a:cubicBezTo>
                    <a:pt x="523" y="0"/>
                    <a:pt x="523" y="0"/>
                    <a:pt x="523" y="19"/>
                  </a:cubicBezTo>
                  <a:lnTo>
                    <a:pt x="523" y="37"/>
                  </a:lnTo>
                  <a:lnTo>
                    <a:pt x="504" y="37"/>
                  </a:lnTo>
                  <a:lnTo>
                    <a:pt x="504" y="56"/>
                  </a:lnTo>
                  <a:lnTo>
                    <a:pt x="407" y="56"/>
                  </a:lnTo>
                  <a:cubicBezTo>
                    <a:pt x="389" y="56"/>
                    <a:pt x="370" y="37"/>
                    <a:pt x="347" y="37"/>
                  </a:cubicBezTo>
                  <a:lnTo>
                    <a:pt x="273" y="37"/>
                  </a:lnTo>
                  <a:cubicBezTo>
                    <a:pt x="232" y="37"/>
                    <a:pt x="213" y="37"/>
                    <a:pt x="195" y="56"/>
                  </a:cubicBezTo>
                  <a:lnTo>
                    <a:pt x="176" y="56"/>
                  </a:lnTo>
                  <a:cubicBezTo>
                    <a:pt x="158" y="74"/>
                    <a:pt x="116" y="93"/>
                    <a:pt x="98" y="116"/>
                  </a:cubicBezTo>
                  <a:cubicBezTo>
                    <a:pt x="79" y="134"/>
                    <a:pt x="61" y="134"/>
                    <a:pt x="42" y="153"/>
                  </a:cubicBezTo>
                  <a:cubicBezTo>
                    <a:pt x="42" y="171"/>
                    <a:pt x="24" y="171"/>
                    <a:pt x="1" y="190"/>
                  </a:cubicBezTo>
                  <a:lnTo>
                    <a:pt x="1" y="208"/>
                  </a:lnTo>
                  <a:lnTo>
                    <a:pt x="24" y="208"/>
                  </a:lnTo>
                  <a:cubicBezTo>
                    <a:pt x="42" y="190"/>
                    <a:pt x="61" y="190"/>
                    <a:pt x="61" y="171"/>
                  </a:cubicBezTo>
                  <a:cubicBezTo>
                    <a:pt x="79" y="153"/>
                    <a:pt x="98" y="153"/>
                    <a:pt x="98" y="134"/>
                  </a:cubicBezTo>
                  <a:cubicBezTo>
                    <a:pt x="116" y="116"/>
                    <a:pt x="139" y="116"/>
                    <a:pt x="158" y="93"/>
                  </a:cubicBezTo>
                  <a:cubicBezTo>
                    <a:pt x="158" y="93"/>
                    <a:pt x="176" y="74"/>
                    <a:pt x="195" y="74"/>
                  </a:cubicBezTo>
                  <a:cubicBezTo>
                    <a:pt x="213" y="74"/>
                    <a:pt x="232" y="56"/>
                    <a:pt x="273" y="56"/>
                  </a:cubicBezTo>
                  <a:cubicBezTo>
                    <a:pt x="292" y="56"/>
                    <a:pt x="310" y="56"/>
                    <a:pt x="329" y="74"/>
                  </a:cubicBezTo>
                  <a:cubicBezTo>
                    <a:pt x="389" y="74"/>
                    <a:pt x="444" y="74"/>
                    <a:pt x="486" y="93"/>
                  </a:cubicBezTo>
                  <a:lnTo>
                    <a:pt x="504" y="93"/>
                  </a:lnTo>
                  <a:lnTo>
                    <a:pt x="523" y="74"/>
                  </a:lnTo>
                  <a:lnTo>
                    <a:pt x="541" y="56"/>
                  </a:lnTo>
                  <a:lnTo>
                    <a:pt x="560" y="37"/>
                  </a:lnTo>
                  <a:lnTo>
                    <a:pt x="560" y="19"/>
                  </a:lnTo>
                  <a:cubicBezTo>
                    <a:pt x="560" y="0"/>
                    <a:pt x="541" y="0"/>
                    <a:pt x="54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6"/>
            <p:cNvSpPr/>
            <p:nvPr/>
          </p:nvSpPr>
          <p:spPr>
            <a:xfrm>
              <a:off x="2550482" y="2978412"/>
              <a:ext cx="324054" cy="238302"/>
            </a:xfrm>
            <a:custGeom>
              <a:avLst/>
              <a:gdLst/>
              <a:ahLst/>
              <a:cxnLst/>
              <a:rect l="l" t="t" r="r" b="b"/>
              <a:pathLst>
                <a:path w="2445" h="1798" extrusionOk="0">
                  <a:moveTo>
                    <a:pt x="415" y="1"/>
                  </a:moveTo>
                  <a:cubicBezTo>
                    <a:pt x="224" y="1"/>
                    <a:pt x="146" y="73"/>
                    <a:pt x="97" y="162"/>
                  </a:cubicBezTo>
                  <a:cubicBezTo>
                    <a:pt x="0" y="296"/>
                    <a:pt x="37" y="509"/>
                    <a:pt x="213" y="643"/>
                  </a:cubicBezTo>
                  <a:cubicBezTo>
                    <a:pt x="79" y="971"/>
                    <a:pt x="462" y="1317"/>
                    <a:pt x="730" y="1451"/>
                  </a:cubicBezTo>
                  <a:cubicBezTo>
                    <a:pt x="1118" y="1627"/>
                    <a:pt x="2311" y="1798"/>
                    <a:pt x="2311" y="1798"/>
                  </a:cubicBezTo>
                  <a:cubicBezTo>
                    <a:pt x="2311" y="1798"/>
                    <a:pt x="2292" y="1664"/>
                    <a:pt x="2311" y="1567"/>
                  </a:cubicBezTo>
                  <a:cubicBezTo>
                    <a:pt x="2329" y="1511"/>
                    <a:pt x="2366" y="1470"/>
                    <a:pt x="2445" y="1451"/>
                  </a:cubicBezTo>
                  <a:cubicBezTo>
                    <a:pt x="2445" y="1451"/>
                    <a:pt x="1982" y="393"/>
                    <a:pt x="809" y="65"/>
                  </a:cubicBezTo>
                  <a:cubicBezTo>
                    <a:pt x="640" y="20"/>
                    <a:pt x="513" y="1"/>
                    <a:pt x="4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6"/>
            <p:cNvSpPr/>
            <p:nvPr/>
          </p:nvSpPr>
          <p:spPr>
            <a:xfrm>
              <a:off x="2550482" y="2978412"/>
              <a:ext cx="324054" cy="207686"/>
            </a:xfrm>
            <a:custGeom>
              <a:avLst/>
              <a:gdLst/>
              <a:ahLst/>
              <a:cxnLst/>
              <a:rect l="l" t="t" r="r" b="b"/>
              <a:pathLst>
                <a:path w="2445" h="1567" extrusionOk="0">
                  <a:moveTo>
                    <a:pt x="415" y="1"/>
                  </a:moveTo>
                  <a:cubicBezTo>
                    <a:pt x="224" y="1"/>
                    <a:pt x="146" y="73"/>
                    <a:pt x="97" y="162"/>
                  </a:cubicBezTo>
                  <a:cubicBezTo>
                    <a:pt x="0" y="296"/>
                    <a:pt x="37" y="509"/>
                    <a:pt x="213" y="643"/>
                  </a:cubicBezTo>
                  <a:cubicBezTo>
                    <a:pt x="213" y="643"/>
                    <a:pt x="1058" y="1354"/>
                    <a:pt x="2311" y="1567"/>
                  </a:cubicBezTo>
                  <a:cubicBezTo>
                    <a:pt x="2329" y="1511"/>
                    <a:pt x="2366" y="1470"/>
                    <a:pt x="2445" y="1451"/>
                  </a:cubicBezTo>
                  <a:cubicBezTo>
                    <a:pt x="2445" y="1451"/>
                    <a:pt x="1982" y="393"/>
                    <a:pt x="809" y="65"/>
                  </a:cubicBezTo>
                  <a:cubicBezTo>
                    <a:pt x="640" y="20"/>
                    <a:pt x="513" y="1"/>
                    <a:pt x="4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6"/>
            <p:cNvSpPr/>
            <p:nvPr/>
          </p:nvSpPr>
          <p:spPr>
            <a:xfrm>
              <a:off x="2644715" y="3109491"/>
              <a:ext cx="120212" cy="91981"/>
            </a:xfrm>
            <a:custGeom>
              <a:avLst/>
              <a:gdLst/>
              <a:ahLst/>
              <a:cxnLst/>
              <a:rect l="l" t="t" r="r" b="b"/>
              <a:pathLst>
                <a:path w="907" h="694" extrusionOk="0">
                  <a:moveTo>
                    <a:pt x="1" y="0"/>
                  </a:moveTo>
                  <a:lnTo>
                    <a:pt x="1" y="0"/>
                  </a:lnTo>
                  <a:cubicBezTo>
                    <a:pt x="5" y="12"/>
                    <a:pt x="10" y="23"/>
                    <a:pt x="15" y="34"/>
                  </a:cubicBezTo>
                  <a:lnTo>
                    <a:pt x="15" y="34"/>
                  </a:lnTo>
                  <a:cubicBezTo>
                    <a:pt x="10" y="22"/>
                    <a:pt x="6" y="11"/>
                    <a:pt x="1" y="0"/>
                  </a:cubicBezTo>
                  <a:close/>
                  <a:moveTo>
                    <a:pt x="15" y="34"/>
                  </a:moveTo>
                  <a:lnTo>
                    <a:pt x="15" y="34"/>
                  </a:lnTo>
                  <a:cubicBezTo>
                    <a:pt x="29" y="69"/>
                    <a:pt x="44" y="106"/>
                    <a:pt x="61" y="134"/>
                  </a:cubicBezTo>
                  <a:cubicBezTo>
                    <a:pt x="98" y="176"/>
                    <a:pt x="116" y="213"/>
                    <a:pt x="153" y="250"/>
                  </a:cubicBezTo>
                  <a:cubicBezTo>
                    <a:pt x="213" y="328"/>
                    <a:pt x="292" y="388"/>
                    <a:pt x="366" y="444"/>
                  </a:cubicBezTo>
                  <a:cubicBezTo>
                    <a:pt x="444" y="504"/>
                    <a:pt x="541" y="541"/>
                    <a:pt x="615" y="596"/>
                  </a:cubicBezTo>
                  <a:cubicBezTo>
                    <a:pt x="712" y="638"/>
                    <a:pt x="809" y="675"/>
                    <a:pt x="906" y="693"/>
                  </a:cubicBezTo>
                  <a:cubicBezTo>
                    <a:pt x="846" y="675"/>
                    <a:pt x="809" y="656"/>
                    <a:pt x="772" y="638"/>
                  </a:cubicBezTo>
                  <a:cubicBezTo>
                    <a:pt x="712" y="619"/>
                    <a:pt x="675" y="596"/>
                    <a:pt x="638" y="578"/>
                  </a:cubicBezTo>
                  <a:cubicBezTo>
                    <a:pt x="541" y="522"/>
                    <a:pt x="463" y="481"/>
                    <a:pt x="384" y="425"/>
                  </a:cubicBezTo>
                  <a:cubicBezTo>
                    <a:pt x="310" y="365"/>
                    <a:pt x="232" y="310"/>
                    <a:pt x="176" y="231"/>
                  </a:cubicBezTo>
                  <a:cubicBezTo>
                    <a:pt x="107" y="182"/>
                    <a:pt x="52" y="115"/>
                    <a:pt x="15" y="3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6"/>
            <p:cNvSpPr/>
            <p:nvPr/>
          </p:nvSpPr>
          <p:spPr>
            <a:xfrm>
              <a:off x="2581098" y="3104588"/>
              <a:ext cx="114645" cy="63751"/>
            </a:xfrm>
            <a:custGeom>
              <a:avLst/>
              <a:gdLst/>
              <a:ahLst/>
              <a:cxnLst/>
              <a:rect l="l" t="t" r="r" b="b"/>
              <a:pathLst>
                <a:path w="865" h="481" extrusionOk="0">
                  <a:moveTo>
                    <a:pt x="0" y="0"/>
                  </a:moveTo>
                  <a:cubicBezTo>
                    <a:pt x="37" y="37"/>
                    <a:pt x="56" y="79"/>
                    <a:pt x="79" y="97"/>
                  </a:cubicBezTo>
                  <a:lnTo>
                    <a:pt x="134" y="153"/>
                  </a:lnTo>
                  <a:lnTo>
                    <a:pt x="153" y="171"/>
                  </a:lnTo>
                  <a:lnTo>
                    <a:pt x="171" y="194"/>
                  </a:lnTo>
                  <a:lnTo>
                    <a:pt x="231" y="231"/>
                  </a:lnTo>
                  <a:cubicBezTo>
                    <a:pt x="231" y="250"/>
                    <a:pt x="250" y="250"/>
                    <a:pt x="268" y="268"/>
                  </a:cubicBezTo>
                  <a:lnTo>
                    <a:pt x="310" y="287"/>
                  </a:lnTo>
                  <a:cubicBezTo>
                    <a:pt x="310" y="287"/>
                    <a:pt x="310" y="310"/>
                    <a:pt x="328" y="310"/>
                  </a:cubicBezTo>
                  <a:cubicBezTo>
                    <a:pt x="347" y="310"/>
                    <a:pt x="365" y="328"/>
                    <a:pt x="384" y="347"/>
                  </a:cubicBezTo>
                  <a:cubicBezTo>
                    <a:pt x="462" y="384"/>
                    <a:pt x="541" y="402"/>
                    <a:pt x="615" y="444"/>
                  </a:cubicBezTo>
                  <a:cubicBezTo>
                    <a:pt x="693" y="462"/>
                    <a:pt x="772" y="481"/>
                    <a:pt x="864" y="481"/>
                  </a:cubicBezTo>
                  <a:cubicBezTo>
                    <a:pt x="809" y="462"/>
                    <a:pt x="772" y="462"/>
                    <a:pt x="730" y="462"/>
                  </a:cubicBezTo>
                  <a:cubicBezTo>
                    <a:pt x="712" y="444"/>
                    <a:pt x="693" y="444"/>
                    <a:pt x="675" y="444"/>
                  </a:cubicBezTo>
                  <a:cubicBezTo>
                    <a:pt x="656" y="425"/>
                    <a:pt x="633" y="425"/>
                    <a:pt x="615" y="425"/>
                  </a:cubicBezTo>
                  <a:cubicBezTo>
                    <a:pt x="541" y="384"/>
                    <a:pt x="462" y="365"/>
                    <a:pt x="384" y="310"/>
                  </a:cubicBezTo>
                  <a:cubicBezTo>
                    <a:pt x="365" y="310"/>
                    <a:pt x="347" y="287"/>
                    <a:pt x="347" y="287"/>
                  </a:cubicBezTo>
                  <a:cubicBezTo>
                    <a:pt x="328" y="287"/>
                    <a:pt x="328" y="268"/>
                    <a:pt x="310" y="268"/>
                  </a:cubicBezTo>
                  <a:lnTo>
                    <a:pt x="287" y="250"/>
                  </a:lnTo>
                  <a:cubicBezTo>
                    <a:pt x="268" y="231"/>
                    <a:pt x="250" y="231"/>
                    <a:pt x="231" y="213"/>
                  </a:cubicBezTo>
                  <a:lnTo>
                    <a:pt x="194" y="171"/>
                  </a:lnTo>
                  <a:lnTo>
                    <a:pt x="153" y="153"/>
                  </a:lnTo>
                  <a:lnTo>
                    <a:pt x="134" y="134"/>
                  </a:lnTo>
                  <a:lnTo>
                    <a:pt x="97" y="97"/>
                  </a:lnTo>
                  <a:cubicBezTo>
                    <a:pt x="56" y="56"/>
                    <a:pt x="37" y="37"/>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6"/>
            <p:cNvSpPr/>
            <p:nvPr/>
          </p:nvSpPr>
          <p:spPr>
            <a:xfrm>
              <a:off x="2581098" y="3210750"/>
              <a:ext cx="260436" cy="263750"/>
            </a:xfrm>
            <a:custGeom>
              <a:avLst/>
              <a:gdLst/>
              <a:ahLst/>
              <a:cxnLst/>
              <a:rect l="l" t="t" r="r" b="b"/>
              <a:pathLst>
                <a:path w="1965" h="1990" extrusionOk="0">
                  <a:moveTo>
                    <a:pt x="1647" y="0"/>
                  </a:moveTo>
                  <a:cubicBezTo>
                    <a:pt x="1539" y="0"/>
                    <a:pt x="1444" y="13"/>
                    <a:pt x="1349" y="26"/>
                  </a:cubicBezTo>
                  <a:cubicBezTo>
                    <a:pt x="1271" y="26"/>
                    <a:pt x="1211" y="26"/>
                    <a:pt x="1137" y="45"/>
                  </a:cubicBezTo>
                  <a:cubicBezTo>
                    <a:pt x="1118" y="45"/>
                    <a:pt x="1077" y="63"/>
                    <a:pt x="1058" y="63"/>
                  </a:cubicBezTo>
                  <a:cubicBezTo>
                    <a:pt x="1021" y="86"/>
                    <a:pt x="980" y="86"/>
                    <a:pt x="943" y="105"/>
                  </a:cubicBezTo>
                  <a:cubicBezTo>
                    <a:pt x="864" y="123"/>
                    <a:pt x="790" y="142"/>
                    <a:pt x="712" y="179"/>
                  </a:cubicBezTo>
                  <a:cubicBezTo>
                    <a:pt x="633" y="220"/>
                    <a:pt x="559" y="257"/>
                    <a:pt x="481" y="317"/>
                  </a:cubicBezTo>
                  <a:cubicBezTo>
                    <a:pt x="444" y="336"/>
                    <a:pt x="425" y="373"/>
                    <a:pt x="384" y="391"/>
                  </a:cubicBezTo>
                  <a:cubicBezTo>
                    <a:pt x="328" y="451"/>
                    <a:pt x="268" y="525"/>
                    <a:pt x="213" y="585"/>
                  </a:cubicBezTo>
                  <a:cubicBezTo>
                    <a:pt x="171" y="664"/>
                    <a:pt x="134" y="738"/>
                    <a:pt x="97" y="835"/>
                  </a:cubicBezTo>
                  <a:cubicBezTo>
                    <a:pt x="56" y="950"/>
                    <a:pt x="19" y="1103"/>
                    <a:pt x="19" y="1260"/>
                  </a:cubicBezTo>
                  <a:cubicBezTo>
                    <a:pt x="0" y="1297"/>
                    <a:pt x="0" y="1357"/>
                    <a:pt x="0" y="1412"/>
                  </a:cubicBezTo>
                  <a:cubicBezTo>
                    <a:pt x="0" y="1472"/>
                    <a:pt x="0" y="1528"/>
                    <a:pt x="19" y="1588"/>
                  </a:cubicBezTo>
                  <a:cubicBezTo>
                    <a:pt x="19" y="1722"/>
                    <a:pt x="37" y="1856"/>
                    <a:pt x="79" y="1990"/>
                  </a:cubicBezTo>
                  <a:cubicBezTo>
                    <a:pt x="328" y="1971"/>
                    <a:pt x="518" y="1934"/>
                    <a:pt x="693" y="1893"/>
                  </a:cubicBezTo>
                  <a:cubicBezTo>
                    <a:pt x="790" y="1856"/>
                    <a:pt x="864" y="1819"/>
                    <a:pt x="943" y="1777"/>
                  </a:cubicBezTo>
                  <a:cubicBezTo>
                    <a:pt x="1021" y="1740"/>
                    <a:pt x="1077" y="1703"/>
                    <a:pt x="1155" y="1662"/>
                  </a:cubicBezTo>
                  <a:cubicBezTo>
                    <a:pt x="1174" y="1643"/>
                    <a:pt x="1174" y="1625"/>
                    <a:pt x="1192" y="1625"/>
                  </a:cubicBezTo>
                  <a:lnTo>
                    <a:pt x="1368" y="1449"/>
                  </a:lnTo>
                  <a:cubicBezTo>
                    <a:pt x="1368" y="1431"/>
                    <a:pt x="1386" y="1412"/>
                    <a:pt x="1405" y="1394"/>
                  </a:cubicBezTo>
                  <a:cubicBezTo>
                    <a:pt x="1442" y="1357"/>
                    <a:pt x="1465" y="1315"/>
                    <a:pt x="1483" y="1278"/>
                  </a:cubicBezTo>
                  <a:cubicBezTo>
                    <a:pt x="1539" y="1200"/>
                    <a:pt x="1581" y="1103"/>
                    <a:pt x="1636" y="1029"/>
                  </a:cubicBezTo>
                  <a:cubicBezTo>
                    <a:pt x="1654" y="987"/>
                    <a:pt x="1673" y="950"/>
                    <a:pt x="1696" y="913"/>
                  </a:cubicBezTo>
                  <a:cubicBezTo>
                    <a:pt x="1715" y="872"/>
                    <a:pt x="1733" y="835"/>
                    <a:pt x="1751" y="816"/>
                  </a:cubicBezTo>
                  <a:cubicBezTo>
                    <a:pt x="1788" y="738"/>
                    <a:pt x="1830" y="664"/>
                    <a:pt x="1885" y="604"/>
                  </a:cubicBezTo>
                  <a:lnTo>
                    <a:pt x="1964" y="470"/>
                  </a:lnTo>
                  <a:lnTo>
                    <a:pt x="1788" y="8"/>
                  </a:lnTo>
                  <a:cubicBezTo>
                    <a:pt x="1738" y="2"/>
                    <a:pt x="1691" y="0"/>
                    <a:pt x="164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6"/>
            <p:cNvSpPr/>
            <p:nvPr/>
          </p:nvSpPr>
          <p:spPr>
            <a:xfrm>
              <a:off x="2644715" y="3219100"/>
              <a:ext cx="153213" cy="161166"/>
            </a:xfrm>
            <a:custGeom>
              <a:avLst/>
              <a:gdLst/>
              <a:ahLst/>
              <a:cxnLst/>
              <a:rect l="l" t="t" r="r" b="b"/>
              <a:pathLst>
                <a:path w="1156" h="1216" extrusionOk="0">
                  <a:moveTo>
                    <a:pt x="578" y="0"/>
                  </a:moveTo>
                  <a:cubicBezTo>
                    <a:pt x="541" y="23"/>
                    <a:pt x="500" y="23"/>
                    <a:pt x="463" y="42"/>
                  </a:cubicBezTo>
                  <a:cubicBezTo>
                    <a:pt x="384" y="60"/>
                    <a:pt x="310" y="79"/>
                    <a:pt x="232" y="116"/>
                  </a:cubicBezTo>
                  <a:cubicBezTo>
                    <a:pt x="153" y="157"/>
                    <a:pt x="79" y="194"/>
                    <a:pt x="1" y="254"/>
                  </a:cubicBezTo>
                  <a:cubicBezTo>
                    <a:pt x="38" y="310"/>
                    <a:pt x="61" y="370"/>
                    <a:pt x="98" y="444"/>
                  </a:cubicBezTo>
                  <a:cubicBezTo>
                    <a:pt x="153" y="522"/>
                    <a:pt x="213" y="619"/>
                    <a:pt x="292" y="693"/>
                  </a:cubicBezTo>
                  <a:cubicBezTo>
                    <a:pt x="347" y="772"/>
                    <a:pt x="426" y="850"/>
                    <a:pt x="500" y="924"/>
                  </a:cubicBezTo>
                  <a:lnTo>
                    <a:pt x="541" y="947"/>
                  </a:lnTo>
                  <a:lnTo>
                    <a:pt x="541" y="966"/>
                  </a:lnTo>
                  <a:lnTo>
                    <a:pt x="560" y="966"/>
                  </a:lnTo>
                  <a:lnTo>
                    <a:pt x="615" y="1021"/>
                  </a:lnTo>
                  <a:cubicBezTo>
                    <a:pt x="657" y="1021"/>
                    <a:pt x="675" y="1040"/>
                    <a:pt x="694" y="1063"/>
                  </a:cubicBezTo>
                  <a:cubicBezTo>
                    <a:pt x="712" y="1081"/>
                    <a:pt x="731" y="1081"/>
                    <a:pt x="754" y="1100"/>
                  </a:cubicBezTo>
                  <a:lnTo>
                    <a:pt x="791" y="1118"/>
                  </a:lnTo>
                  <a:lnTo>
                    <a:pt x="809" y="1118"/>
                  </a:lnTo>
                  <a:lnTo>
                    <a:pt x="828" y="1137"/>
                  </a:lnTo>
                  <a:lnTo>
                    <a:pt x="888" y="1178"/>
                  </a:lnTo>
                  <a:lnTo>
                    <a:pt x="925" y="1178"/>
                  </a:lnTo>
                  <a:lnTo>
                    <a:pt x="962" y="1197"/>
                  </a:lnTo>
                  <a:cubicBezTo>
                    <a:pt x="985" y="1215"/>
                    <a:pt x="985" y="1215"/>
                    <a:pt x="1003" y="1215"/>
                  </a:cubicBezTo>
                  <a:cubicBezTo>
                    <a:pt x="1059" y="1137"/>
                    <a:pt x="1101" y="1040"/>
                    <a:pt x="1156" y="966"/>
                  </a:cubicBezTo>
                  <a:cubicBezTo>
                    <a:pt x="1137" y="947"/>
                    <a:pt x="1119" y="947"/>
                    <a:pt x="1101" y="924"/>
                  </a:cubicBezTo>
                  <a:lnTo>
                    <a:pt x="1077" y="906"/>
                  </a:lnTo>
                  <a:cubicBezTo>
                    <a:pt x="1077" y="906"/>
                    <a:pt x="1059" y="906"/>
                    <a:pt x="1059" y="887"/>
                  </a:cubicBezTo>
                  <a:lnTo>
                    <a:pt x="1022" y="850"/>
                  </a:lnTo>
                  <a:lnTo>
                    <a:pt x="1003" y="850"/>
                  </a:lnTo>
                  <a:lnTo>
                    <a:pt x="985" y="832"/>
                  </a:lnTo>
                  <a:lnTo>
                    <a:pt x="962" y="809"/>
                  </a:lnTo>
                  <a:cubicBezTo>
                    <a:pt x="943" y="790"/>
                    <a:pt x="943" y="790"/>
                    <a:pt x="925" y="772"/>
                  </a:cubicBezTo>
                  <a:cubicBezTo>
                    <a:pt x="906" y="753"/>
                    <a:pt x="906" y="735"/>
                    <a:pt x="888" y="716"/>
                  </a:cubicBezTo>
                  <a:lnTo>
                    <a:pt x="846" y="675"/>
                  </a:lnTo>
                  <a:lnTo>
                    <a:pt x="828" y="656"/>
                  </a:lnTo>
                  <a:lnTo>
                    <a:pt x="809" y="638"/>
                  </a:lnTo>
                  <a:cubicBezTo>
                    <a:pt x="772" y="559"/>
                    <a:pt x="731" y="504"/>
                    <a:pt x="694" y="425"/>
                  </a:cubicBezTo>
                  <a:cubicBezTo>
                    <a:pt x="657" y="347"/>
                    <a:pt x="638" y="291"/>
                    <a:pt x="615" y="213"/>
                  </a:cubicBezTo>
                  <a:cubicBezTo>
                    <a:pt x="597" y="139"/>
                    <a:pt x="578" y="79"/>
                    <a:pt x="578"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6"/>
            <p:cNvSpPr/>
            <p:nvPr/>
          </p:nvSpPr>
          <p:spPr>
            <a:xfrm>
              <a:off x="2583484" y="3288285"/>
              <a:ext cx="178926" cy="142743"/>
            </a:xfrm>
            <a:custGeom>
              <a:avLst/>
              <a:gdLst/>
              <a:ahLst/>
              <a:cxnLst/>
              <a:rect l="l" t="t" r="r" b="b"/>
              <a:pathLst>
                <a:path w="1350" h="1077" extrusionOk="0">
                  <a:moveTo>
                    <a:pt x="195" y="0"/>
                  </a:moveTo>
                  <a:cubicBezTo>
                    <a:pt x="153" y="79"/>
                    <a:pt x="116" y="153"/>
                    <a:pt x="79" y="250"/>
                  </a:cubicBezTo>
                  <a:cubicBezTo>
                    <a:pt x="38" y="365"/>
                    <a:pt x="1" y="518"/>
                    <a:pt x="1" y="675"/>
                  </a:cubicBezTo>
                  <a:cubicBezTo>
                    <a:pt x="19" y="693"/>
                    <a:pt x="38" y="693"/>
                    <a:pt x="61" y="712"/>
                  </a:cubicBezTo>
                  <a:cubicBezTo>
                    <a:pt x="135" y="772"/>
                    <a:pt x="232" y="827"/>
                    <a:pt x="329" y="887"/>
                  </a:cubicBezTo>
                  <a:lnTo>
                    <a:pt x="366" y="906"/>
                  </a:lnTo>
                  <a:cubicBezTo>
                    <a:pt x="366" y="906"/>
                    <a:pt x="384" y="906"/>
                    <a:pt x="384" y="924"/>
                  </a:cubicBezTo>
                  <a:lnTo>
                    <a:pt x="463" y="943"/>
                  </a:lnTo>
                  <a:cubicBezTo>
                    <a:pt x="523" y="961"/>
                    <a:pt x="560" y="980"/>
                    <a:pt x="615" y="1003"/>
                  </a:cubicBezTo>
                  <a:cubicBezTo>
                    <a:pt x="638" y="1003"/>
                    <a:pt x="657" y="1021"/>
                    <a:pt x="694" y="1021"/>
                  </a:cubicBezTo>
                  <a:cubicBezTo>
                    <a:pt x="712" y="1021"/>
                    <a:pt x="731" y="1040"/>
                    <a:pt x="772" y="1040"/>
                  </a:cubicBezTo>
                  <a:lnTo>
                    <a:pt x="846" y="1058"/>
                  </a:lnTo>
                  <a:lnTo>
                    <a:pt x="962" y="1058"/>
                  </a:lnTo>
                  <a:cubicBezTo>
                    <a:pt x="962" y="1077"/>
                    <a:pt x="985" y="1077"/>
                    <a:pt x="1003" y="1077"/>
                  </a:cubicBezTo>
                  <a:lnTo>
                    <a:pt x="1137" y="1077"/>
                  </a:lnTo>
                  <a:cubicBezTo>
                    <a:pt x="1156" y="1058"/>
                    <a:pt x="1156" y="1040"/>
                    <a:pt x="1174" y="1021"/>
                  </a:cubicBezTo>
                  <a:cubicBezTo>
                    <a:pt x="1234" y="980"/>
                    <a:pt x="1290" y="924"/>
                    <a:pt x="1350" y="864"/>
                  </a:cubicBezTo>
                  <a:lnTo>
                    <a:pt x="1290" y="864"/>
                  </a:lnTo>
                  <a:cubicBezTo>
                    <a:pt x="1271" y="864"/>
                    <a:pt x="1253" y="864"/>
                    <a:pt x="1234" y="846"/>
                  </a:cubicBezTo>
                  <a:lnTo>
                    <a:pt x="1156" y="846"/>
                  </a:lnTo>
                  <a:lnTo>
                    <a:pt x="1100" y="827"/>
                  </a:lnTo>
                  <a:lnTo>
                    <a:pt x="1040" y="809"/>
                  </a:lnTo>
                  <a:cubicBezTo>
                    <a:pt x="1040" y="809"/>
                    <a:pt x="1022" y="809"/>
                    <a:pt x="1022" y="790"/>
                  </a:cubicBezTo>
                  <a:lnTo>
                    <a:pt x="985" y="790"/>
                  </a:lnTo>
                  <a:lnTo>
                    <a:pt x="962" y="772"/>
                  </a:lnTo>
                  <a:lnTo>
                    <a:pt x="943" y="772"/>
                  </a:lnTo>
                  <a:lnTo>
                    <a:pt x="925" y="749"/>
                  </a:lnTo>
                  <a:lnTo>
                    <a:pt x="869" y="730"/>
                  </a:lnTo>
                  <a:cubicBezTo>
                    <a:pt x="846" y="712"/>
                    <a:pt x="828" y="712"/>
                    <a:pt x="809" y="693"/>
                  </a:cubicBezTo>
                  <a:cubicBezTo>
                    <a:pt x="791" y="693"/>
                    <a:pt x="791" y="675"/>
                    <a:pt x="772" y="675"/>
                  </a:cubicBezTo>
                  <a:cubicBezTo>
                    <a:pt x="731" y="656"/>
                    <a:pt x="694" y="615"/>
                    <a:pt x="657" y="596"/>
                  </a:cubicBezTo>
                  <a:lnTo>
                    <a:pt x="615" y="559"/>
                  </a:lnTo>
                  <a:lnTo>
                    <a:pt x="597" y="541"/>
                  </a:lnTo>
                  <a:lnTo>
                    <a:pt x="578" y="518"/>
                  </a:lnTo>
                  <a:cubicBezTo>
                    <a:pt x="523" y="462"/>
                    <a:pt x="463" y="402"/>
                    <a:pt x="407" y="328"/>
                  </a:cubicBezTo>
                  <a:cubicBezTo>
                    <a:pt x="347" y="268"/>
                    <a:pt x="310" y="213"/>
                    <a:pt x="269" y="134"/>
                  </a:cubicBezTo>
                  <a:cubicBezTo>
                    <a:pt x="250" y="97"/>
                    <a:pt x="213" y="56"/>
                    <a:pt x="19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6"/>
            <p:cNvSpPr/>
            <p:nvPr/>
          </p:nvSpPr>
          <p:spPr>
            <a:xfrm>
              <a:off x="2790505" y="3132686"/>
              <a:ext cx="199204" cy="181444"/>
            </a:xfrm>
            <a:custGeom>
              <a:avLst/>
              <a:gdLst/>
              <a:ahLst/>
              <a:cxnLst/>
              <a:rect l="l" t="t" r="r" b="b"/>
              <a:pathLst>
                <a:path w="1503" h="1369" extrusionOk="0">
                  <a:moveTo>
                    <a:pt x="712" y="1"/>
                  </a:moveTo>
                  <a:cubicBezTo>
                    <a:pt x="671" y="1"/>
                    <a:pt x="652" y="19"/>
                    <a:pt x="634" y="19"/>
                  </a:cubicBezTo>
                  <a:cubicBezTo>
                    <a:pt x="597" y="19"/>
                    <a:pt x="578" y="38"/>
                    <a:pt x="555" y="38"/>
                  </a:cubicBezTo>
                  <a:cubicBezTo>
                    <a:pt x="518" y="56"/>
                    <a:pt x="500" y="56"/>
                    <a:pt x="463" y="56"/>
                  </a:cubicBezTo>
                  <a:cubicBezTo>
                    <a:pt x="439" y="75"/>
                    <a:pt x="421" y="75"/>
                    <a:pt x="384" y="98"/>
                  </a:cubicBezTo>
                  <a:cubicBezTo>
                    <a:pt x="366" y="116"/>
                    <a:pt x="347" y="135"/>
                    <a:pt x="324" y="153"/>
                  </a:cubicBezTo>
                  <a:cubicBezTo>
                    <a:pt x="305" y="172"/>
                    <a:pt x="287" y="190"/>
                    <a:pt x="250" y="213"/>
                  </a:cubicBezTo>
                  <a:cubicBezTo>
                    <a:pt x="232" y="232"/>
                    <a:pt x="208" y="232"/>
                    <a:pt x="190" y="250"/>
                  </a:cubicBezTo>
                  <a:cubicBezTo>
                    <a:pt x="171" y="287"/>
                    <a:pt x="153" y="306"/>
                    <a:pt x="135" y="329"/>
                  </a:cubicBezTo>
                  <a:cubicBezTo>
                    <a:pt x="135" y="347"/>
                    <a:pt x="93" y="366"/>
                    <a:pt x="93" y="384"/>
                  </a:cubicBezTo>
                  <a:cubicBezTo>
                    <a:pt x="74" y="421"/>
                    <a:pt x="56" y="444"/>
                    <a:pt x="56" y="463"/>
                  </a:cubicBezTo>
                  <a:cubicBezTo>
                    <a:pt x="37" y="500"/>
                    <a:pt x="37" y="518"/>
                    <a:pt x="19" y="560"/>
                  </a:cubicBezTo>
                  <a:lnTo>
                    <a:pt x="19" y="597"/>
                  </a:lnTo>
                  <a:lnTo>
                    <a:pt x="19" y="634"/>
                  </a:lnTo>
                  <a:cubicBezTo>
                    <a:pt x="19" y="675"/>
                    <a:pt x="1" y="694"/>
                    <a:pt x="1" y="731"/>
                  </a:cubicBezTo>
                  <a:cubicBezTo>
                    <a:pt x="1" y="749"/>
                    <a:pt x="19" y="768"/>
                    <a:pt x="19" y="809"/>
                  </a:cubicBezTo>
                  <a:cubicBezTo>
                    <a:pt x="19" y="828"/>
                    <a:pt x="19" y="865"/>
                    <a:pt x="37" y="883"/>
                  </a:cubicBezTo>
                  <a:lnTo>
                    <a:pt x="37" y="980"/>
                  </a:lnTo>
                  <a:cubicBezTo>
                    <a:pt x="56" y="999"/>
                    <a:pt x="74" y="1022"/>
                    <a:pt x="93" y="1040"/>
                  </a:cubicBezTo>
                  <a:cubicBezTo>
                    <a:pt x="116" y="1077"/>
                    <a:pt x="135" y="1096"/>
                    <a:pt x="135" y="1114"/>
                  </a:cubicBezTo>
                  <a:cubicBezTo>
                    <a:pt x="153" y="1137"/>
                    <a:pt x="171" y="1156"/>
                    <a:pt x="190" y="1174"/>
                  </a:cubicBezTo>
                  <a:cubicBezTo>
                    <a:pt x="208" y="1193"/>
                    <a:pt x="250" y="1211"/>
                    <a:pt x="269" y="1230"/>
                  </a:cubicBezTo>
                  <a:cubicBezTo>
                    <a:pt x="287" y="1253"/>
                    <a:pt x="324" y="1253"/>
                    <a:pt x="347" y="1271"/>
                  </a:cubicBezTo>
                  <a:cubicBezTo>
                    <a:pt x="366" y="1290"/>
                    <a:pt x="384" y="1308"/>
                    <a:pt x="421" y="1308"/>
                  </a:cubicBezTo>
                  <a:cubicBezTo>
                    <a:pt x="439" y="1327"/>
                    <a:pt x="463" y="1327"/>
                    <a:pt x="500" y="1345"/>
                  </a:cubicBezTo>
                  <a:lnTo>
                    <a:pt x="578" y="1345"/>
                  </a:lnTo>
                  <a:cubicBezTo>
                    <a:pt x="615" y="1345"/>
                    <a:pt x="634" y="1368"/>
                    <a:pt x="671" y="1368"/>
                  </a:cubicBezTo>
                  <a:lnTo>
                    <a:pt x="749" y="1368"/>
                  </a:lnTo>
                  <a:cubicBezTo>
                    <a:pt x="768" y="1368"/>
                    <a:pt x="809" y="1368"/>
                    <a:pt x="828" y="1345"/>
                  </a:cubicBezTo>
                  <a:cubicBezTo>
                    <a:pt x="865" y="1345"/>
                    <a:pt x="883" y="1327"/>
                    <a:pt x="925" y="1327"/>
                  </a:cubicBezTo>
                  <a:cubicBezTo>
                    <a:pt x="943" y="1308"/>
                    <a:pt x="962" y="1308"/>
                    <a:pt x="999" y="1290"/>
                  </a:cubicBezTo>
                  <a:cubicBezTo>
                    <a:pt x="1017" y="1290"/>
                    <a:pt x="1040" y="1271"/>
                    <a:pt x="1077" y="1253"/>
                  </a:cubicBezTo>
                  <a:cubicBezTo>
                    <a:pt x="1096" y="1253"/>
                    <a:pt x="1114" y="1230"/>
                    <a:pt x="1133" y="1211"/>
                  </a:cubicBezTo>
                  <a:cubicBezTo>
                    <a:pt x="1156" y="1193"/>
                    <a:pt x="1193" y="1193"/>
                    <a:pt x="1211" y="1174"/>
                  </a:cubicBezTo>
                  <a:cubicBezTo>
                    <a:pt x="1230" y="1156"/>
                    <a:pt x="1248" y="1137"/>
                    <a:pt x="1271" y="1114"/>
                  </a:cubicBezTo>
                  <a:cubicBezTo>
                    <a:pt x="1290" y="1096"/>
                    <a:pt x="1308" y="1077"/>
                    <a:pt x="1327" y="1059"/>
                  </a:cubicBezTo>
                  <a:cubicBezTo>
                    <a:pt x="1345" y="1040"/>
                    <a:pt x="1364" y="1022"/>
                    <a:pt x="1387" y="999"/>
                  </a:cubicBezTo>
                  <a:cubicBezTo>
                    <a:pt x="1387" y="962"/>
                    <a:pt x="1405" y="943"/>
                    <a:pt x="1424" y="925"/>
                  </a:cubicBezTo>
                  <a:cubicBezTo>
                    <a:pt x="1424" y="906"/>
                    <a:pt x="1442" y="865"/>
                    <a:pt x="1442" y="846"/>
                  </a:cubicBezTo>
                  <a:cubicBezTo>
                    <a:pt x="1461" y="828"/>
                    <a:pt x="1461" y="791"/>
                    <a:pt x="1479" y="768"/>
                  </a:cubicBezTo>
                  <a:cubicBezTo>
                    <a:pt x="1479" y="749"/>
                    <a:pt x="1502" y="712"/>
                    <a:pt x="1502" y="694"/>
                  </a:cubicBezTo>
                  <a:lnTo>
                    <a:pt x="1502" y="615"/>
                  </a:lnTo>
                  <a:lnTo>
                    <a:pt x="1502" y="518"/>
                  </a:lnTo>
                  <a:cubicBezTo>
                    <a:pt x="1502" y="500"/>
                    <a:pt x="1502" y="481"/>
                    <a:pt x="1479" y="444"/>
                  </a:cubicBezTo>
                  <a:cubicBezTo>
                    <a:pt x="1479" y="421"/>
                    <a:pt x="1479" y="384"/>
                    <a:pt x="1461" y="366"/>
                  </a:cubicBezTo>
                  <a:cubicBezTo>
                    <a:pt x="1461" y="347"/>
                    <a:pt x="1442" y="306"/>
                    <a:pt x="1424" y="287"/>
                  </a:cubicBezTo>
                  <a:cubicBezTo>
                    <a:pt x="1424" y="269"/>
                    <a:pt x="1405" y="250"/>
                    <a:pt x="1387" y="232"/>
                  </a:cubicBezTo>
                  <a:cubicBezTo>
                    <a:pt x="1364" y="213"/>
                    <a:pt x="1345" y="190"/>
                    <a:pt x="1327" y="172"/>
                  </a:cubicBezTo>
                  <a:cubicBezTo>
                    <a:pt x="1308" y="153"/>
                    <a:pt x="1271" y="135"/>
                    <a:pt x="1248" y="116"/>
                  </a:cubicBezTo>
                  <a:cubicBezTo>
                    <a:pt x="1230" y="116"/>
                    <a:pt x="1230" y="98"/>
                    <a:pt x="1211" y="98"/>
                  </a:cubicBezTo>
                  <a:lnTo>
                    <a:pt x="1193" y="75"/>
                  </a:lnTo>
                  <a:cubicBezTo>
                    <a:pt x="1156" y="56"/>
                    <a:pt x="1133" y="56"/>
                    <a:pt x="1114" y="56"/>
                  </a:cubicBezTo>
                  <a:cubicBezTo>
                    <a:pt x="1077" y="38"/>
                    <a:pt x="1059" y="19"/>
                    <a:pt x="1040" y="19"/>
                  </a:cubicBezTo>
                  <a:cubicBezTo>
                    <a:pt x="999" y="1"/>
                    <a:pt x="980" y="1"/>
                    <a:pt x="943"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6"/>
            <p:cNvSpPr/>
            <p:nvPr/>
          </p:nvSpPr>
          <p:spPr>
            <a:xfrm>
              <a:off x="2887257" y="3160916"/>
              <a:ext cx="28363" cy="20278"/>
            </a:xfrm>
            <a:custGeom>
              <a:avLst/>
              <a:gdLst/>
              <a:ahLst/>
              <a:cxnLst/>
              <a:rect l="l" t="t" r="r" b="b"/>
              <a:pathLst>
                <a:path w="214" h="153" extrusionOk="0">
                  <a:moveTo>
                    <a:pt x="195" y="0"/>
                  </a:moveTo>
                  <a:cubicBezTo>
                    <a:pt x="195" y="19"/>
                    <a:pt x="213" y="19"/>
                    <a:pt x="213" y="37"/>
                  </a:cubicBezTo>
                  <a:cubicBezTo>
                    <a:pt x="213" y="19"/>
                    <a:pt x="213" y="19"/>
                    <a:pt x="195" y="0"/>
                  </a:cubicBezTo>
                  <a:close/>
                  <a:moveTo>
                    <a:pt x="172" y="19"/>
                  </a:moveTo>
                  <a:cubicBezTo>
                    <a:pt x="172" y="37"/>
                    <a:pt x="153" y="37"/>
                    <a:pt x="153" y="56"/>
                  </a:cubicBezTo>
                  <a:lnTo>
                    <a:pt x="135" y="56"/>
                  </a:lnTo>
                  <a:lnTo>
                    <a:pt x="153" y="74"/>
                  </a:lnTo>
                  <a:lnTo>
                    <a:pt x="172" y="56"/>
                  </a:lnTo>
                  <a:lnTo>
                    <a:pt x="172" y="19"/>
                  </a:lnTo>
                  <a:close/>
                  <a:moveTo>
                    <a:pt x="1" y="37"/>
                  </a:moveTo>
                  <a:cubicBezTo>
                    <a:pt x="1" y="56"/>
                    <a:pt x="19" y="74"/>
                    <a:pt x="19" y="93"/>
                  </a:cubicBezTo>
                  <a:cubicBezTo>
                    <a:pt x="38" y="116"/>
                    <a:pt x="56" y="134"/>
                    <a:pt x="56" y="153"/>
                  </a:cubicBezTo>
                  <a:cubicBezTo>
                    <a:pt x="56" y="134"/>
                    <a:pt x="38" y="116"/>
                    <a:pt x="38" y="93"/>
                  </a:cubicBezTo>
                  <a:cubicBezTo>
                    <a:pt x="19" y="74"/>
                    <a:pt x="19" y="56"/>
                    <a:pt x="19" y="37"/>
                  </a:cubicBezTo>
                  <a:lnTo>
                    <a:pt x="19" y="37"/>
                  </a:lnTo>
                  <a:cubicBezTo>
                    <a:pt x="56" y="56"/>
                    <a:pt x="98" y="56"/>
                    <a:pt x="135" y="56"/>
                  </a:cubicBezTo>
                  <a:cubicBezTo>
                    <a:pt x="98" y="37"/>
                    <a:pt x="56" y="37"/>
                    <a:pt x="19" y="37"/>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6"/>
            <p:cNvSpPr/>
            <p:nvPr/>
          </p:nvSpPr>
          <p:spPr>
            <a:xfrm>
              <a:off x="2854255" y="3224534"/>
              <a:ext cx="15374" cy="9940"/>
            </a:xfrm>
            <a:custGeom>
              <a:avLst/>
              <a:gdLst/>
              <a:ahLst/>
              <a:cxnLst/>
              <a:rect l="l" t="t" r="r" b="b"/>
              <a:pathLst>
                <a:path w="116" h="75" extrusionOk="0">
                  <a:moveTo>
                    <a:pt x="97" y="1"/>
                  </a:moveTo>
                  <a:cubicBezTo>
                    <a:pt x="97" y="1"/>
                    <a:pt x="105" y="9"/>
                    <a:pt x="111" y="9"/>
                  </a:cubicBezTo>
                  <a:cubicBezTo>
                    <a:pt x="114" y="9"/>
                    <a:pt x="116" y="7"/>
                    <a:pt x="116" y="1"/>
                  </a:cubicBezTo>
                  <a:close/>
                  <a:moveTo>
                    <a:pt x="19" y="19"/>
                  </a:moveTo>
                  <a:lnTo>
                    <a:pt x="0" y="38"/>
                  </a:lnTo>
                  <a:lnTo>
                    <a:pt x="19" y="38"/>
                  </a:lnTo>
                  <a:lnTo>
                    <a:pt x="19" y="19"/>
                  </a:lnTo>
                  <a:close/>
                  <a:moveTo>
                    <a:pt x="74" y="1"/>
                  </a:moveTo>
                  <a:cubicBezTo>
                    <a:pt x="56" y="19"/>
                    <a:pt x="56" y="38"/>
                    <a:pt x="56" y="56"/>
                  </a:cubicBezTo>
                  <a:cubicBezTo>
                    <a:pt x="74" y="38"/>
                    <a:pt x="74" y="38"/>
                    <a:pt x="74" y="19"/>
                  </a:cubicBezTo>
                  <a:cubicBezTo>
                    <a:pt x="74" y="1"/>
                    <a:pt x="74" y="1"/>
                    <a:pt x="97" y="1"/>
                  </a:cubicBezTo>
                  <a:close/>
                  <a:moveTo>
                    <a:pt x="19" y="38"/>
                  </a:moveTo>
                  <a:lnTo>
                    <a:pt x="37" y="56"/>
                  </a:lnTo>
                  <a:lnTo>
                    <a:pt x="56" y="75"/>
                  </a:lnTo>
                  <a:lnTo>
                    <a:pt x="56" y="56"/>
                  </a:lnTo>
                  <a:lnTo>
                    <a:pt x="37" y="38"/>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6"/>
            <p:cNvSpPr/>
            <p:nvPr/>
          </p:nvSpPr>
          <p:spPr>
            <a:xfrm>
              <a:off x="2928343" y="3242294"/>
              <a:ext cx="22796" cy="12989"/>
            </a:xfrm>
            <a:custGeom>
              <a:avLst/>
              <a:gdLst/>
              <a:ahLst/>
              <a:cxnLst/>
              <a:rect l="l" t="t" r="r" b="b"/>
              <a:pathLst>
                <a:path w="172" h="98" extrusionOk="0">
                  <a:moveTo>
                    <a:pt x="171" y="1"/>
                  </a:moveTo>
                  <a:lnTo>
                    <a:pt x="153" y="19"/>
                  </a:lnTo>
                  <a:lnTo>
                    <a:pt x="153" y="38"/>
                  </a:lnTo>
                  <a:lnTo>
                    <a:pt x="171" y="19"/>
                  </a:lnTo>
                  <a:lnTo>
                    <a:pt x="171" y="1"/>
                  </a:lnTo>
                  <a:close/>
                  <a:moveTo>
                    <a:pt x="0" y="38"/>
                  </a:moveTo>
                  <a:lnTo>
                    <a:pt x="0" y="56"/>
                  </a:lnTo>
                  <a:lnTo>
                    <a:pt x="37" y="56"/>
                  </a:lnTo>
                  <a:lnTo>
                    <a:pt x="19" y="38"/>
                  </a:lnTo>
                  <a:close/>
                  <a:moveTo>
                    <a:pt x="93" y="19"/>
                  </a:moveTo>
                  <a:cubicBezTo>
                    <a:pt x="74" y="19"/>
                    <a:pt x="74" y="38"/>
                    <a:pt x="74" y="38"/>
                  </a:cubicBezTo>
                  <a:lnTo>
                    <a:pt x="74" y="56"/>
                  </a:lnTo>
                  <a:cubicBezTo>
                    <a:pt x="93" y="56"/>
                    <a:pt x="93" y="38"/>
                    <a:pt x="93" y="38"/>
                  </a:cubicBezTo>
                  <a:lnTo>
                    <a:pt x="116" y="38"/>
                  </a:lnTo>
                  <a:lnTo>
                    <a:pt x="116" y="56"/>
                  </a:lnTo>
                  <a:cubicBezTo>
                    <a:pt x="134" y="56"/>
                    <a:pt x="134" y="56"/>
                    <a:pt x="153" y="79"/>
                  </a:cubicBezTo>
                  <a:lnTo>
                    <a:pt x="153" y="56"/>
                  </a:lnTo>
                  <a:lnTo>
                    <a:pt x="134" y="38"/>
                  </a:lnTo>
                  <a:lnTo>
                    <a:pt x="116" y="19"/>
                  </a:lnTo>
                  <a:close/>
                  <a:moveTo>
                    <a:pt x="37" y="56"/>
                  </a:moveTo>
                  <a:cubicBezTo>
                    <a:pt x="37" y="79"/>
                    <a:pt x="56" y="79"/>
                    <a:pt x="56" y="98"/>
                  </a:cubicBezTo>
                  <a:lnTo>
                    <a:pt x="74" y="98"/>
                  </a:lnTo>
                  <a:lnTo>
                    <a:pt x="74" y="79"/>
                  </a:lnTo>
                  <a:cubicBezTo>
                    <a:pt x="56" y="79"/>
                    <a:pt x="56" y="56"/>
                    <a:pt x="37" y="56"/>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6"/>
            <p:cNvSpPr/>
            <p:nvPr/>
          </p:nvSpPr>
          <p:spPr>
            <a:xfrm>
              <a:off x="2874401" y="3283381"/>
              <a:ext cx="10603" cy="12326"/>
            </a:xfrm>
            <a:custGeom>
              <a:avLst/>
              <a:gdLst/>
              <a:ahLst/>
              <a:cxnLst/>
              <a:rect l="l" t="t" r="r" b="b"/>
              <a:pathLst>
                <a:path w="80" h="93" extrusionOk="0">
                  <a:moveTo>
                    <a:pt x="19" y="37"/>
                  </a:moveTo>
                  <a:lnTo>
                    <a:pt x="19" y="56"/>
                  </a:lnTo>
                  <a:lnTo>
                    <a:pt x="38" y="56"/>
                  </a:lnTo>
                  <a:lnTo>
                    <a:pt x="38" y="37"/>
                  </a:lnTo>
                  <a:close/>
                  <a:moveTo>
                    <a:pt x="61" y="0"/>
                  </a:moveTo>
                  <a:lnTo>
                    <a:pt x="61" y="56"/>
                  </a:lnTo>
                  <a:lnTo>
                    <a:pt x="38" y="56"/>
                  </a:lnTo>
                  <a:lnTo>
                    <a:pt x="38" y="74"/>
                  </a:lnTo>
                  <a:lnTo>
                    <a:pt x="61" y="74"/>
                  </a:lnTo>
                  <a:cubicBezTo>
                    <a:pt x="61" y="56"/>
                    <a:pt x="61" y="37"/>
                    <a:pt x="79" y="19"/>
                  </a:cubicBezTo>
                  <a:cubicBezTo>
                    <a:pt x="79" y="19"/>
                    <a:pt x="79" y="0"/>
                    <a:pt x="61" y="0"/>
                  </a:cubicBezTo>
                  <a:close/>
                  <a:moveTo>
                    <a:pt x="19" y="37"/>
                  </a:moveTo>
                  <a:cubicBezTo>
                    <a:pt x="19" y="56"/>
                    <a:pt x="1" y="74"/>
                    <a:pt x="1" y="93"/>
                  </a:cubicBezTo>
                  <a:cubicBezTo>
                    <a:pt x="19" y="74"/>
                    <a:pt x="19" y="56"/>
                    <a:pt x="19" y="37"/>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6"/>
            <p:cNvSpPr/>
            <p:nvPr/>
          </p:nvSpPr>
          <p:spPr>
            <a:xfrm>
              <a:off x="2841399" y="3298623"/>
              <a:ext cx="7422" cy="7555"/>
            </a:xfrm>
            <a:custGeom>
              <a:avLst/>
              <a:gdLst/>
              <a:ahLst/>
              <a:cxnLst/>
              <a:rect l="l" t="t" r="r" b="b"/>
              <a:pathLst>
                <a:path w="56" h="57" extrusionOk="0">
                  <a:moveTo>
                    <a:pt x="55" y="19"/>
                  </a:moveTo>
                  <a:cubicBezTo>
                    <a:pt x="55" y="19"/>
                    <a:pt x="37" y="19"/>
                    <a:pt x="37" y="38"/>
                  </a:cubicBezTo>
                  <a:cubicBezTo>
                    <a:pt x="55" y="38"/>
                    <a:pt x="55" y="19"/>
                    <a:pt x="55" y="19"/>
                  </a:cubicBezTo>
                  <a:close/>
                  <a:moveTo>
                    <a:pt x="0" y="1"/>
                  </a:moveTo>
                  <a:cubicBezTo>
                    <a:pt x="19" y="1"/>
                    <a:pt x="19" y="19"/>
                    <a:pt x="19" y="19"/>
                  </a:cubicBezTo>
                  <a:lnTo>
                    <a:pt x="19" y="38"/>
                  </a:lnTo>
                  <a:lnTo>
                    <a:pt x="37" y="56"/>
                  </a:lnTo>
                  <a:lnTo>
                    <a:pt x="37" y="38"/>
                  </a:lnTo>
                  <a:lnTo>
                    <a:pt x="37" y="19"/>
                  </a:lnTo>
                  <a:cubicBezTo>
                    <a:pt x="19" y="19"/>
                    <a:pt x="19" y="1"/>
                    <a:pt x="0"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6"/>
            <p:cNvSpPr/>
            <p:nvPr/>
          </p:nvSpPr>
          <p:spPr>
            <a:xfrm>
              <a:off x="2805879" y="3231956"/>
              <a:ext cx="7422" cy="8085"/>
            </a:xfrm>
            <a:custGeom>
              <a:avLst/>
              <a:gdLst/>
              <a:ahLst/>
              <a:cxnLst/>
              <a:rect l="l" t="t" r="r" b="b"/>
              <a:pathLst>
                <a:path w="56" h="61" extrusionOk="0">
                  <a:moveTo>
                    <a:pt x="55" y="0"/>
                  </a:moveTo>
                  <a:lnTo>
                    <a:pt x="55" y="0"/>
                  </a:lnTo>
                  <a:cubicBezTo>
                    <a:pt x="37" y="19"/>
                    <a:pt x="37" y="42"/>
                    <a:pt x="19" y="42"/>
                  </a:cubicBezTo>
                  <a:lnTo>
                    <a:pt x="0" y="19"/>
                  </a:lnTo>
                  <a:lnTo>
                    <a:pt x="0" y="19"/>
                  </a:lnTo>
                  <a:cubicBezTo>
                    <a:pt x="0" y="42"/>
                    <a:pt x="0" y="60"/>
                    <a:pt x="19" y="60"/>
                  </a:cubicBezTo>
                  <a:lnTo>
                    <a:pt x="37" y="42"/>
                  </a:lnTo>
                  <a:cubicBezTo>
                    <a:pt x="55" y="19"/>
                    <a:pt x="55" y="19"/>
                    <a:pt x="55"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6"/>
            <p:cNvSpPr/>
            <p:nvPr/>
          </p:nvSpPr>
          <p:spPr>
            <a:xfrm>
              <a:off x="2856641" y="3152964"/>
              <a:ext cx="15507" cy="10470"/>
            </a:xfrm>
            <a:custGeom>
              <a:avLst/>
              <a:gdLst/>
              <a:ahLst/>
              <a:cxnLst/>
              <a:rect l="l" t="t" r="r" b="b"/>
              <a:pathLst>
                <a:path w="117" h="79" extrusionOk="0">
                  <a:moveTo>
                    <a:pt x="19" y="0"/>
                  </a:moveTo>
                  <a:lnTo>
                    <a:pt x="19" y="19"/>
                  </a:lnTo>
                  <a:lnTo>
                    <a:pt x="38" y="19"/>
                  </a:lnTo>
                  <a:cubicBezTo>
                    <a:pt x="38" y="19"/>
                    <a:pt x="56" y="19"/>
                    <a:pt x="79" y="37"/>
                  </a:cubicBezTo>
                  <a:cubicBezTo>
                    <a:pt x="79" y="37"/>
                    <a:pt x="98" y="37"/>
                    <a:pt x="116" y="60"/>
                  </a:cubicBezTo>
                  <a:cubicBezTo>
                    <a:pt x="98" y="37"/>
                    <a:pt x="98" y="37"/>
                    <a:pt x="79" y="19"/>
                  </a:cubicBezTo>
                  <a:cubicBezTo>
                    <a:pt x="56" y="19"/>
                    <a:pt x="56" y="0"/>
                    <a:pt x="38" y="0"/>
                  </a:cubicBezTo>
                  <a:close/>
                  <a:moveTo>
                    <a:pt x="19" y="19"/>
                  </a:moveTo>
                  <a:cubicBezTo>
                    <a:pt x="19" y="19"/>
                    <a:pt x="19" y="37"/>
                    <a:pt x="1" y="37"/>
                  </a:cubicBezTo>
                  <a:lnTo>
                    <a:pt x="1" y="79"/>
                  </a:lnTo>
                  <a:cubicBezTo>
                    <a:pt x="1" y="79"/>
                    <a:pt x="19" y="60"/>
                    <a:pt x="19" y="37"/>
                  </a:cubicBezTo>
                  <a:lnTo>
                    <a:pt x="19" y="19"/>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6"/>
            <p:cNvSpPr/>
            <p:nvPr/>
          </p:nvSpPr>
          <p:spPr>
            <a:xfrm>
              <a:off x="2900113" y="3201340"/>
              <a:ext cx="20278" cy="10470"/>
            </a:xfrm>
            <a:custGeom>
              <a:avLst/>
              <a:gdLst/>
              <a:ahLst/>
              <a:cxnLst/>
              <a:rect l="l" t="t" r="r" b="b"/>
              <a:pathLst>
                <a:path w="153" h="79" extrusionOk="0">
                  <a:moveTo>
                    <a:pt x="153" y="0"/>
                  </a:moveTo>
                  <a:cubicBezTo>
                    <a:pt x="135" y="19"/>
                    <a:pt x="135" y="42"/>
                    <a:pt x="116" y="42"/>
                  </a:cubicBezTo>
                  <a:lnTo>
                    <a:pt x="116" y="60"/>
                  </a:lnTo>
                  <a:cubicBezTo>
                    <a:pt x="116" y="60"/>
                    <a:pt x="98" y="60"/>
                    <a:pt x="98" y="42"/>
                  </a:cubicBezTo>
                  <a:cubicBezTo>
                    <a:pt x="56" y="42"/>
                    <a:pt x="19" y="19"/>
                    <a:pt x="1" y="19"/>
                  </a:cubicBezTo>
                  <a:cubicBezTo>
                    <a:pt x="1" y="19"/>
                    <a:pt x="19" y="42"/>
                    <a:pt x="38" y="42"/>
                  </a:cubicBezTo>
                  <a:cubicBezTo>
                    <a:pt x="56" y="42"/>
                    <a:pt x="75" y="60"/>
                    <a:pt x="75" y="60"/>
                  </a:cubicBezTo>
                  <a:cubicBezTo>
                    <a:pt x="98" y="60"/>
                    <a:pt x="98" y="79"/>
                    <a:pt x="116" y="79"/>
                  </a:cubicBezTo>
                  <a:lnTo>
                    <a:pt x="135" y="60"/>
                  </a:lnTo>
                  <a:cubicBezTo>
                    <a:pt x="135" y="42"/>
                    <a:pt x="135" y="19"/>
                    <a:pt x="15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6"/>
            <p:cNvSpPr/>
            <p:nvPr/>
          </p:nvSpPr>
          <p:spPr>
            <a:xfrm>
              <a:off x="2583484" y="3421088"/>
              <a:ext cx="122597" cy="53413"/>
            </a:xfrm>
            <a:custGeom>
              <a:avLst/>
              <a:gdLst/>
              <a:ahLst/>
              <a:cxnLst/>
              <a:rect l="l" t="t" r="r" b="b"/>
              <a:pathLst>
                <a:path w="925" h="403" extrusionOk="0">
                  <a:moveTo>
                    <a:pt x="1" y="1"/>
                  </a:moveTo>
                  <a:cubicBezTo>
                    <a:pt x="1" y="135"/>
                    <a:pt x="19" y="269"/>
                    <a:pt x="61" y="403"/>
                  </a:cubicBezTo>
                  <a:cubicBezTo>
                    <a:pt x="310" y="384"/>
                    <a:pt x="500" y="347"/>
                    <a:pt x="675" y="306"/>
                  </a:cubicBezTo>
                  <a:cubicBezTo>
                    <a:pt x="772" y="269"/>
                    <a:pt x="846" y="232"/>
                    <a:pt x="925" y="190"/>
                  </a:cubicBezTo>
                  <a:lnTo>
                    <a:pt x="925" y="190"/>
                  </a:lnTo>
                  <a:cubicBezTo>
                    <a:pt x="811" y="212"/>
                    <a:pt x="708" y="221"/>
                    <a:pt x="615" y="221"/>
                  </a:cubicBezTo>
                  <a:cubicBezTo>
                    <a:pt x="288" y="221"/>
                    <a:pt x="91" y="105"/>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6"/>
            <p:cNvSpPr/>
            <p:nvPr/>
          </p:nvSpPr>
          <p:spPr>
            <a:xfrm>
              <a:off x="2759889" y="3211678"/>
              <a:ext cx="66269" cy="107355"/>
            </a:xfrm>
            <a:custGeom>
              <a:avLst/>
              <a:gdLst/>
              <a:ahLst/>
              <a:cxnLst/>
              <a:rect l="l" t="t" r="r" b="b"/>
              <a:pathLst>
                <a:path w="500" h="810" extrusionOk="0">
                  <a:moveTo>
                    <a:pt x="250" y="1"/>
                  </a:moveTo>
                  <a:cubicBezTo>
                    <a:pt x="153" y="1"/>
                    <a:pt x="74" y="1"/>
                    <a:pt x="0" y="19"/>
                  </a:cubicBezTo>
                  <a:cubicBezTo>
                    <a:pt x="19" y="213"/>
                    <a:pt x="116" y="518"/>
                    <a:pt x="402" y="809"/>
                  </a:cubicBezTo>
                  <a:cubicBezTo>
                    <a:pt x="421" y="749"/>
                    <a:pt x="463" y="694"/>
                    <a:pt x="500" y="634"/>
                  </a:cubicBezTo>
                  <a:cubicBezTo>
                    <a:pt x="481" y="615"/>
                    <a:pt x="439" y="597"/>
                    <a:pt x="421" y="578"/>
                  </a:cubicBezTo>
                  <a:cubicBezTo>
                    <a:pt x="402" y="560"/>
                    <a:pt x="384" y="541"/>
                    <a:pt x="366" y="518"/>
                  </a:cubicBezTo>
                  <a:cubicBezTo>
                    <a:pt x="366" y="500"/>
                    <a:pt x="347" y="481"/>
                    <a:pt x="324" y="444"/>
                  </a:cubicBezTo>
                  <a:cubicBezTo>
                    <a:pt x="305" y="426"/>
                    <a:pt x="287" y="403"/>
                    <a:pt x="268" y="384"/>
                  </a:cubicBezTo>
                  <a:lnTo>
                    <a:pt x="268" y="287"/>
                  </a:lnTo>
                  <a:cubicBezTo>
                    <a:pt x="250" y="269"/>
                    <a:pt x="250" y="232"/>
                    <a:pt x="250" y="213"/>
                  </a:cubicBezTo>
                  <a:cubicBezTo>
                    <a:pt x="250" y="172"/>
                    <a:pt x="232" y="153"/>
                    <a:pt x="232" y="135"/>
                  </a:cubicBezTo>
                  <a:cubicBezTo>
                    <a:pt x="232" y="98"/>
                    <a:pt x="250" y="79"/>
                    <a:pt x="250" y="38"/>
                  </a:cubicBezTo>
                  <a:lnTo>
                    <a:pt x="250" y="1"/>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6"/>
            <p:cNvSpPr/>
            <p:nvPr/>
          </p:nvSpPr>
          <p:spPr>
            <a:xfrm>
              <a:off x="2928343" y="3141035"/>
              <a:ext cx="132405" cy="115573"/>
            </a:xfrm>
            <a:custGeom>
              <a:avLst/>
              <a:gdLst/>
              <a:ahLst/>
              <a:cxnLst/>
              <a:rect l="l" t="t" r="r" b="b"/>
              <a:pathLst>
                <a:path w="999" h="872" extrusionOk="0">
                  <a:moveTo>
                    <a:pt x="391" y="1"/>
                  </a:moveTo>
                  <a:cubicBezTo>
                    <a:pt x="324" y="1"/>
                    <a:pt x="259" y="15"/>
                    <a:pt x="208" y="53"/>
                  </a:cubicBezTo>
                  <a:cubicBezTo>
                    <a:pt x="171" y="72"/>
                    <a:pt x="153" y="109"/>
                    <a:pt x="116" y="150"/>
                  </a:cubicBezTo>
                  <a:cubicBezTo>
                    <a:pt x="0" y="321"/>
                    <a:pt x="37" y="571"/>
                    <a:pt x="208" y="705"/>
                  </a:cubicBezTo>
                  <a:cubicBezTo>
                    <a:pt x="250" y="746"/>
                    <a:pt x="324" y="783"/>
                    <a:pt x="402" y="802"/>
                  </a:cubicBezTo>
                  <a:cubicBezTo>
                    <a:pt x="481" y="843"/>
                    <a:pt x="555" y="862"/>
                    <a:pt x="615" y="862"/>
                  </a:cubicBezTo>
                  <a:cubicBezTo>
                    <a:pt x="658" y="868"/>
                    <a:pt x="700" y="872"/>
                    <a:pt x="738" y="872"/>
                  </a:cubicBezTo>
                  <a:cubicBezTo>
                    <a:pt x="816" y="872"/>
                    <a:pt x="876" y="855"/>
                    <a:pt x="901" y="802"/>
                  </a:cubicBezTo>
                  <a:cubicBezTo>
                    <a:pt x="998" y="668"/>
                    <a:pt x="809" y="243"/>
                    <a:pt x="633" y="109"/>
                  </a:cubicBezTo>
                  <a:cubicBezTo>
                    <a:pt x="596" y="72"/>
                    <a:pt x="536" y="35"/>
                    <a:pt x="499" y="12"/>
                  </a:cubicBezTo>
                  <a:cubicBezTo>
                    <a:pt x="465" y="5"/>
                    <a:pt x="428" y="1"/>
                    <a:pt x="391"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6"/>
            <p:cNvSpPr/>
            <p:nvPr/>
          </p:nvSpPr>
          <p:spPr>
            <a:xfrm>
              <a:off x="2963862" y="3169796"/>
              <a:ext cx="41087" cy="38701"/>
            </a:xfrm>
            <a:custGeom>
              <a:avLst/>
              <a:gdLst/>
              <a:ahLst/>
              <a:cxnLst/>
              <a:rect l="l" t="t" r="r" b="b"/>
              <a:pathLst>
                <a:path w="310" h="292" extrusionOk="0">
                  <a:moveTo>
                    <a:pt x="99" y="0"/>
                  </a:moveTo>
                  <a:cubicBezTo>
                    <a:pt x="76" y="0"/>
                    <a:pt x="55" y="9"/>
                    <a:pt x="37" y="26"/>
                  </a:cubicBezTo>
                  <a:cubicBezTo>
                    <a:pt x="0" y="67"/>
                    <a:pt x="0" y="141"/>
                    <a:pt x="56" y="201"/>
                  </a:cubicBezTo>
                  <a:cubicBezTo>
                    <a:pt x="103" y="245"/>
                    <a:pt x="184" y="291"/>
                    <a:pt x="235" y="291"/>
                  </a:cubicBezTo>
                  <a:cubicBezTo>
                    <a:pt x="249" y="291"/>
                    <a:pt x="260" y="288"/>
                    <a:pt x="268" y="280"/>
                  </a:cubicBezTo>
                  <a:cubicBezTo>
                    <a:pt x="310" y="220"/>
                    <a:pt x="250" y="104"/>
                    <a:pt x="194" y="49"/>
                  </a:cubicBezTo>
                  <a:cubicBezTo>
                    <a:pt x="161" y="15"/>
                    <a:pt x="128" y="0"/>
                    <a:pt x="99"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6"/>
            <p:cNvSpPr/>
            <p:nvPr/>
          </p:nvSpPr>
          <p:spPr>
            <a:xfrm>
              <a:off x="2486732" y="3064031"/>
              <a:ext cx="357189" cy="176407"/>
            </a:xfrm>
            <a:custGeom>
              <a:avLst/>
              <a:gdLst/>
              <a:ahLst/>
              <a:cxnLst/>
              <a:rect l="l" t="t" r="r" b="b"/>
              <a:pathLst>
                <a:path w="2695" h="1331" extrusionOk="0">
                  <a:moveTo>
                    <a:pt x="919" y="0"/>
                  </a:moveTo>
                  <a:cubicBezTo>
                    <a:pt x="832" y="0"/>
                    <a:pt x="743" y="5"/>
                    <a:pt x="652" y="15"/>
                  </a:cubicBezTo>
                  <a:cubicBezTo>
                    <a:pt x="153" y="75"/>
                    <a:pt x="56" y="209"/>
                    <a:pt x="38" y="343"/>
                  </a:cubicBezTo>
                  <a:cubicBezTo>
                    <a:pt x="1" y="519"/>
                    <a:pt x="98" y="708"/>
                    <a:pt x="306" y="768"/>
                  </a:cubicBezTo>
                  <a:cubicBezTo>
                    <a:pt x="306" y="1115"/>
                    <a:pt x="791" y="1309"/>
                    <a:pt x="1096" y="1327"/>
                  </a:cubicBezTo>
                  <a:cubicBezTo>
                    <a:pt x="1122" y="1329"/>
                    <a:pt x="1150" y="1331"/>
                    <a:pt x="1181" y="1331"/>
                  </a:cubicBezTo>
                  <a:cubicBezTo>
                    <a:pt x="1659" y="1331"/>
                    <a:pt x="2695" y="1078"/>
                    <a:pt x="2695" y="1078"/>
                  </a:cubicBezTo>
                  <a:cubicBezTo>
                    <a:pt x="2695" y="1078"/>
                    <a:pt x="2616" y="962"/>
                    <a:pt x="2616" y="865"/>
                  </a:cubicBezTo>
                  <a:cubicBezTo>
                    <a:pt x="2597" y="805"/>
                    <a:pt x="2616" y="750"/>
                    <a:pt x="2695" y="708"/>
                  </a:cubicBezTo>
                  <a:cubicBezTo>
                    <a:pt x="2695" y="708"/>
                    <a:pt x="1987" y="0"/>
                    <a:pt x="91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6"/>
            <p:cNvSpPr/>
            <p:nvPr/>
          </p:nvSpPr>
          <p:spPr>
            <a:xfrm>
              <a:off x="2486732" y="3064031"/>
              <a:ext cx="357189" cy="126706"/>
            </a:xfrm>
            <a:custGeom>
              <a:avLst/>
              <a:gdLst/>
              <a:ahLst/>
              <a:cxnLst/>
              <a:rect l="l" t="t" r="r" b="b"/>
              <a:pathLst>
                <a:path w="2695" h="956" extrusionOk="0">
                  <a:moveTo>
                    <a:pt x="919" y="0"/>
                  </a:moveTo>
                  <a:cubicBezTo>
                    <a:pt x="832" y="0"/>
                    <a:pt x="743" y="5"/>
                    <a:pt x="652" y="15"/>
                  </a:cubicBezTo>
                  <a:cubicBezTo>
                    <a:pt x="153" y="75"/>
                    <a:pt x="56" y="209"/>
                    <a:pt x="38" y="343"/>
                  </a:cubicBezTo>
                  <a:cubicBezTo>
                    <a:pt x="1" y="519"/>
                    <a:pt x="98" y="708"/>
                    <a:pt x="306" y="768"/>
                  </a:cubicBezTo>
                  <a:cubicBezTo>
                    <a:pt x="306" y="768"/>
                    <a:pt x="880" y="956"/>
                    <a:pt x="1680" y="956"/>
                  </a:cubicBezTo>
                  <a:cubicBezTo>
                    <a:pt x="1968" y="956"/>
                    <a:pt x="2286" y="931"/>
                    <a:pt x="2616" y="865"/>
                  </a:cubicBezTo>
                  <a:cubicBezTo>
                    <a:pt x="2597" y="805"/>
                    <a:pt x="2616" y="750"/>
                    <a:pt x="2695" y="708"/>
                  </a:cubicBezTo>
                  <a:cubicBezTo>
                    <a:pt x="2695" y="708"/>
                    <a:pt x="1987" y="0"/>
                    <a:pt x="9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6"/>
            <p:cNvSpPr/>
            <p:nvPr/>
          </p:nvSpPr>
          <p:spPr>
            <a:xfrm>
              <a:off x="2971152" y="3076357"/>
              <a:ext cx="61365" cy="74221"/>
            </a:xfrm>
            <a:custGeom>
              <a:avLst/>
              <a:gdLst/>
              <a:ahLst/>
              <a:cxnLst/>
              <a:rect l="l" t="t" r="r" b="b"/>
              <a:pathLst>
                <a:path w="463" h="560" extrusionOk="0">
                  <a:moveTo>
                    <a:pt x="407" y="1"/>
                  </a:moveTo>
                  <a:cubicBezTo>
                    <a:pt x="407" y="1"/>
                    <a:pt x="389" y="19"/>
                    <a:pt x="389" y="38"/>
                  </a:cubicBezTo>
                  <a:lnTo>
                    <a:pt x="407" y="61"/>
                  </a:lnTo>
                  <a:lnTo>
                    <a:pt x="407" y="79"/>
                  </a:lnTo>
                  <a:lnTo>
                    <a:pt x="407" y="98"/>
                  </a:lnTo>
                  <a:lnTo>
                    <a:pt x="370" y="98"/>
                  </a:lnTo>
                  <a:cubicBezTo>
                    <a:pt x="347" y="116"/>
                    <a:pt x="347" y="116"/>
                    <a:pt x="329" y="135"/>
                  </a:cubicBezTo>
                  <a:cubicBezTo>
                    <a:pt x="292" y="135"/>
                    <a:pt x="273" y="153"/>
                    <a:pt x="232" y="176"/>
                  </a:cubicBezTo>
                  <a:cubicBezTo>
                    <a:pt x="213" y="195"/>
                    <a:pt x="176" y="213"/>
                    <a:pt x="158" y="232"/>
                  </a:cubicBezTo>
                  <a:cubicBezTo>
                    <a:pt x="139" y="269"/>
                    <a:pt x="98" y="292"/>
                    <a:pt x="79" y="310"/>
                  </a:cubicBezTo>
                  <a:cubicBezTo>
                    <a:pt x="61" y="329"/>
                    <a:pt x="61" y="347"/>
                    <a:pt x="61" y="366"/>
                  </a:cubicBezTo>
                  <a:cubicBezTo>
                    <a:pt x="42" y="384"/>
                    <a:pt x="42" y="407"/>
                    <a:pt x="42" y="426"/>
                  </a:cubicBezTo>
                  <a:cubicBezTo>
                    <a:pt x="24" y="444"/>
                    <a:pt x="24" y="481"/>
                    <a:pt x="24" y="500"/>
                  </a:cubicBezTo>
                  <a:cubicBezTo>
                    <a:pt x="24" y="523"/>
                    <a:pt x="24" y="541"/>
                    <a:pt x="1" y="560"/>
                  </a:cubicBezTo>
                  <a:lnTo>
                    <a:pt x="24" y="560"/>
                  </a:lnTo>
                  <a:cubicBezTo>
                    <a:pt x="24" y="541"/>
                    <a:pt x="24" y="523"/>
                    <a:pt x="42" y="500"/>
                  </a:cubicBezTo>
                  <a:lnTo>
                    <a:pt x="42" y="444"/>
                  </a:lnTo>
                  <a:cubicBezTo>
                    <a:pt x="61" y="426"/>
                    <a:pt x="61" y="407"/>
                    <a:pt x="79" y="384"/>
                  </a:cubicBezTo>
                  <a:cubicBezTo>
                    <a:pt x="79" y="366"/>
                    <a:pt x="98" y="347"/>
                    <a:pt x="98" y="329"/>
                  </a:cubicBezTo>
                  <a:cubicBezTo>
                    <a:pt x="116" y="310"/>
                    <a:pt x="158" y="292"/>
                    <a:pt x="176" y="269"/>
                  </a:cubicBezTo>
                  <a:cubicBezTo>
                    <a:pt x="213" y="250"/>
                    <a:pt x="232" y="232"/>
                    <a:pt x="255" y="213"/>
                  </a:cubicBezTo>
                  <a:cubicBezTo>
                    <a:pt x="292" y="195"/>
                    <a:pt x="310" y="176"/>
                    <a:pt x="347" y="176"/>
                  </a:cubicBezTo>
                  <a:cubicBezTo>
                    <a:pt x="370" y="153"/>
                    <a:pt x="370" y="153"/>
                    <a:pt x="389" y="153"/>
                  </a:cubicBezTo>
                  <a:cubicBezTo>
                    <a:pt x="407" y="135"/>
                    <a:pt x="426" y="135"/>
                    <a:pt x="444" y="135"/>
                  </a:cubicBezTo>
                  <a:lnTo>
                    <a:pt x="444" y="116"/>
                  </a:lnTo>
                  <a:lnTo>
                    <a:pt x="463" y="116"/>
                  </a:lnTo>
                  <a:lnTo>
                    <a:pt x="463" y="98"/>
                  </a:lnTo>
                  <a:lnTo>
                    <a:pt x="463" y="61"/>
                  </a:lnTo>
                  <a:lnTo>
                    <a:pt x="463" y="38"/>
                  </a:lnTo>
                  <a:cubicBezTo>
                    <a:pt x="463" y="38"/>
                    <a:pt x="463" y="19"/>
                    <a:pt x="444" y="19"/>
                  </a:cubicBezTo>
                  <a:cubicBezTo>
                    <a:pt x="444" y="1"/>
                    <a:pt x="426" y="1"/>
                    <a:pt x="407"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6"/>
            <p:cNvSpPr/>
            <p:nvPr/>
          </p:nvSpPr>
          <p:spPr>
            <a:xfrm>
              <a:off x="2971152" y="3372181"/>
              <a:ext cx="18555" cy="15374"/>
            </a:xfrm>
            <a:custGeom>
              <a:avLst/>
              <a:gdLst/>
              <a:ahLst/>
              <a:cxnLst/>
              <a:rect l="l" t="t" r="r" b="b"/>
              <a:pathLst>
                <a:path w="140" h="116" extrusionOk="0">
                  <a:moveTo>
                    <a:pt x="1" y="0"/>
                  </a:moveTo>
                  <a:lnTo>
                    <a:pt x="24" y="23"/>
                  </a:lnTo>
                  <a:cubicBezTo>
                    <a:pt x="24" y="23"/>
                    <a:pt x="24" y="42"/>
                    <a:pt x="42" y="42"/>
                  </a:cubicBezTo>
                  <a:cubicBezTo>
                    <a:pt x="42" y="60"/>
                    <a:pt x="61" y="60"/>
                    <a:pt x="61" y="79"/>
                  </a:cubicBezTo>
                  <a:cubicBezTo>
                    <a:pt x="79" y="97"/>
                    <a:pt x="79" y="116"/>
                    <a:pt x="98" y="116"/>
                  </a:cubicBezTo>
                  <a:cubicBezTo>
                    <a:pt x="98" y="97"/>
                    <a:pt x="79" y="79"/>
                    <a:pt x="79" y="60"/>
                  </a:cubicBezTo>
                  <a:cubicBezTo>
                    <a:pt x="61" y="60"/>
                    <a:pt x="61" y="42"/>
                    <a:pt x="61" y="42"/>
                  </a:cubicBezTo>
                  <a:lnTo>
                    <a:pt x="42" y="23"/>
                  </a:lnTo>
                  <a:lnTo>
                    <a:pt x="139" y="23"/>
                  </a:lnTo>
                  <a:cubicBezTo>
                    <a:pt x="139" y="23"/>
                    <a:pt x="116" y="23"/>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6"/>
            <p:cNvSpPr/>
            <p:nvPr/>
          </p:nvSpPr>
          <p:spPr>
            <a:xfrm>
              <a:off x="2968766" y="3369663"/>
              <a:ext cx="36183" cy="25845"/>
            </a:xfrm>
            <a:custGeom>
              <a:avLst/>
              <a:gdLst/>
              <a:ahLst/>
              <a:cxnLst/>
              <a:rect l="l" t="t" r="r" b="b"/>
              <a:pathLst>
                <a:path w="273" h="195" extrusionOk="0">
                  <a:moveTo>
                    <a:pt x="0" y="1"/>
                  </a:moveTo>
                  <a:lnTo>
                    <a:pt x="42" y="61"/>
                  </a:lnTo>
                  <a:lnTo>
                    <a:pt x="42" y="79"/>
                  </a:lnTo>
                  <a:cubicBezTo>
                    <a:pt x="60" y="79"/>
                    <a:pt x="60" y="98"/>
                    <a:pt x="60" y="98"/>
                  </a:cubicBezTo>
                  <a:cubicBezTo>
                    <a:pt x="79" y="116"/>
                    <a:pt x="97" y="135"/>
                    <a:pt x="116" y="158"/>
                  </a:cubicBezTo>
                  <a:lnTo>
                    <a:pt x="157" y="195"/>
                  </a:lnTo>
                  <a:lnTo>
                    <a:pt x="134" y="135"/>
                  </a:lnTo>
                  <a:cubicBezTo>
                    <a:pt x="116" y="116"/>
                    <a:pt x="116" y="98"/>
                    <a:pt x="97" y="79"/>
                  </a:cubicBezTo>
                  <a:cubicBezTo>
                    <a:pt x="97" y="79"/>
                    <a:pt x="97" y="61"/>
                    <a:pt x="79" y="61"/>
                  </a:cubicBezTo>
                  <a:lnTo>
                    <a:pt x="194" y="61"/>
                  </a:lnTo>
                  <a:lnTo>
                    <a:pt x="273" y="42"/>
                  </a:lnTo>
                  <a:lnTo>
                    <a:pt x="194" y="19"/>
                  </a:lnTo>
                  <a:lnTo>
                    <a:pt x="79" y="19"/>
                  </a:lnTo>
                  <a:cubicBezTo>
                    <a:pt x="60" y="1"/>
                    <a:pt x="60" y="1"/>
                    <a:pt x="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6"/>
            <p:cNvSpPr/>
            <p:nvPr/>
          </p:nvSpPr>
          <p:spPr>
            <a:xfrm>
              <a:off x="2922776" y="3321287"/>
              <a:ext cx="56461" cy="58979"/>
            </a:xfrm>
            <a:custGeom>
              <a:avLst/>
              <a:gdLst/>
              <a:ahLst/>
              <a:cxnLst/>
              <a:rect l="l" t="t" r="r" b="b"/>
              <a:pathLst>
                <a:path w="426" h="445" extrusionOk="0">
                  <a:moveTo>
                    <a:pt x="42" y="1"/>
                  </a:moveTo>
                  <a:cubicBezTo>
                    <a:pt x="19" y="19"/>
                    <a:pt x="1" y="19"/>
                    <a:pt x="1" y="38"/>
                  </a:cubicBezTo>
                  <a:cubicBezTo>
                    <a:pt x="1" y="61"/>
                    <a:pt x="19" y="61"/>
                    <a:pt x="19" y="79"/>
                  </a:cubicBezTo>
                  <a:lnTo>
                    <a:pt x="19" y="116"/>
                  </a:lnTo>
                  <a:cubicBezTo>
                    <a:pt x="42" y="135"/>
                    <a:pt x="42" y="153"/>
                    <a:pt x="61" y="176"/>
                  </a:cubicBezTo>
                  <a:cubicBezTo>
                    <a:pt x="79" y="213"/>
                    <a:pt x="98" y="250"/>
                    <a:pt x="135" y="292"/>
                  </a:cubicBezTo>
                  <a:cubicBezTo>
                    <a:pt x="135" y="310"/>
                    <a:pt x="158" y="310"/>
                    <a:pt x="158" y="310"/>
                  </a:cubicBezTo>
                  <a:cubicBezTo>
                    <a:pt x="176" y="329"/>
                    <a:pt x="176" y="329"/>
                    <a:pt x="176" y="347"/>
                  </a:cubicBezTo>
                  <a:cubicBezTo>
                    <a:pt x="195" y="347"/>
                    <a:pt x="213" y="366"/>
                    <a:pt x="232" y="384"/>
                  </a:cubicBezTo>
                  <a:cubicBezTo>
                    <a:pt x="273" y="407"/>
                    <a:pt x="329" y="426"/>
                    <a:pt x="366" y="444"/>
                  </a:cubicBezTo>
                  <a:cubicBezTo>
                    <a:pt x="389" y="444"/>
                    <a:pt x="407" y="444"/>
                    <a:pt x="407" y="426"/>
                  </a:cubicBezTo>
                  <a:cubicBezTo>
                    <a:pt x="426" y="407"/>
                    <a:pt x="426" y="384"/>
                    <a:pt x="407" y="366"/>
                  </a:cubicBezTo>
                  <a:cubicBezTo>
                    <a:pt x="389" y="329"/>
                    <a:pt x="347" y="310"/>
                    <a:pt x="310" y="269"/>
                  </a:cubicBezTo>
                  <a:cubicBezTo>
                    <a:pt x="310" y="269"/>
                    <a:pt x="292" y="250"/>
                    <a:pt x="273" y="232"/>
                  </a:cubicBezTo>
                  <a:lnTo>
                    <a:pt x="250" y="213"/>
                  </a:lnTo>
                  <a:lnTo>
                    <a:pt x="232" y="213"/>
                  </a:lnTo>
                  <a:lnTo>
                    <a:pt x="232" y="195"/>
                  </a:lnTo>
                  <a:cubicBezTo>
                    <a:pt x="195" y="176"/>
                    <a:pt x="176" y="135"/>
                    <a:pt x="158" y="116"/>
                  </a:cubicBezTo>
                  <a:lnTo>
                    <a:pt x="98" y="61"/>
                  </a:lnTo>
                  <a:lnTo>
                    <a:pt x="79" y="38"/>
                  </a:lnTo>
                  <a:lnTo>
                    <a:pt x="61" y="19"/>
                  </a:lnTo>
                  <a:lnTo>
                    <a:pt x="42" y="1"/>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6"/>
            <p:cNvSpPr/>
            <p:nvPr/>
          </p:nvSpPr>
          <p:spPr>
            <a:xfrm>
              <a:off x="2889775" y="3231956"/>
              <a:ext cx="61365" cy="51557"/>
            </a:xfrm>
            <a:custGeom>
              <a:avLst/>
              <a:gdLst/>
              <a:ahLst/>
              <a:cxnLst/>
              <a:rect l="l" t="t" r="r" b="b"/>
              <a:pathLst>
                <a:path w="463" h="389" extrusionOk="0">
                  <a:moveTo>
                    <a:pt x="37" y="0"/>
                  </a:moveTo>
                  <a:cubicBezTo>
                    <a:pt x="0" y="19"/>
                    <a:pt x="0" y="42"/>
                    <a:pt x="19" y="60"/>
                  </a:cubicBezTo>
                  <a:lnTo>
                    <a:pt x="19" y="79"/>
                  </a:lnTo>
                  <a:lnTo>
                    <a:pt x="19" y="97"/>
                  </a:lnTo>
                  <a:cubicBezTo>
                    <a:pt x="37" y="116"/>
                    <a:pt x="37" y="116"/>
                    <a:pt x="37" y="134"/>
                  </a:cubicBezTo>
                  <a:cubicBezTo>
                    <a:pt x="60" y="157"/>
                    <a:pt x="79" y="176"/>
                    <a:pt x="97" y="176"/>
                  </a:cubicBezTo>
                  <a:cubicBezTo>
                    <a:pt x="116" y="213"/>
                    <a:pt x="153" y="250"/>
                    <a:pt x="176" y="291"/>
                  </a:cubicBezTo>
                  <a:cubicBezTo>
                    <a:pt x="213" y="310"/>
                    <a:pt x="250" y="328"/>
                    <a:pt x="310" y="347"/>
                  </a:cubicBezTo>
                  <a:cubicBezTo>
                    <a:pt x="347" y="365"/>
                    <a:pt x="384" y="388"/>
                    <a:pt x="444" y="388"/>
                  </a:cubicBezTo>
                  <a:cubicBezTo>
                    <a:pt x="444" y="388"/>
                    <a:pt x="462" y="388"/>
                    <a:pt x="462" y="365"/>
                  </a:cubicBezTo>
                  <a:cubicBezTo>
                    <a:pt x="462" y="347"/>
                    <a:pt x="444" y="347"/>
                    <a:pt x="444" y="347"/>
                  </a:cubicBezTo>
                  <a:cubicBezTo>
                    <a:pt x="407" y="328"/>
                    <a:pt x="365" y="328"/>
                    <a:pt x="328" y="310"/>
                  </a:cubicBezTo>
                  <a:cubicBezTo>
                    <a:pt x="291" y="291"/>
                    <a:pt x="250" y="250"/>
                    <a:pt x="231" y="231"/>
                  </a:cubicBezTo>
                  <a:cubicBezTo>
                    <a:pt x="194" y="194"/>
                    <a:pt x="176" y="176"/>
                    <a:pt x="153" y="134"/>
                  </a:cubicBezTo>
                  <a:cubicBezTo>
                    <a:pt x="134" y="116"/>
                    <a:pt x="134" y="97"/>
                    <a:pt x="116" y="79"/>
                  </a:cubicBezTo>
                  <a:lnTo>
                    <a:pt x="116" y="60"/>
                  </a:lnTo>
                  <a:lnTo>
                    <a:pt x="97" y="42"/>
                  </a:lnTo>
                  <a:lnTo>
                    <a:pt x="97" y="19"/>
                  </a:lnTo>
                  <a:cubicBezTo>
                    <a:pt x="79" y="0"/>
                    <a:pt x="60" y="0"/>
                    <a:pt x="3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6"/>
            <p:cNvSpPr/>
            <p:nvPr/>
          </p:nvSpPr>
          <p:spPr>
            <a:xfrm>
              <a:off x="2889775" y="3231956"/>
              <a:ext cx="56461" cy="115308"/>
            </a:xfrm>
            <a:custGeom>
              <a:avLst/>
              <a:gdLst/>
              <a:ahLst/>
              <a:cxnLst/>
              <a:rect l="l" t="t" r="r" b="b"/>
              <a:pathLst>
                <a:path w="426" h="870" extrusionOk="0">
                  <a:moveTo>
                    <a:pt x="60" y="0"/>
                  </a:moveTo>
                  <a:cubicBezTo>
                    <a:pt x="19" y="0"/>
                    <a:pt x="0" y="19"/>
                    <a:pt x="0" y="60"/>
                  </a:cubicBezTo>
                  <a:lnTo>
                    <a:pt x="0" y="79"/>
                  </a:lnTo>
                  <a:lnTo>
                    <a:pt x="0" y="97"/>
                  </a:lnTo>
                  <a:cubicBezTo>
                    <a:pt x="19" y="116"/>
                    <a:pt x="19" y="134"/>
                    <a:pt x="19" y="157"/>
                  </a:cubicBezTo>
                  <a:lnTo>
                    <a:pt x="19" y="250"/>
                  </a:lnTo>
                  <a:cubicBezTo>
                    <a:pt x="37" y="310"/>
                    <a:pt x="60" y="365"/>
                    <a:pt x="79" y="444"/>
                  </a:cubicBezTo>
                  <a:cubicBezTo>
                    <a:pt x="97" y="504"/>
                    <a:pt x="116" y="559"/>
                    <a:pt x="134" y="619"/>
                  </a:cubicBezTo>
                  <a:cubicBezTo>
                    <a:pt x="134" y="656"/>
                    <a:pt x="153" y="675"/>
                    <a:pt x="176" y="712"/>
                  </a:cubicBezTo>
                  <a:cubicBezTo>
                    <a:pt x="176" y="735"/>
                    <a:pt x="194" y="772"/>
                    <a:pt x="213" y="809"/>
                  </a:cubicBezTo>
                  <a:cubicBezTo>
                    <a:pt x="237" y="848"/>
                    <a:pt x="271" y="869"/>
                    <a:pt x="307" y="869"/>
                  </a:cubicBezTo>
                  <a:cubicBezTo>
                    <a:pt x="326" y="869"/>
                    <a:pt x="346" y="863"/>
                    <a:pt x="365" y="850"/>
                  </a:cubicBezTo>
                  <a:cubicBezTo>
                    <a:pt x="425" y="809"/>
                    <a:pt x="425" y="753"/>
                    <a:pt x="407" y="693"/>
                  </a:cubicBezTo>
                  <a:lnTo>
                    <a:pt x="384" y="693"/>
                  </a:lnTo>
                  <a:cubicBezTo>
                    <a:pt x="384" y="675"/>
                    <a:pt x="365" y="638"/>
                    <a:pt x="347" y="619"/>
                  </a:cubicBezTo>
                  <a:cubicBezTo>
                    <a:pt x="328" y="596"/>
                    <a:pt x="310" y="578"/>
                    <a:pt x="310" y="541"/>
                  </a:cubicBezTo>
                  <a:cubicBezTo>
                    <a:pt x="268" y="481"/>
                    <a:pt x="250" y="444"/>
                    <a:pt x="213" y="388"/>
                  </a:cubicBezTo>
                  <a:cubicBezTo>
                    <a:pt x="194" y="328"/>
                    <a:pt x="176" y="273"/>
                    <a:pt x="153" y="213"/>
                  </a:cubicBezTo>
                  <a:cubicBezTo>
                    <a:pt x="134" y="194"/>
                    <a:pt x="134" y="157"/>
                    <a:pt x="116" y="134"/>
                  </a:cubicBezTo>
                  <a:lnTo>
                    <a:pt x="116" y="79"/>
                  </a:lnTo>
                  <a:lnTo>
                    <a:pt x="116" y="60"/>
                  </a:lnTo>
                  <a:lnTo>
                    <a:pt x="97" y="42"/>
                  </a:lnTo>
                  <a:cubicBezTo>
                    <a:pt x="97" y="19"/>
                    <a:pt x="79" y="0"/>
                    <a:pt x="60"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6"/>
            <p:cNvSpPr/>
            <p:nvPr/>
          </p:nvSpPr>
          <p:spPr>
            <a:xfrm>
              <a:off x="2854255" y="3410750"/>
              <a:ext cx="15374" cy="15374"/>
            </a:xfrm>
            <a:custGeom>
              <a:avLst/>
              <a:gdLst/>
              <a:ahLst/>
              <a:cxnLst/>
              <a:rect l="l" t="t" r="r" b="b"/>
              <a:pathLst>
                <a:path w="116" h="116" extrusionOk="0">
                  <a:moveTo>
                    <a:pt x="0" y="0"/>
                  </a:moveTo>
                  <a:lnTo>
                    <a:pt x="0" y="37"/>
                  </a:lnTo>
                  <a:cubicBezTo>
                    <a:pt x="19" y="37"/>
                    <a:pt x="19" y="56"/>
                    <a:pt x="19" y="56"/>
                  </a:cubicBezTo>
                  <a:cubicBezTo>
                    <a:pt x="19" y="79"/>
                    <a:pt x="37" y="79"/>
                    <a:pt x="37" y="97"/>
                  </a:cubicBezTo>
                  <a:lnTo>
                    <a:pt x="56" y="116"/>
                  </a:lnTo>
                  <a:cubicBezTo>
                    <a:pt x="56" y="97"/>
                    <a:pt x="56" y="97"/>
                    <a:pt x="37" y="79"/>
                  </a:cubicBezTo>
                  <a:lnTo>
                    <a:pt x="37" y="56"/>
                  </a:lnTo>
                  <a:cubicBezTo>
                    <a:pt x="37" y="38"/>
                    <a:pt x="37" y="37"/>
                    <a:pt x="19" y="20"/>
                  </a:cubicBezTo>
                  <a:lnTo>
                    <a:pt x="19" y="20"/>
                  </a:lnTo>
                  <a:cubicBezTo>
                    <a:pt x="31" y="21"/>
                    <a:pt x="43" y="25"/>
                    <a:pt x="56" y="37"/>
                  </a:cubicBezTo>
                  <a:lnTo>
                    <a:pt x="116" y="37"/>
                  </a:lnTo>
                  <a:cubicBezTo>
                    <a:pt x="97" y="37"/>
                    <a:pt x="74" y="19"/>
                    <a:pt x="56" y="19"/>
                  </a:cubicBezTo>
                  <a:cubicBezTo>
                    <a:pt x="43" y="7"/>
                    <a:pt x="31" y="2"/>
                    <a:pt x="19" y="1"/>
                  </a:cubicBezTo>
                  <a:lnTo>
                    <a:pt x="19" y="1"/>
                  </a:lnTo>
                  <a:lnTo>
                    <a:pt x="19" y="0"/>
                  </a:lnTo>
                  <a:lnTo>
                    <a:pt x="18" y="1"/>
                  </a:lnTo>
                  <a:lnTo>
                    <a:pt x="18" y="1"/>
                  </a:lnTo>
                  <a:cubicBezTo>
                    <a:pt x="12" y="0"/>
                    <a:pt x="6"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6"/>
            <p:cNvSpPr/>
            <p:nvPr/>
          </p:nvSpPr>
          <p:spPr>
            <a:xfrm>
              <a:off x="2848689" y="3405846"/>
              <a:ext cx="28363" cy="27700"/>
            </a:xfrm>
            <a:custGeom>
              <a:avLst/>
              <a:gdLst/>
              <a:ahLst/>
              <a:cxnLst/>
              <a:rect l="l" t="t" r="r" b="b"/>
              <a:pathLst>
                <a:path w="214" h="209" extrusionOk="0">
                  <a:moveTo>
                    <a:pt x="0" y="0"/>
                  </a:moveTo>
                  <a:lnTo>
                    <a:pt x="24" y="56"/>
                  </a:lnTo>
                  <a:lnTo>
                    <a:pt x="42" y="74"/>
                  </a:lnTo>
                  <a:lnTo>
                    <a:pt x="42" y="93"/>
                  </a:lnTo>
                  <a:lnTo>
                    <a:pt x="61" y="93"/>
                  </a:lnTo>
                  <a:lnTo>
                    <a:pt x="61" y="134"/>
                  </a:lnTo>
                  <a:cubicBezTo>
                    <a:pt x="79" y="134"/>
                    <a:pt x="79" y="153"/>
                    <a:pt x="79" y="153"/>
                  </a:cubicBezTo>
                  <a:lnTo>
                    <a:pt x="116" y="208"/>
                  </a:lnTo>
                  <a:lnTo>
                    <a:pt x="98" y="153"/>
                  </a:lnTo>
                  <a:lnTo>
                    <a:pt x="98" y="116"/>
                  </a:lnTo>
                  <a:lnTo>
                    <a:pt x="98" y="93"/>
                  </a:lnTo>
                  <a:lnTo>
                    <a:pt x="79" y="74"/>
                  </a:lnTo>
                  <a:lnTo>
                    <a:pt x="98" y="74"/>
                  </a:lnTo>
                  <a:cubicBezTo>
                    <a:pt x="116" y="74"/>
                    <a:pt x="139" y="93"/>
                    <a:pt x="158" y="93"/>
                  </a:cubicBezTo>
                  <a:lnTo>
                    <a:pt x="213" y="93"/>
                  </a:lnTo>
                  <a:lnTo>
                    <a:pt x="158" y="74"/>
                  </a:lnTo>
                  <a:cubicBezTo>
                    <a:pt x="139" y="56"/>
                    <a:pt x="116" y="56"/>
                    <a:pt x="116" y="37"/>
                  </a:cubicBezTo>
                  <a:cubicBezTo>
                    <a:pt x="98" y="37"/>
                    <a:pt x="79" y="19"/>
                    <a:pt x="61" y="19"/>
                  </a:cubicBez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6"/>
            <p:cNvSpPr/>
            <p:nvPr/>
          </p:nvSpPr>
          <p:spPr>
            <a:xfrm>
              <a:off x="2821121" y="3335601"/>
              <a:ext cx="38171" cy="77667"/>
            </a:xfrm>
            <a:custGeom>
              <a:avLst/>
              <a:gdLst/>
              <a:ahLst/>
              <a:cxnLst/>
              <a:rect l="l" t="t" r="r" b="b"/>
              <a:pathLst>
                <a:path w="288" h="586" extrusionOk="0">
                  <a:moveTo>
                    <a:pt x="40" y="1"/>
                  </a:moveTo>
                  <a:cubicBezTo>
                    <a:pt x="28" y="1"/>
                    <a:pt x="19" y="14"/>
                    <a:pt x="19" y="27"/>
                  </a:cubicBezTo>
                  <a:lnTo>
                    <a:pt x="19" y="45"/>
                  </a:lnTo>
                  <a:lnTo>
                    <a:pt x="19" y="68"/>
                  </a:lnTo>
                  <a:cubicBezTo>
                    <a:pt x="1" y="87"/>
                    <a:pt x="1" y="105"/>
                    <a:pt x="1" y="105"/>
                  </a:cubicBezTo>
                  <a:cubicBezTo>
                    <a:pt x="1" y="142"/>
                    <a:pt x="1" y="161"/>
                    <a:pt x="19" y="202"/>
                  </a:cubicBezTo>
                  <a:cubicBezTo>
                    <a:pt x="19" y="239"/>
                    <a:pt x="38" y="299"/>
                    <a:pt x="56" y="336"/>
                  </a:cubicBezTo>
                  <a:cubicBezTo>
                    <a:pt x="56" y="373"/>
                    <a:pt x="74" y="392"/>
                    <a:pt x="74" y="415"/>
                  </a:cubicBezTo>
                  <a:cubicBezTo>
                    <a:pt x="93" y="433"/>
                    <a:pt x="116" y="452"/>
                    <a:pt x="116" y="470"/>
                  </a:cubicBezTo>
                  <a:cubicBezTo>
                    <a:pt x="153" y="530"/>
                    <a:pt x="190" y="567"/>
                    <a:pt x="232" y="586"/>
                  </a:cubicBezTo>
                  <a:lnTo>
                    <a:pt x="269" y="586"/>
                  </a:lnTo>
                  <a:cubicBezTo>
                    <a:pt x="269" y="586"/>
                    <a:pt x="287" y="567"/>
                    <a:pt x="269" y="549"/>
                  </a:cubicBezTo>
                  <a:cubicBezTo>
                    <a:pt x="250" y="507"/>
                    <a:pt x="232" y="470"/>
                    <a:pt x="232" y="415"/>
                  </a:cubicBezTo>
                  <a:cubicBezTo>
                    <a:pt x="208" y="392"/>
                    <a:pt x="208" y="373"/>
                    <a:pt x="190" y="355"/>
                  </a:cubicBezTo>
                  <a:lnTo>
                    <a:pt x="190" y="336"/>
                  </a:lnTo>
                  <a:lnTo>
                    <a:pt x="172" y="318"/>
                  </a:lnTo>
                  <a:lnTo>
                    <a:pt x="172" y="299"/>
                  </a:lnTo>
                  <a:cubicBezTo>
                    <a:pt x="153" y="258"/>
                    <a:pt x="153" y="221"/>
                    <a:pt x="135" y="161"/>
                  </a:cubicBezTo>
                  <a:cubicBezTo>
                    <a:pt x="135" y="142"/>
                    <a:pt x="116" y="124"/>
                    <a:pt x="116" y="105"/>
                  </a:cubicBezTo>
                  <a:lnTo>
                    <a:pt x="116" y="68"/>
                  </a:lnTo>
                  <a:lnTo>
                    <a:pt x="116" y="45"/>
                  </a:lnTo>
                  <a:lnTo>
                    <a:pt x="93" y="45"/>
                  </a:lnTo>
                  <a:lnTo>
                    <a:pt x="93" y="27"/>
                  </a:lnTo>
                  <a:cubicBezTo>
                    <a:pt x="93" y="8"/>
                    <a:pt x="74" y="8"/>
                    <a:pt x="56" y="8"/>
                  </a:cubicBezTo>
                  <a:cubicBezTo>
                    <a:pt x="51" y="3"/>
                    <a:pt x="45" y="1"/>
                    <a:pt x="4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6"/>
            <p:cNvSpPr/>
            <p:nvPr/>
          </p:nvSpPr>
          <p:spPr>
            <a:xfrm>
              <a:off x="2830929" y="3231294"/>
              <a:ext cx="41219" cy="74884"/>
            </a:xfrm>
            <a:custGeom>
              <a:avLst/>
              <a:gdLst/>
              <a:ahLst/>
              <a:cxnLst/>
              <a:rect l="l" t="t" r="r" b="b"/>
              <a:pathLst>
                <a:path w="311" h="565" extrusionOk="0">
                  <a:moveTo>
                    <a:pt x="53" y="0"/>
                  </a:moveTo>
                  <a:cubicBezTo>
                    <a:pt x="49" y="0"/>
                    <a:pt x="46" y="2"/>
                    <a:pt x="42" y="5"/>
                  </a:cubicBezTo>
                  <a:cubicBezTo>
                    <a:pt x="19" y="5"/>
                    <a:pt x="0" y="24"/>
                    <a:pt x="0" y="47"/>
                  </a:cubicBezTo>
                  <a:lnTo>
                    <a:pt x="0" y="65"/>
                  </a:lnTo>
                  <a:lnTo>
                    <a:pt x="0" y="84"/>
                  </a:lnTo>
                  <a:lnTo>
                    <a:pt x="0" y="121"/>
                  </a:lnTo>
                  <a:cubicBezTo>
                    <a:pt x="0" y="139"/>
                    <a:pt x="19" y="181"/>
                    <a:pt x="19" y="199"/>
                  </a:cubicBezTo>
                  <a:cubicBezTo>
                    <a:pt x="42" y="255"/>
                    <a:pt x="61" y="296"/>
                    <a:pt x="79" y="333"/>
                  </a:cubicBezTo>
                  <a:cubicBezTo>
                    <a:pt x="98" y="393"/>
                    <a:pt x="116" y="430"/>
                    <a:pt x="158" y="467"/>
                  </a:cubicBezTo>
                  <a:cubicBezTo>
                    <a:pt x="195" y="509"/>
                    <a:pt x="232" y="546"/>
                    <a:pt x="292" y="564"/>
                  </a:cubicBezTo>
                  <a:cubicBezTo>
                    <a:pt x="292" y="564"/>
                    <a:pt x="310" y="564"/>
                    <a:pt x="310" y="546"/>
                  </a:cubicBezTo>
                  <a:lnTo>
                    <a:pt x="310" y="527"/>
                  </a:lnTo>
                  <a:cubicBezTo>
                    <a:pt x="273" y="486"/>
                    <a:pt x="232" y="467"/>
                    <a:pt x="195" y="430"/>
                  </a:cubicBezTo>
                  <a:cubicBezTo>
                    <a:pt x="176" y="393"/>
                    <a:pt x="158" y="352"/>
                    <a:pt x="134" y="315"/>
                  </a:cubicBezTo>
                  <a:cubicBezTo>
                    <a:pt x="116" y="278"/>
                    <a:pt x="98" y="218"/>
                    <a:pt x="98" y="181"/>
                  </a:cubicBezTo>
                  <a:lnTo>
                    <a:pt x="98" y="121"/>
                  </a:lnTo>
                  <a:lnTo>
                    <a:pt x="98" y="84"/>
                  </a:lnTo>
                  <a:lnTo>
                    <a:pt x="98" y="65"/>
                  </a:lnTo>
                  <a:lnTo>
                    <a:pt x="98" y="47"/>
                  </a:lnTo>
                  <a:cubicBezTo>
                    <a:pt x="83" y="28"/>
                    <a:pt x="68" y="0"/>
                    <a:pt x="53"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6"/>
            <p:cNvSpPr/>
            <p:nvPr/>
          </p:nvSpPr>
          <p:spPr>
            <a:xfrm>
              <a:off x="2813169" y="3230896"/>
              <a:ext cx="30749" cy="132007"/>
            </a:xfrm>
            <a:custGeom>
              <a:avLst/>
              <a:gdLst/>
              <a:ahLst/>
              <a:cxnLst/>
              <a:rect l="l" t="t" r="r" b="b"/>
              <a:pathLst>
                <a:path w="232" h="996" extrusionOk="0">
                  <a:moveTo>
                    <a:pt x="174" y="1"/>
                  </a:moveTo>
                  <a:cubicBezTo>
                    <a:pt x="155" y="1"/>
                    <a:pt x="134" y="14"/>
                    <a:pt x="134" y="27"/>
                  </a:cubicBezTo>
                  <a:cubicBezTo>
                    <a:pt x="116" y="50"/>
                    <a:pt x="116" y="50"/>
                    <a:pt x="116" y="68"/>
                  </a:cubicBezTo>
                  <a:lnTo>
                    <a:pt x="116" y="87"/>
                  </a:lnTo>
                  <a:cubicBezTo>
                    <a:pt x="98" y="105"/>
                    <a:pt x="98" y="124"/>
                    <a:pt x="98" y="142"/>
                  </a:cubicBezTo>
                  <a:cubicBezTo>
                    <a:pt x="79" y="184"/>
                    <a:pt x="79" y="202"/>
                    <a:pt x="79" y="239"/>
                  </a:cubicBezTo>
                  <a:cubicBezTo>
                    <a:pt x="61" y="318"/>
                    <a:pt x="37" y="373"/>
                    <a:pt x="19" y="452"/>
                  </a:cubicBezTo>
                  <a:cubicBezTo>
                    <a:pt x="19" y="530"/>
                    <a:pt x="19" y="604"/>
                    <a:pt x="0" y="664"/>
                  </a:cubicBezTo>
                  <a:lnTo>
                    <a:pt x="0" y="780"/>
                  </a:lnTo>
                  <a:lnTo>
                    <a:pt x="0" y="895"/>
                  </a:lnTo>
                  <a:cubicBezTo>
                    <a:pt x="17" y="944"/>
                    <a:pt x="65" y="996"/>
                    <a:pt x="113" y="996"/>
                  </a:cubicBezTo>
                  <a:cubicBezTo>
                    <a:pt x="120" y="996"/>
                    <a:pt x="127" y="995"/>
                    <a:pt x="134" y="992"/>
                  </a:cubicBezTo>
                  <a:cubicBezTo>
                    <a:pt x="195" y="992"/>
                    <a:pt x="232" y="932"/>
                    <a:pt x="213" y="877"/>
                  </a:cubicBezTo>
                  <a:lnTo>
                    <a:pt x="213" y="858"/>
                  </a:lnTo>
                  <a:lnTo>
                    <a:pt x="213" y="761"/>
                  </a:lnTo>
                  <a:cubicBezTo>
                    <a:pt x="195" y="743"/>
                    <a:pt x="195" y="701"/>
                    <a:pt x="195" y="664"/>
                  </a:cubicBezTo>
                  <a:lnTo>
                    <a:pt x="195" y="470"/>
                  </a:lnTo>
                  <a:lnTo>
                    <a:pt x="195" y="258"/>
                  </a:lnTo>
                  <a:cubicBezTo>
                    <a:pt x="195" y="221"/>
                    <a:pt x="195" y="202"/>
                    <a:pt x="213" y="165"/>
                  </a:cubicBezTo>
                  <a:lnTo>
                    <a:pt x="213" y="105"/>
                  </a:lnTo>
                  <a:lnTo>
                    <a:pt x="213" y="87"/>
                  </a:lnTo>
                  <a:lnTo>
                    <a:pt x="213" y="68"/>
                  </a:lnTo>
                  <a:lnTo>
                    <a:pt x="232" y="68"/>
                  </a:lnTo>
                  <a:cubicBezTo>
                    <a:pt x="232" y="50"/>
                    <a:pt x="213" y="8"/>
                    <a:pt x="195" y="8"/>
                  </a:cubicBezTo>
                  <a:cubicBezTo>
                    <a:pt x="189" y="3"/>
                    <a:pt x="182" y="1"/>
                    <a:pt x="17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6"/>
            <p:cNvSpPr/>
            <p:nvPr/>
          </p:nvSpPr>
          <p:spPr>
            <a:xfrm>
              <a:off x="2726225" y="3448656"/>
              <a:ext cx="10470" cy="12989"/>
            </a:xfrm>
            <a:custGeom>
              <a:avLst/>
              <a:gdLst/>
              <a:ahLst/>
              <a:cxnLst/>
              <a:rect l="l" t="t" r="r" b="b"/>
              <a:pathLst>
                <a:path w="79" h="98" extrusionOk="0">
                  <a:moveTo>
                    <a:pt x="60" y="1"/>
                  </a:moveTo>
                  <a:lnTo>
                    <a:pt x="60" y="24"/>
                  </a:lnTo>
                  <a:cubicBezTo>
                    <a:pt x="42" y="42"/>
                    <a:pt x="42" y="42"/>
                    <a:pt x="23" y="61"/>
                  </a:cubicBezTo>
                  <a:cubicBezTo>
                    <a:pt x="23" y="79"/>
                    <a:pt x="0" y="79"/>
                    <a:pt x="0" y="98"/>
                  </a:cubicBezTo>
                  <a:cubicBezTo>
                    <a:pt x="23" y="98"/>
                    <a:pt x="23" y="79"/>
                    <a:pt x="42" y="61"/>
                  </a:cubicBezTo>
                  <a:cubicBezTo>
                    <a:pt x="42" y="61"/>
                    <a:pt x="60" y="61"/>
                    <a:pt x="60" y="42"/>
                  </a:cubicBezTo>
                  <a:lnTo>
                    <a:pt x="60" y="61"/>
                  </a:lnTo>
                  <a:lnTo>
                    <a:pt x="60" y="79"/>
                  </a:lnTo>
                  <a:lnTo>
                    <a:pt x="79" y="98"/>
                  </a:lnTo>
                  <a:lnTo>
                    <a:pt x="79" y="79"/>
                  </a:lnTo>
                  <a:lnTo>
                    <a:pt x="79" y="42"/>
                  </a:lnTo>
                  <a:lnTo>
                    <a:pt x="79" y="24"/>
                  </a:lnTo>
                  <a:lnTo>
                    <a:pt x="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6"/>
            <p:cNvSpPr/>
            <p:nvPr/>
          </p:nvSpPr>
          <p:spPr>
            <a:xfrm>
              <a:off x="2723707" y="3443752"/>
              <a:ext cx="15507" cy="28363"/>
            </a:xfrm>
            <a:custGeom>
              <a:avLst/>
              <a:gdLst/>
              <a:ahLst/>
              <a:cxnLst/>
              <a:rect l="l" t="t" r="r" b="b"/>
              <a:pathLst>
                <a:path w="117" h="214" extrusionOk="0">
                  <a:moveTo>
                    <a:pt x="98" y="1"/>
                  </a:moveTo>
                  <a:lnTo>
                    <a:pt x="61" y="38"/>
                  </a:lnTo>
                  <a:cubicBezTo>
                    <a:pt x="61" y="61"/>
                    <a:pt x="42" y="79"/>
                    <a:pt x="42" y="98"/>
                  </a:cubicBezTo>
                  <a:cubicBezTo>
                    <a:pt x="19" y="116"/>
                    <a:pt x="19" y="116"/>
                    <a:pt x="19" y="135"/>
                  </a:cubicBezTo>
                  <a:lnTo>
                    <a:pt x="1" y="176"/>
                  </a:lnTo>
                  <a:lnTo>
                    <a:pt x="1" y="176"/>
                  </a:lnTo>
                  <a:lnTo>
                    <a:pt x="42" y="153"/>
                  </a:lnTo>
                  <a:cubicBezTo>
                    <a:pt x="42" y="135"/>
                    <a:pt x="61" y="116"/>
                    <a:pt x="61" y="116"/>
                  </a:cubicBezTo>
                  <a:lnTo>
                    <a:pt x="79" y="116"/>
                  </a:lnTo>
                  <a:lnTo>
                    <a:pt x="79" y="135"/>
                  </a:lnTo>
                  <a:lnTo>
                    <a:pt x="79" y="153"/>
                  </a:lnTo>
                  <a:cubicBezTo>
                    <a:pt x="79" y="153"/>
                    <a:pt x="98" y="153"/>
                    <a:pt x="98" y="176"/>
                  </a:cubicBezTo>
                  <a:lnTo>
                    <a:pt x="116" y="213"/>
                  </a:lnTo>
                  <a:lnTo>
                    <a:pt x="116" y="176"/>
                  </a:lnTo>
                  <a:lnTo>
                    <a:pt x="116" y="135"/>
                  </a:lnTo>
                  <a:lnTo>
                    <a:pt x="116" y="116"/>
                  </a:lnTo>
                  <a:lnTo>
                    <a:pt x="116" y="98"/>
                  </a:lnTo>
                  <a:lnTo>
                    <a:pt x="116" y="79"/>
                  </a:lnTo>
                  <a:cubicBezTo>
                    <a:pt x="98" y="79"/>
                    <a:pt x="98" y="61"/>
                    <a:pt x="98" y="61"/>
                  </a:cubicBezTo>
                  <a:lnTo>
                    <a:pt x="9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6"/>
            <p:cNvSpPr/>
            <p:nvPr/>
          </p:nvSpPr>
          <p:spPr>
            <a:xfrm>
              <a:off x="2723707" y="3387423"/>
              <a:ext cx="15507" cy="67992"/>
            </a:xfrm>
            <a:custGeom>
              <a:avLst/>
              <a:gdLst/>
              <a:ahLst/>
              <a:cxnLst/>
              <a:rect l="l" t="t" r="r" b="b"/>
              <a:pathLst>
                <a:path w="117" h="513" extrusionOk="0">
                  <a:moveTo>
                    <a:pt x="42" y="1"/>
                  </a:moveTo>
                  <a:cubicBezTo>
                    <a:pt x="19" y="1"/>
                    <a:pt x="1" y="24"/>
                    <a:pt x="1" y="42"/>
                  </a:cubicBezTo>
                  <a:lnTo>
                    <a:pt x="1" y="158"/>
                  </a:lnTo>
                  <a:lnTo>
                    <a:pt x="1" y="273"/>
                  </a:lnTo>
                  <a:cubicBezTo>
                    <a:pt x="1" y="292"/>
                    <a:pt x="1" y="329"/>
                    <a:pt x="19" y="370"/>
                  </a:cubicBezTo>
                  <a:lnTo>
                    <a:pt x="19" y="426"/>
                  </a:lnTo>
                  <a:cubicBezTo>
                    <a:pt x="19" y="444"/>
                    <a:pt x="42" y="463"/>
                    <a:pt x="42" y="486"/>
                  </a:cubicBezTo>
                  <a:cubicBezTo>
                    <a:pt x="42" y="504"/>
                    <a:pt x="61" y="504"/>
                    <a:pt x="79" y="504"/>
                  </a:cubicBezTo>
                  <a:cubicBezTo>
                    <a:pt x="85" y="510"/>
                    <a:pt x="90" y="512"/>
                    <a:pt x="95" y="512"/>
                  </a:cubicBezTo>
                  <a:cubicBezTo>
                    <a:pt x="107" y="512"/>
                    <a:pt x="116" y="499"/>
                    <a:pt x="116" y="486"/>
                  </a:cubicBezTo>
                  <a:lnTo>
                    <a:pt x="116" y="426"/>
                  </a:lnTo>
                  <a:lnTo>
                    <a:pt x="116" y="370"/>
                  </a:lnTo>
                  <a:lnTo>
                    <a:pt x="116" y="255"/>
                  </a:lnTo>
                  <a:cubicBezTo>
                    <a:pt x="116" y="213"/>
                    <a:pt x="98" y="176"/>
                    <a:pt x="98" y="139"/>
                  </a:cubicBezTo>
                  <a:cubicBezTo>
                    <a:pt x="98" y="98"/>
                    <a:pt x="79" y="61"/>
                    <a:pt x="79" y="24"/>
                  </a:cubicBezTo>
                  <a:cubicBezTo>
                    <a:pt x="61" y="1"/>
                    <a:pt x="61" y="1"/>
                    <a:pt x="42" y="1"/>
                  </a:cubicBez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6"/>
            <p:cNvSpPr/>
            <p:nvPr/>
          </p:nvSpPr>
          <p:spPr>
            <a:xfrm>
              <a:off x="2713899" y="3264958"/>
              <a:ext cx="101789" cy="146586"/>
            </a:xfrm>
            <a:custGeom>
              <a:avLst/>
              <a:gdLst/>
              <a:ahLst/>
              <a:cxnLst/>
              <a:rect l="l" t="t" r="r" b="b"/>
              <a:pathLst>
                <a:path w="768" h="1106" extrusionOk="0">
                  <a:moveTo>
                    <a:pt x="731" y="1"/>
                  </a:moveTo>
                  <a:cubicBezTo>
                    <a:pt x="713" y="1"/>
                    <a:pt x="694" y="1"/>
                    <a:pt x="671" y="24"/>
                  </a:cubicBezTo>
                  <a:lnTo>
                    <a:pt x="671" y="42"/>
                  </a:lnTo>
                  <a:lnTo>
                    <a:pt x="652" y="42"/>
                  </a:lnTo>
                  <a:cubicBezTo>
                    <a:pt x="652" y="61"/>
                    <a:pt x="634" y="61"/>
                    <a:pt x="634" y="79"/>
                  </a:cubicBezTo>
                  <a:cubicBezTo>
                    <a:pt x="615" y="98"/>
                    <a:pt x="597" y="98"/>
                    <a:pt x="579" y="116"/>
                  </a:cubicBezTo>
                  <a:cubicBezTo>
                    <a:pt x="537" y="158"/>
                    <a:pt x="500" y="176"/>
                    <a:pt x="440" y="195"/>
                  </a:cubicBezTo>
                  <a:cubicBezTo>
                    <a:pt x="366" y="232"/>
                    <a:pt x="269" y="255"/>
                    <a:pt x="153" y="273"/>
                  </a:cubicBezTo>
                  <a:cubicBezTo>
                    <a:pt x="135" y="273"/>
                    <a:pt x="116" y="292"/>
                    <a:pt x="93" y="310"/>
                  </a:cubicBezTo>
                  <a:lnTo>
                    <a:pt x="93" y="329"/>
                  </a:lnTo>
                  <a:lnTo>
                    <a:pt x="93" y="370"/>
                  </a:lnTo>
                  <a:cubicBezTo>
                    <a:pt x="75" y="370"/>
                    <a:pt x="75" y="389"/>
                    <a:pt x="75" y="407"/>
                  </a:cubicBezTo>
                  <a:cubicBezTo>
                    <a:pt x="75" y="426"/>
                    <a:pt x="56" y="463"/>
                    <a:pt x="56" y="486"/>
                  </a:cubicBezTo>
                  <a:cubicBezTo>
                    <a:pt x="38" y="541"/>
                    <a:pt x="38" y="601"/>
                    <a:pt x="19" y="657"/>
                  </a:cubicBezTo>
                  <a:cubicBezTo>
                    <a:pt x="19" y="717"/>
                    <a:pt x="1" y="772"/>
                    <a:pt x="1" y="832"/>
                  </a:cubicBezTo>
                  <a:lnTo>
                    <a:pt x="1" y="1003"/>
                  </a:lnTo>
                  <a:cubicBezTo>
                    <a:pt x="16" y="1069"/>
                    <a:pt x="57" y="1105"/>
                    <a:pt x="105" y="1105"/>
                  </a:cubicBezTo>
                  <a:cubicBezTo>
                    <a:pt x="115" y="1105"/>
                    <a:pt x="125" y="1104"/>
                    <a:pt x="135" y="1100"/>
                  </a:cubicBezTo>
                  <a:cubicBezTo>
                    <a:pt x="190" y="1100"/>
                    <a:pt x="232" y="1040"/>
                    <a:pt x="232" y="985"/>
                  </a:cubicBezTo>
                  <a:cubicBezTo>
                    <a:pt x="232" y="925"/>
                    <a:pt x="209" y="869"/>
                    <a:pt x="209" y="832"/>
                  </a:cubicBezTo>
                  <a:lnTo>
                    <a:pt x="209" y="675"/>
                  </a:lnTo>
                  <a:cubicBezTo>
                    <a:pt x="209" y="620"/>
                    <a:pt x="209" y="560"/>
                    <a:pt x="232" y="523"/>
                  </a:cubicBezTo>
                  <a:lnTo>
                    <a:pt x="232" y="444"/>
                  </a:lnTo>
                  <a:cubicBezTo>
                    <a:pt x="232" y="426"/>
                    <a:pt x="232" y="407"/>
                    <a:pt x="250" y="407"/>
                  </a:cubicBezTo>
                  <a:cubicBezTo>
                    <a:pt x="324" y="370"/>
                    <a:pt x="421" y="347"/>
                    <a:pt x="500" y="292"/>
                  </a:cubicBezTo>
                  <a:cubicBezTo>
                    <a:pt x="555" y="273"/>
                    <a:pt x="597" y="232"/>
                    <a:pt x="634" y="195"/>
                  </a:cubicBezTo>
                  <a:cubicBezTo>
                    <a:pt x="652" y="176"/>
                    <a:pt x="671" y="158"/>
                    <a:pt x="694" y="139"/>
                  </a:cubicBezTo>
                  <a:cubicBezTo>
                    <a:pt x="713" y="116"/>
                    <a:pt x="713" y="116"/>
                    <a:pt x="731" y="98"/>
                  </a:cubicBezTo>
                  <a:lnTo>
                    <a:pt x="731" y="79"/>
                  </a:lnTo>
                  <a:lnTo>
                    <a:pt x="749" y="79"/>
                  </a:lnTo>
                  <a:lnTo>
                    <a:pt x="749" y="61"/>
                  </a:lnTo>
                  <a:cubicBezTo>
                    <a:pt x="768" y="42"/>
                    <a:pt x="749" y="24"/>
                    <a:pt x="73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6"/>
            <p:cNvSpPr/>
            <p:nvPr/>
          </p:nvSpPr>
          <p:spPr>
            <a:xfrm>
              <a:off x="2721321" y="3191532"/>
              <a:ext cx="133" cy="133"/>
            </a:xfrm>
            <a:custGeom>
              <a:avLst/>
              <a:gdLst/>
              <a:ahLst/>
              <a:cxnLst/>
              <a:rect l="l" t="t" r="r" b="b"/>
              <a:pathLst>
                <a:path w="1" h="1" extrusionOk="0">
                  <a:moveTo>
                    <a:pt x="0" y="0"/>
                  </a:moveTo>
                  <a:lnTo>
                    <a:pt x="0" y="0"/>
                  </a:lnTo>
                  <a:lnTo>
                    <a:pt x="0" y="0"/>
                  </a:ln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9" name="Google Shape;1699;p46"/>
          <p:cNvGrpSpPr/>
          <p:nvPr/>
        </p:nvGrpSpPr>
        <p:grpSpPr>
          <a:xfrm>
            <a:off x="7874866" y="1017604"/>
            <a:ext cx="396861" cy="406137"/>
            <a:chOff x="6405353" y="2836979"/>
            <a:chExt cx="396861" cy="406137"/>
          </a:xfrm>
        </p:grpSpPr>
        <p:sp>
          <p:nvSpPr>
            <p:cNvPr id="1700" name="Google Shape;1700;p46"/>
            <p:cNvSpPr/>
            <p:nvPr/>
          </p:nvSpPr>
          <p:spPr>
            <a:xfrm>
              <a:off x="6561364" y="3023438"/>
              <a:ext cx="154464" cy="219678"/>
            </a:xfrm>
            <a:custGeom>
              <a:avLst/>
              <a:gdLst/>
              <a:ahLst/>
              <a:cxnLst/>
              <a:rect l="l" t="t" r="r" b="b"/>
              <a:pathLst>
                <a:path w="1198" h="1812" extrusionOk="0">
                  <a:moveTo>
                    <a:pt x="250" y="0"/>
                  </a:moveTo>
                  <a:lnTo>
                    <a:pt x="232" y="19"/>
                  </a:lnTo>
                  <a:lnTo>
                    <a:pt x="1" y="268"/>
                  </a:lnTo>
                  <a:lnTo>
                    <a:pt x="19" y="384"/>
                  </a:lnTo>
                  <a:cubicBezTo>
                    <a:pt x="42" y="444"/>
                    <a:pt x="61" y="499"/>
                    <a:pt x="61" y="559"/>
                  </a:cubicBezTo>
                  <a:cubicBezTo>
                    <a:pt x="61" y="578"/>
                    <a:pt x="79" y="615"/>
                    <a:pt x="79" y="638"/>
                  </a:cubicBezTo>
                  <a:lnTo>
                    <a:pt x="79" y="730"/>
                  </a:lnTo>
                  <a:cubicBezTo>
                    <a:pt x="98" y="809"/>
                    <a:pt x="98" y="887"/>
                    <a:pt x="116" y="943"/>
                  </a:cubicBezTo>
                  <a:cubicBezTo>
                    <a:pt x="135" y="985"/>
                    <a:pt x="135" y="1021"/>
                    <a:pt x="135" y="1058"/>
                  </a:cubicBezTo>
                  <a:cubicBezTo>
                    <a:pt x="158" y="1077"/>
                    <a:pt x="158" y="1077"/>
                    <a:pt x="158" y="1100"/>
                  </a:cubicBezTo>
                  <a:cubicBezTo>
                    <a:pt x="176" y="1155"/>
                    <a:pt x="195" y="1216"/>
                    <a:pt x="232" y="1253"/>
                  </a:cubicBezTo>
                  <a:cubicBezTo>
                    <a:pt x="232" y="1271"/>
                    <a:pt x="250" y="1289"/>
                    <a:pt x="250" y="1289"/>
                  </a:cubicBezTo>
                  <a:cubicBezTo>
                    <a:pt x="292" y="1350"/>
                    <a:pt x="329" y="1387"/>
                    <a:pt x="366" y="1447"/>
                  </a:cubicBezTo>
                  <a:cubicBezTo>
                    <a:pt x="407" y="1484"/>
                    <a:pt x="444" y="1521"/>
                    <a:pt x="504" y="1562"/>
                  </a:cubicBezTo>
                  <a:cubicBezTo>
                    <a:pt x="620" y="1655"/>
                    <a:pt x="735" y="1733"/>
                    <a:pt x="906" y="1812"/>
                  </a:cubicBezTo>
                  <a:cubicBezTo>
                    <a:pt x="966" y="1715"/>
                    <a:pt x="1003" y="1636"/>
                    <a:pt x="1059" y="1539"/>
                  </a:cubicBezTo>
                  <a:cubicBezTo>
                    <a:pt x="1082" y="1502"/>
                    <a:pt x="1082" y="1465"/>
                    <a:pt x="1100" y="1423"/>
                  </a:cubicBezTo>
                  <a:cubicBezTo>
                    <a:pt x="1119" y="1387"/>
                    <a:pt x="1137" y="1350"/>
                    <a:pt x="1137" y="1308"/>
                  </a:cubicBezTo>
                  <a:cubicBezTo>
                    <a:pt x="1174" y="1216"/>
                    <a:pt x="1197" y="1100"/>
                    <a:pt x="1197" y="1003"/>
                  </a:cubicBezTo>
                  <a:cubicBezTo>
                    <a:pt x="1197" y="943"/>
                    <a:pt x="1174" y="869"/>
                    <a:pt x="1174" y="809"/>
                  </a:cubicBezTo>
                  <a:cubicBezTo>
                    <a:pt x="1156" y="754"/>
                    <a:pt x="1137" y="693"/>
                    <a:pt x="1100" y="638"/>
                  </a:cubicBezTo>
                  <a:cubicBezTo>
                    <a:pt x="1100" y="596"/>
                    <a:pt x="1082" y="578"/>
                    <a:pt x="1059" y="541"/>
                  </a:cubicBezTo>
                  <a:cubicBezTo>
                    <a:pt x="1022" y="481"/>
                    <a:pt x="985" y="444"/>
                    <a:pt x="925" y="384"/>
                  </a:cubicBezTo>
                  <a:cubicBezTo>
                    <a:pt x="888" y="347"/>
                    <a:pt x="851" y="310"/>
                    <a:pt x="809" y="291"/>
                  </a:cubicBezTo>
                  <a:cubicBezTo>
                    <a:pt x="772" y="268"/>
                    <a:pt x="754" y="250"/>
                    <a:pt x="735" y="231"/>
                  </a:cubicBezTo>
                  <a:cubicBezTo>
                    <a:pt x="675" y="194"/>
                    <a:pt x="620" y="153"/>
                    <a:pt x="541" y="116"/>
                  </a:cubicBezTo>
                  <a:cubicBezTo>
                    <a:pt x="481" y="97"/>
                    <a:pt x="407" y="60"/>
                    <a:pt x="347" y="37"/>
                  </a:cubicBezTo>
                  <a:lnTo>
                    <a:pt x="329" y="19"/>
                  </a:lnTo>
                  <a:cubicBezTo>
                    <a:pt x="292" y="19"/>
                    <a:pt x="273" y="0"/>
                    <a:pt x="25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6"/>
            <p:cNvSpPr/>
            <p:nvPr/>
          </p:nvSpPr>
          <p:spPr>
            <a:xfrm>
              <a:off x="6571549" y="3051443"/>
              <a:ext cx="126356" cy="86319"/>
            </a:xfrm>
            <a:custGeom>
              <a:avLst/>
              <a:gdLst/>
              <a:ahLst/>
              <a:cxnLst/>
              <a:rect l="l" t="t" r="r" b="b"/>
              <a:pathLst>
                <a:path w="980" h="712" extrusionOk="0">
                  <a:moveTo>
                    <a:pt x="656" y="0"/>
                  </a:moveTo>
                  <a:cubicBezTo>
                    <a:pt x="633" y="37"/>
                    <a:pt x="596" y="97"/>
                    <a:pt x="578" y="134"/>
                  </a:cubicBezTo>
                  <a:cubicBezTo>
                    <a:pt x="541" y="176"/>
                    <a:pt x="499" y="213"/>
                    <a:pt x="462" y="250"/>
                  </a:cubicBezTo>
                  <a:cubicBezTo>
                    <a:pt x="425" y="291"/>
                    <a:pt x="365" y="328"/>
                    <a:pt x="328" y="365"/>
                  </a:cubicBezTo>
                  <a:lnTo>
                    <a:pt x="310" y="384"/>
                  </a:lnTo>
                  <a:lnTo>
                    <a:pt x="287" y="384"/>
                  </a:lnTo>
                  <a:lnTo>
                    <a:pt x="250" y="407"/>
                  </a:lnTo>
                  <a:cubicBezTo>
                    <a:pt x="231" y="425"/>
                    <a:pt x="231" y="425"/>
                    <a:pt x="213" y="425"/>
                  </a:cubicBezTo>
                  <a:cubicBezTo>
                    <a:pt x="194" y="444"/>
                    <a:pt x="194" y="444"/>
                    <a:pt x="171" y="444"/>
                  </a:cubicBezTo>
                  <a:lnTo>
                    <a:pt x="153" y="462"/>
                  </a:lnTo>
                  <a:lnTo>
                    <a:pt x="134" y="462"/>
                  </a:lnTo>
                  <a:lnTo>
                    <a:pt x="97" y="481"/>
                  </a:lnTo>
                  <a:cubicBezTo>
                    <a:pt x="79" y="481"/>
                    <a:pt x="79" y="481"/>
                    <a:pt x="79" y="499"/>
                  </a:cubicBezTo>
                  <a:lnTo>
                    <a:pt x="0" y="499"/>
                  </a:lnTo>
                  <a:cubicBezTo>
                    <a:pt x="19" y="578"/>
                    <a:pt x="19" y="656"/>
                    <a:pt x="37" y="712"/>
                  </a:cubicBezTo>
                  <a:lnTo>
                    <a:pt x="250" y="712"/>
                  </a:lnTo>
                  <a:cubicBezTo>
                    <a:pt x="268" y="693"/>
                    <a:pt x="287" y="693"/>
                    <a:pt x="310" y="693"/>
                  </a:cubicBezTo>
                  <a:cubicBezTo>
                    <a:pt x="328" y="693"/>
                    <a:pt x="328" y="693"/>
                    <a:pt x="347" y="675"/>
                  </a:cubicBezTo>
                  <a:lnTo>
                    <a:pt x="402" y="675"/>
                  </a:lnTo>
                  <a:lnTo>
                    <a:pt x="425" y="656"/>
                  </a:lnTo>
                  <a:lnTo>
                    <a:pt x="462" y="656"/>
                  </a:lnTo>
                  <a:cubicBezTo>
                    <a:pt x="541" y="615"/>
                    <a:pt x="596" y="596"/>
                    <a:pt x="675" y="559"/>
                  </a:cubicBezTo>
                  <a:cubicBezTo>
                    <a:pt x="730" y="523"/>
                    <a:pt x="809" y="462"/>
                    <a:pt x="864" y="425"/>
                  </a:cubicBezTo>
                  <a:cubicBezTo>
                    <a:pt x="906" y="384"/>
                    <a:pt x="943" y="347"/>
                    <a:pt x="980" y="310"/>
                  </a:cubicBezTo>
                  <a:cubicBezTo>
                    <a:pt x="943" y="250"/>
                    <a:pt x="906" y="213"/>
                    <a:pt x="846" y="153"/>
                  </a:cubicBezTo>
                  <a:cubicBezTo>
                    <a:pt x="809" y="116"/>
                    <a:pt x="772" y="79"/>
                    <a:pt x="730" y="60"/>
                  </a:cubicBezTo>
                  <a:cubicBezTo>
                    <a:pt x="693" y="37"/>
                    <a:pt x="675" y="19"/>
                    <a:pt x="65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6"/>
            <p:cNvSpPr/>
            <p:nvPr/>
          </p:nvSpPr>
          <p:spPr>
            <a:xfrm>
              <a:off x="6581606" y="3121396"/>
              <a:ext cx="134221" cy="70195"/>
            </a:xfrm>
            <a:custGeom>
              <a:avLst/>
              <a:gdLst/>
              <a:ahLst/>
              <a:cxnLst/>
              <a:rect l="l" t="t" r="r" b="b"/>
              <a:pathLst>
                <a:path w="1041" h="579" extrusionOk="0">
                  <a:moveTo>
                    <a:pt x="1017" y="1"/>
                  </a:moveTo>
                  <a:cubicBezTo>
                    <a:pt x="980" y="19"/>
                    <a:pt x="962" y="38"/>
                    <a:pt x="943" y="61"/>
                  </a:cubicBezTo>
                  <a:cubicBezTo>
                    <a:pt x="883" y="98"/>
                    <a:pt x="828" y="135"/>
                    <a:pt x="786" y="177"/>
                  </a:cubicBezTo>
                  <a:cubicBezTo>
                    <a:pt x="731" y="195"/>
                    <a:pt x="671" y="232"/>
                    <a:pt x="634" y="250"/>
                  </a:cubicBezTo>
                  <a:lnTo>
                    <a:pt x="597" y="250"/>
                  </a:lnTo>
                  <a:cubicBezTo>
                    <a:pt x="597" y="269"/>
                    <a:pt x="597" y="269"/>
                    <a:pt x="578" y="269"/>
                  </a:cubicBezTo>
                  <a:lnTo>
                    <a:pt x="537" y="292"/>
                  </a:lnTo>
                  <a:cubicBezTo>
                    <a:pt x="518" y="292"/>
                    <a:pt x="481" y="311"/>
                    <a:pt x="463" y="311"/>
                  </a:cubicBezTo>
                  <a:lnTo>
                    <a:pt x="403" y="311"/>
                  </a:lnTo>
                  <a:cubicBezTo>
                    <a:pt x="403" y="311"/>
                    <a:pt x="384" y="329"/>
                    <a:pt x="366" y="329"/>
                  </a:cubicBezTo>
                  <a:lnTo>
                    <a:pt x="116" y="329"/>
                  </a:lnTo>
                  <a:lnTo>
                    <a:pt x="93" y="311"/>
                  </a:lnTo>
                  <a:lnTo>
                    <a:pt x="38" y="311"/>
                  </a:lnTo>
                  <a:lnTo>
                    <a:pt x="1" y="292"/>
                  </a:lnTo>
                  <a:lnTo>
                    <a:pt x="1" y="292"/>
                  </a:lnTo>
                  <a:cubicBezTo>
                    <a:pt x="19" y="347"/>
                    <a:pt x="38" y="408"/>
                    <a:pt x="75" y="445"/>
                  </a:cubicBezTo>
                  <a:cubicBezTo>
                    <a:pt x="75" y="463"/>
                    <a:pt x="93" y="481"/>
                    <a:pt x="93" y="481"/>
                  </a:cubicBezTo>
                  <a:lnTo>
                    <a:pt x="135" y="500"/>
                  </a:lnTo>
                  <a:lnTo>
                    <a:pt x="190" y="523"/>
                  </a:lnTo>
                  <a:cubicBezTo>
                    <a:pt x="209" y="523"/>
                    <a:pt x="209" y="523"/>
                    <a:pt x="209" y="542"/>
                  </a:cubicBezTo>
                  <a:lnTo>
                    <a:pt x="287" y="542"/>
                  </a:lnTo>
                  <a:lnTo>
                    <a:pt x="306" y="560"/>
                  </a:lnTo>
                  <a:lnTo>
                    <a:pt x="421" y="560"/>
                  </a:lnTo>
                  <a:cubicBezTo>
                    <a:pt x="440" y="579"/>
                    <a:pt x="463" y="579"/>
                    <a:pt x="481" y="579"/>
                  </a:cubicBezTo>
                  <a:lnTo>
                    <a:pt x="652" y="579"/>
                  </a:lnTo>
                  <a:cubicBezTo>
                    <a:pt x="652" y="579"/>
                    <a:pt x="671" y="579"/>
                    <a:pt x="671" y="560"/>
                  </a:cubicBezTo>
                  <a:lnTo>
                    <a:pt x="694" y="560"/>
                  </a:lnTo>
                  <a:cubicBezTo>
                    <a:pt x="768" y="560"/>
                    <a:pt x="846" y="542"/>
                    <a:pt x="925" y="523"/>
                  </a:cubicBezTo>
                  <a:cubicBezTo>
                    <a:pt x="943" y="523"/>
                    <a:pt x="962" y="500"/>
                    <a:pt x="980" y="500"/>
                  </a:cubicBezTo>
                  <a:cubicBezTo>
                    <a:pt x="1017" y="408"/>
                    <a:pt x="1040" y="292"/>
                    <a:pt x="1040" y="195"/>
                  </a:cubicBezTo>
                  <a:cubicBezTo>
                    <a:pt x="1040" y="135"/>
                    <a:pt x="1017" y="61"/>
                    <a:pt x="1017"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6"/>
            <p:cNvSpPr/>
            <p:nvPr/>
          </p:nvSpPr>
          <p:spPr>
            <a:xfrm>
              <a:off x="6608425" y="3198744"/>
              <a:ext cx="89481" cy="44372"/>
            </a:xfrm>
            <a:custGeom>
              <a:avLst/>
              <a:gdLst/>
              <a:ahLst/>
              <a:cxnLst/>
              <a:rect l="l" t="t" r="r" b="b"/>
              <a:pathLst>
                <a:path w="694" h="366" extrusionOk="0">
                  <a:moveTo>
                    <a:pt x="1" y="1"/>
                  </a:moveTo>
                  <a:lnTo>
                    <a:pt x="1" y="1"/>
                  </a:lnTo>
                  <a:cubicBezTo>
                    <a:pt x="42" y="38"/>
                    <a:pt x="79" y="75"/>
                    <a:pt x="139" y="116"/>
                  </a:cubicBezTo>
                  <a:cubicBezTo>
                    <a:pt x="255" y="209"/>
                    <a:pt x="370" y="287"/>
                    <a:pt x="541" y="366"/>
                  </a:cubicBezTo>
                  <a:cubicBezTo>
                    <a:pt x="601" y="269"/>
                    <a:pt x="638" y="190"/>
                    <a:pt x="694" y="93"/>
                  </a:cubicBezTo>
                  <a:lnTo>
                    <a:pt x="694" y="93"/>
                  </a:lnTo>
                  <a:cubicBezTo>
                    <a:pt x="635" y="120"/>
                    <a:pt x="556" y="142"/>
                    <a:pt x="459" y="142"/>
                  </a:cubicBezTo>
                  <a:cubicBezTo>
                    <a:pt x="337" y="142"/>
                    <a:pt x="184" y="106"/>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6"/>
            <p:cNvSpPr/>
            <p:nvPr/>
          </p:nvSpPr>
          <p:spPr>
            <a:xfrm>
              <a:off x="6536995" y="2836979"/>
              <a:ext cx="210938" cy="191066"/>
            </a:xfrm>
            <a:custGeom>
              <a:avLst/>
              <a:gdLst/>
              <a:ahLst/>
              <a:cxnLst/>
              <a:rect l="l" t="t" r="r" b="b"/>
              <a:pathLst>
                <a:path w="1636" h="1576" extrusionOk="0">
                  <a:moveTo>
                    <a:pt x="1323" y="1"/>
                  </a:moveTo>
                  <a:cubicBezTo>
                    <a:pt x="1242" y="1"/>
                    <a:pt x="1128" y="31"/>
                    <a:pt x="961" y="115"/>
                  </a:cubicBezTo>
                  <a:cubicBezTo>
                    <a:pt x="190" y="517"/>
                    <a:pt x="0" y="1344"/>
                    <a:pt x="0" y="1344"/>
                  </a:cubicBezTo>
                  <a:cubicBezTo>
                    <a:pt x="56" y="1344"/>
                    <a:pt x="93" y="1386"/>
                    <a:pt x="116" y="1423"/>
                  </a:cubicBezTo>
                  <a:cubicBezTo>
                    <a:pt x="153" y="1483"/>
                    <a:pt x="153" y="1575"/>
                    <a:pt x="153" y="1575"/>
                  </a:cubicBezTo>
                  <a:cubicBezTo>
                    <a:pt x="153" y="1575"/>
                    <a:pt x="980" y="1289"/>
                    <a:pt x="1229" y="1095"/>
                  </a:cubicBezTo>
                  <a:cubicBezTo>
                    <a:pt x="1405" y="961"/>
                    <a:pt x="1636" y="651"/>
                    <a:pt x="1479" y="443"/>
                  </a:cubicBezTo>
                  <a:cubicBezTo>
                    <a:pt x="1594" y="305"/>
                    <a:pt x="1576" y="152"/>
                    <a:pt x="1502" y="74"/>
                  </a:cubicBezTo>
                  <a:cubicBezTo>
                    <a:pt x="1461" y="35"/>
                    <a:pt x="1411" y="1"/>
                    <a:pt x="1323"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6"/>
            <p:cNvSpPr/>
            <p:nvPr/>
          </p:nvSpPr>
          <p:spPr>
            <a:xfrm>
              <a:off x="6536995" y="2836979"/>
              <a:ext cx="205651" cy="172517"/>
            </a:xfrm>
            <a:custGeom>
              <a:avLst/>
              <a:gdLst/>
              <a:ahLst/>
              <a:cxnLst/>
              <a:rect l="l" t="t" r="r" b="b"/>
              <a:pathLst>
                <a:path w="1595" h="1423" extrusionOk="0">
                  <a:moveTo>
                    <a:pt x="1323" y="1"/>
                  </a:moveTo>
                  <a:cubicBezTo>
                    <a:pt x="1242" y="1"/>
                    <a:pt x="1128" y="31"/>
                    <a:pt x="961" y="115"/>
                  </a:cubicBezTo>
                  <a:cubicBezTo>
                    <a:pt x="809" y="189"/>
                    <a:pt x="670" y="305"/>
                    <a:pt x="555" y="402"/>
                  </a:cubicBezTo>
                  <a:lnTo>
                    <a:pt x="536" y="420"/>
                  </a:lnTo>
                  <a:cubicBezTo>
                    <a:pt x="116" y="827"/>
                    <a:pt x="0" y="1344"/>
                    <a:pt x="0" y="1344"/>
                  </a:cubicBezTo>
                  <a:cubicBezTo>
                    <a:pt x="56" y="1344"/>
                    <a:pt x="93" y="1386"/>
                    <a:pt x="116" y="1423"/>
                  </a:cubicBezTo>
                  <a:cubicBezTo>
                    <a:pt x="980" y="1076"/>
                    <a:pt x="1479" y="443"/>
                    <a:pt x="1479" y="443"/>
                  </a:cubicBezTo>
                  <a:cubicBezTo>
                    <a:pt x="1594" y="305"/>
                    <a:pt x="1576" y="152"/>
                    <a:pt x="1502" y="74"/>
                  </a:cubicBezTo>
                  <a:cubicBezTo>
                    <a:pt x="1461" y="35"/>
                    <a:pt x="1411" y="1"/>
                    <a:pt x="1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6"/>
            <p:cNvSpPr/>
            <p:nvPr/>
          </p:nvSpPr>
          <p:spPr>
            <a:xfrm>
              <a:off x="6648394" y="3189287"/>
              <a:ext cx="7865" cy="6789"/>
            </a:xfrm>
            <a:custGeom>
              <a:avLst/>
              <a:gdLst/>
              <a:ahLst/>
              <a:cxnLst/>
              <a:rect l="l" t="t" r="r" b="b"/>
              <a:pathLst>
                <a:path w="61" h="56" extrusionOk="0">
                  <a:moveTo>
                    <a:pt x="0" y="0"/>
                  </a:moveTo>
                  <a:lnTo>
                    <a:pt x="0" y="19"/>
                  </a:lnTo>
                  <a:lnTo>
                    <a:pt x="19" y="19"/>
                  </a:lnTo>
                  <a:cubicBezTo>
                    <a:pt x="37" y="37"/>
                    <a:pt x="37" y="37"/>
                    <a:pt x="60" y="55"/>
                  </a:cubicBezTo>
                  <a:cubicBezTo>
                    <a:pt x="37" y="37"/>
                    <a:pt x="37" y="37"/>
                    <a:pt x="37" y="19"/>
                  </a:cubicBezTo>
                  <a:cubicBezTo>
                    <a:pt x="19" y="19"/>
                    <a:pt x="19" y="0"/>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6"/>
            <p:cNvSpPr/>
            <p:nvPr/>
          </p:nvSpPr>
          <p:spPr>
            <a:xfrm>
              <a:off x="6641174" y="3145037"/>
              <a:ext cx="12120" cy="46554"/>
            </a:xfrm>
            <a:custGeom>
              <a:avLst/>
              <a:gdLst/>
              <a:ahLst/>
              <a:cxnLst/>
              <a:rect l="l" t="t" r="r" b="b"/>
              <a:pathLst>
                <a:path w="94" h="384" extrusionOk="0">
                  <a:moveTo>
                    <a:pt x="38" y="0"/>
                  </a:moveTo>
                  <a:cubicBezTo>
                    <a:pt x="19" y="0"/>
                    <a:pt x="19" y="18"/>
                    <a:pt x="1" y="37"/>
                  </a:cubicBezTo>
                  <a:lnTo>
                    <a:pt x="1" y="116"/>
                  </a:lnTo>
                  <a:lnTo>
                    <a:pt x="1" y="189"/>
                  </a:lnTo>
                  <a:cubicBezTo>
                    <a:pt x="1" y="231"/>
                    <a:pt x="1" y="250"/>
                    <a:pt x="19" y="286"/>
                  </a:cubicBezTo>
                  <a:lnTo>
                    <a:pt x="19" y="328"/>
                  </a:lnTo>
                  <a:cubicBezTo>
                    <a:pt x="19" y="347"/>
                    <a:pt x="19" y="347"/>
                    <a:pt x="38" y="365"/>
                  </a:cubicBezTo>
                  <a:cubicBezTo>
                    <a:pt x="38" y="365"/>
                    <a:pt x="38" y="384"/>
                    <a:pt x="56" y="384"/>
                  </a:cubicBezTo>
                  <a:cubicBezTo>
                    <a:pt x="75" y="384"/>
                    <a:pt x="75" y="384"/>
                    <a:pt x="75" y="365"/>
                  </a:cubicBezTo>
                  <a:lnTo>
                    <a:pt x="93" y="365"/>
                  </a:lnTo>
                  <a:lnTo>
                    <a:pt x="93" y="328"/>
                  </a:lnTo>
                  <a:lnTo>
                    <a:pt x="93" y="268"/>
                  </a:lnTo>
                  <a:lnTo>
                    <a:pt x="93" y="189"/>
                  </a:lnTo>
                  <a:cubicBezTo>
                    <a:pt x="75" y="171"/>
                    <a:pt x="75" y="134"/>
                    <a:pt x="75" y="116"/>
                  </a:cubicBezTo>
                  <a:cubicBezTo>
                    <a:pt x="75" y="74"/>
                    <a:pt x="56" y="55"/>
                    <a:pt x="56" y="18"/>
                  </a:cubicBezTo>
                  <a:lnTo>
                    <a:pt x="38" y="0"/>
                  </a:ln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6"/>
            <p:cNvSpPr/>
            <p:nvPr/>
          </p:nvSpPr>
          <p:spPr>
            <a:xfrm>
              <a:off x="6569100" y="3074963"/>
              <a:ext cx="89481" cy="86925"/>
            </a:xfrm>
            <a:custGeom>
              <a:avLst/>
              <a:gdLst/>
              <a:ahLst/>
              <a:cxnLst/>
              <a:rect l="l" t="t" r="r" b="b"/>
              <a:pathLst>
                <a:path w="694" h="717" extrusionOk="0">
                  <a:moveTo>
                    <a:pt x="19" y="0"/>
                  </a:moveTo>
                  <a:cubicBezTo>
                    <a:pt x="19" y="19"/>
                    <a:pt x="1" y="37"/>
                    <a:pt x="19" y="37"/>
                  </a:cubicBezTo>
                  <a:lnTo>
                    <a:pt x="19" y="56"/>
                  </a:lnTo>
                  <a:lnTo>
                    <a:pt x="38" y="56"/>
                  </a:lnTo>
                  <a:lnTo>
                    <a:pt x="38" y="74"/>
                  </a:lnTo>
                  <a:cubicBezTo>
                    <a:pt x="56" y="74"/>
                    <a:pt x="56" y="74"/>
                    <a:pt x="56" y="97"/>
                  </a:cubicBezTo>
                  <a:cubicBezTo>
                    <a:pt x="75" y="97"/>
                    <a:pt x="98" y="116"/>
                    <a:pt x="116" y="134"/>
                  </a:cubicBezTo>
                  <a:cubicBezTo>
                    <a:pt x="153" y="153"/>
                    <a:pt x="190" y="171"/>
                    <a:pt x="232" y="171"/>
                  </a:cubicBezTo>
                  <a:cubicBezTo>
                    <a:pt x="287" y="213"/>
                    <a:pt x="366" y="213"/>
                    <a:pt x="421" y="231"/>
                  </a:cubicBezTo>
                  <a:lnTo>
                    <a:pt x="444" y="250"/>
                  </a:lnTo>
                  <a:cubicBezTo>
                    <a:pt x="444" y="268"/>
                    <a:pt x="444" y="287"/>
                    <a:pt x="463" y="305"/>
                  </a:cubicBezTo>
                  <a:cubicBezTo>
                    <a:pt x="463" y="347"/>
                    <a:pt x="481" y="384"/>
                    <a:pt x="481" y="421"/>
                  </a:cubicBezTo>
                  <a:cubicBezTo>
                    <a:pt x="500" y="444"/>
                    <a:pt x="500" y="481"/>
                    <a:pt x="500" y="518"/>
                  </a:cubicBezTo>
                  <a:lnTo>
                    <a:pt x="500" y="633"/>
                  </a:lnTo>
                  <a:lnTo>
                    <a:pt x="518" y="633"/>
                  </a:lnTo>
                  <a:lnTo>
                    <a:pt x="518" y="652"/>
                  </a:lnTo>
                  <a:cubicBezTo>
                    <a:pt x="518" y="686"/>
                    <a:pt x="546" y="717"/>
                    <a:pt x="587" y="717"/>
                  </a:cubicBezTo>
                  <a:cubicBezTo>
                    <a:pt x="596" y="717"/>
                    <a:pt x="605" y="715"/>
                    <a:pt x="615" y="712"/>
                  </a:cubicBezTo>
                  <a:cubicBezTo>
                    <a:pt x="652" y="712"/>
                    <a:pt x="694" y="675"/>
                    <a:pt x="675" y="615"/>
                  </a:cubicBezTo>
                  <a:cubicBezTo>
                    <a:pt x="675" y="578"/>
                    <a:pt x="675" y="536"/>
                    <a:pt x="652" y="499"/>
                  </a:cubicBezTo>
                  <a:cubicBezTo>
                    <a:pt x="634" y="462"/>
                    <a:pt x="634" y="421"/>
                    <a:pt x="615" y="384"/>
                  </a:cubicBezTo>
                  <a:cubicBezTo>
                    <a:pt x="597" y="347"/>
                    <a:pt x="597" y="305"/>
                    <a:pt x="578" y="268"/>
                  </a:cubicBezTo>
                  <a:cubicBezTo>
                    <a:pt x="560" y="250"/>
                    <a:pt x="560" y="231"/>
                    <a:pt x="537" y="213"/>
                  </a:cubicBezTo>
                  <a:lnTo>
                    <a:pt x="537" y="171"/>
                  </a:lnTo>
                  <a:lnTo>
                    <a:pt x="518" y="153"/>
                  </a:lnTo>
                  <a:lnTo>
                    <a:pt x="518" y="134"/>
                  </a:lnTo>
                  <a:cubicBezTo>
                    <a:pt x="500" y="134"/>
                    <a:pt x="481" y="116"/>
                    <a:pt x="463" y="116"/>
                  </a:cubicBezTo>
                  <a:cubicBezTo>
                    <a:pt x="403" y="116"/>
                    <a:pt x="329" y="116"/>
                    <a:pt x="250" y="97"/>
                  </a:cubicBezTo>
                  <a:cubicBezTo>
                    <a:pt x="213" y="97"/>
                    <a:pt x="172" y="74"/>
                    <a:pt x="153" y="56"/>
                  </a:cubicBezTo>
                  <a:cubicBezTo>
                    <a:pt x="135" y="56"/>
                    <a:pt x="116" y="56"/>
                    <a:pt x="98" y="37"/>
                  </a:cubicBezTo>
                  <a:lnTo>
                    <a:pt x="75" y="19"/>
                  </a:lnTo>
                  <a:lnTo>
                    <a:pt x="56" y="19"/>
                  </a:lnTo>
                  <a:lnTo>
                    <a:pt x="5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6"/>
            <p:cNvSpPr/>
            <p:nvPr/>
          </p:nvSpPr>
          <p:spPr>
            <a:xfrm>
              <a:off x="6462471" y="2976884"/>
              <a:ext cx="143763" cy="118932"/>
            </a:xfrm>
            <a:custGeom>
              <a:avLst/>
              <a:gdLst/>
              <a:ahLst/>
              <a:cxnLst/>
              <a:rect l="l" t="t" r="r" b="b"/>
              <a:pathLst>
                <a:path w="1115" h="981" extrusionOk="0">
                  <a:moveTo>
                    <a:pt x="481" y="1"/>
                  </a:moveTo>
                  <a:cubicBezTo>
                    <a:pt x="463" y="1"/>
                    <a:pt x="440" y="1"/>
                    <a:pt x="421" y="19"/>
                  </a:cubicBezTo>
                  <a:lnTo>
                    <a:pt x="366" y="19"/>
                  </a:lnTo>
                  <a:cubicBezTo>
                    <a:pt x="347" y="38"/>
                    <a:pt x="324" y="38"/>
                    <a:pt x="306" y="38"/>
                  </a:cubicBezTo>
                  <a:cubicBezTo>
                    <a:pt x="287" y="38"/>
                    <a:pt x="269" y="56"/>
                    <a:pt x="250" y="56"/>
                  </a:cubicBezTo>
                  <a:cubicBezTo>
                    <a:pt x="232" y="75"/>
                    <a:pt x="232" y="75"/>
                    <a:pt x="209" y="98"/>
                  </a:cubicBezTo>
                  <a:cubicBezTo>
                    <a:pt x="190" y="116"/>
                    <a:pt x="172" y="116"/>
                    <a:pt x="153" y="135"/>
                  </a:cubicBezTo>
                  <a:cubicBezTo>
                    <a:pt x="135" y="135"/>
                    <a:pt x="135" y="153"/>
                    <a:pt x="116" y="172"/>
                  </a:cubicBezTo>
                  <a:cubicBezTo>
                    <a:pt x="93" y="190"/>
                    <a:pt x="75" y="190"/>
                    <a:pt x="75" y="213"/>
                  </a:cubicBezTo>
                  <a:cubicBezTo>
                    <a:pt x="56" y="232"/>
                    <a:pt x="56" y="250"/>
                    <a:pt x="38" y="269"/>
                  </a:cubicBezTo>
                  <a:cubicBezTo>
                    <a:pt x="38" y="287"/>
                    <a:pt x="19" y="306"/>
                    <a:pt x="19" y="329"/>
                  </a:cubicBezTo>
                  <a:cubicBezTo>
                    <a:pt x="1" y="329"/>
                    <a:pt x="1" y="366"/>
                    <a:pt x="1" y="384"/>
                  </a:cubicBezTo>
                  <a:lnTo>
                    <a:pt x="1" y="444"/>
                  </a:lnTo>
                  <a:lnTo>
                    <a:pt x="1" y="500"/>
                  </a:lnTo>
                  <a:lnTo>
                    <a:pt x="1" y="560"/>
                  </a:lnTo>
                  <a:cubicBezTo>
                    <a:pt x="1" y="578"/>
                    <a:pt x="19" y="597"/>
                    <a:pt x="19" y="615"/>
                  </a:cubicBezTo>
                  <a:cubicBezTo>
                    <a:pt x="38" y="634"/>
                    <a:pt x="38" y="652"/>
                    <a:pt x="56" y="675"/>
                  </a:cubicBezTo>
                  <a:cubicBezTo>
                    <a:pt x="56" y="694"/>
                    <a:pt x="75" y="694"/>
                    <a:pt x="75" y="712"/>
                  </a:cubicBezTo>
                  <a:cubicBezTo>
                    <a:pt x="93" y="731"/>
                    <a:pt x="93" y="749"/>
                    <a:pt x="116" y="768"/>
                  </a:cubicBezTo>
                  <a:cubicBezTo>
                    <a:pt x="135" y="791"/>
                    <a:pt x="135" y="791"/>
                    <a:pt x="153" y="809"/>
                  </a:cubicBezTo>
                  <a:cubicBezTo>
                    <a:pt x="172" y="828"/>
                    <a:pt x="190" y="828"/>
                    <a:pt x="209" y="846"/>
                  </a:cubicBezTo>
                  <a:cubicBezTo>
                    <a:pt x="232" y="865"/>
                    <a:pt x="232" y="865"/>
                    <a:pt x="250" y="883"/>
                  </a:cubicBezTo>
                  <a:cubicBezTo>
                    <a:pt x="269" y="883"/>
                    <a:pt x="287" y="906"/>
                    <a:pt x="306" y="906"/>
                  </a:cubicBezTo>
                  <a:cubicBezTo>
                    <a:pt x="324" y="925"/>
                    <a:pt x="347" y="925"/>
                    <a:pt x="366" y="943"/>
                  </a:cubicBezTo>
                  <a:cubicBezTo>
                    <a:pt x="384" y="943"/>
                    <a:pt x="403" y="943"/>
                    <a:pt x="421" y="962"/>
                  </a:cubicBezTo>
                  <a:cubicBezTo>
                    <a:pt x="440" y="962"/>
                    <a:pt x="463" y="962"/>
                    <a:pt x="481" y="980"/>
                  </a:cubicBezTo>
                  <a:lnTo>
                    <a:pt x="731" y="980"/>
                  </a:lnTo>
                  <a:cubicBezTo>
                    <a:pt x="749" y="962"/>
                    <a:pt x="768" y="962"/>
                    <a:pt x="786" y="943"/>
                  </a:cubicBezTo>
                  <a:lnTo>
                    <a:pt x="828" y="943"/>
                  </a:lnTo>
                  <a:lnTo>
                    <a:pt x="846" y="925"/>
                  </a:lnTo>
                  <a:cubicBezTo>
                    <a:pt x="865" y="925"/>
                    <a:pt x="883" y="906"/>
                    <a:pt x="902" y="906"/>
                  </a:cubicBezTo>
                  <a:cubicBezTo>
                    <a:pt x="902" y="883"/>
                    <a:pt x="925" y="865"/>
                    <a:pt x="943" y="846"/>
                  </a:cubicBezTo>
                  <a:cubicBezTo>
                    <a:pt x="962" y="846"/>
                    <a:pt x="962" y="828"/>
                    <a:pt x="980" y="828"/>
                  </a:cubicBezTo>
                  <a:lnTo>
                    <a:pt x="999" y="809"/>
                  </a:lnTo>
                  <a:cubicBezTo>
                    <a:pt x="999" y="809"/>
                    <a:pt x="1017" y="791"/>
                    <a:pt x="1040" y="768"/>
                  </a:cubicBezTo>
                  <a:lnTo>
                    <a:pt x="1040" y="749"/>
                  </a:lnTo>
                  <a:cubicBezTo>
                    <a:pt x="1059" y="731"/>
                    <a:pt x="1059" y="731"/>
                    <a:pt x="1059" y="712"/>
                  </a:cubicBezTo>
                  <a:cubicBezTo>
                    <a:pt x="1077" y="694"/>
                    <a:pt x="1077" y="675"/>
                    <a:pt x="1077" y="652"/>
                  </a:cubicBezTo>
                  <a:cubicBezTo>
                    <a:pt x="1096" y="634"/>
                    <a:pt x="1096" y="615"/>
                    <a:pt x="1114" y="597"/>
                  </a:cubicBezTo>
                  <a:cubicBezTo>
                    <a:pt x="1114" y="578"/>
                    <a:pt x="1096" y="560"/>
                    <a:pt x="1096" y="537"/>
                  </a:cubicBezTo>
                  <a:cubicBezTo>
                    <a:pt x="1114" y="518"/>
                    <a:pt x="1114" y="500"/>
                    <a:pt x="1096" y="481"/>
                  </a:cubicBezTo>
                  <a:cubicBezTo>
                    <a:pt x="1096" y="463"/>
                    <a:pt x="1114" y="421"/>
                    <a:pt x="1096" y="403"/>
                  </a:cubicBezTo>
                  <a:cubicBezTo>
                    <a:pt x="1096" y="384"/>
                    <a:pt x="1077" y="366"/>
                    <a:pt x="1077" y="347"/>
                  </a:cubicBezTo>
                  <a:lnTo>
                    <a:pt x="1077" y="329"/>
                  </a:lnTo>
                  <a:cubicBezTo>
                    <a:pt x="1077" y="306"/>
                    <a:pt x="1059" y="306"/>
                    <a:pt x="1059" y="287"/>
                  </a:cubicBezTo>
                  <a:cubicBezTo>
                    <a:pt x="1059" y="269"/>
                    <a:pt x="1040" y="250"/>
                    <a:pt x="1040" y="232"/>
                  </a:cubicBezTo>
                  <a:cubicBezTo>
                    <a:pt x="1017" y="213"/>
                    <a:pt x="999" y="213"/>
                    <a:pt x="980" y="190"/>
                  </a:cubicBezTo>
                  <a:cubicBezTo>
                    <a:pt x="980" y="172"/>
                    <a:pt x="962" y="172"/>
                    <a:pt x="943" y="153"/>
                  </a:cubicBezTo>
                  <a:cubicBezTo>
                    <a:pt x="925" y="135"/>
                    <a:pt x="902" y="116"/>
                    <a:pt x="902" y="116"/>
                  </a:cubicBezTo>
                  <a:cubicBezTo>
                    <a:pt x="883" y="98"/>
                    <a:pt x="865" y="98"/>
                    <a:pt x="846" y="75"/>
                  </a:cubicBezTo>
                  <a:cubicBezTo>
                    <a:pt x="828" y="75"/>
                    <a:pt x="809" y="56"/>
                    <a:pt x="786" y="38"/>
                  </a:cubicBezTo>
                  <a:cubicBezTo>
                    <a:pt x="768" y="38"/>
                    <a:pt x="749" y="19"/>
                    <a:pt x="731" y="19"/>
                  </a:cubicBezTo>
                  <a:cubicBezTo>
                    <a:pt x="712" y="19"/>
                    <a:pt x="694" y="19"/>
                    <a:pt x="67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6"/>
            <p:cNvSpPr/>
            <p:nvPr/>
          </p:nvSpPr>
          <p:spPr>
            <a:xfrm>
              <a:off x="6524488" y="2999919"/>
              <a:ext cx="12636" cy="9578"/>
            </a:xfrm>
            <a:custGeom>
              <a:avLst/>
              <a:gdLst/>
              <a:ahLst/>
              <a:cxnLst/>
              <a:rect l="l" t="t" r="r" b="b"/>
              <a:pathLst>
                <a:path w="98" h="79" extrusionOk="0">
                  <a:moveTo>
                    <a:pt x="97" y="23"/>
                  </a:moveTo>
                  <a:cubicBezTo>
                    <a:pt x="56" y="23"/>
                    <a:pt x="37" y="42"/>
                    <a:pt x="19" y="60"/>
                  </a:cubicBezTo>
                  <a:cubicBezTo>
                    <a:pt x="37" y="42"/>
                    <a:pt x="56" y="42"/>
                    <a:pt x="97" y="23"/>
                  </a:cubicBezTo>
                  <a:close/>
                  <a:moveTo>
                    <a:pt x="0" y="0"/>
                  </a:moveTo>
                  <a:lnTo>
                    <a:pt x="0" y="60"/>
                  </a:lnTo>
                  <a:lnTo>
                    <a:pt x="19" y="79"/>
                  </a:lnTo>
                  <a:lnTo>
                    <a:pt x="19" y="60"/>
                  </a:lnTo>
                  <a:cubicBezTo>
                    <a:pt x="19" y="42"/>
                    <a:pt x="0" y="23"/>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6"/>
            <p:cNvSpPr/>
            <p:nvPr/>
          </p:nvSpPr>
          <p:spPr>
            <a:xfrm>
              <a:off x="6559043" y="3030712"/>
              <a:ext cx="7865" cy="11275"/>
            </a:xfrm>
            <a:custGeom>
              <a:avLst/>
              <a:gdLst/>
              <a:ahLst/>
              <a:cxnLst/>
              <a:rect l="l" t="t" r="r" b="b"/>
              <a:pathLst>
                <a:path w="61" h="93" extrusionOk="0">
                  <a:moveTo>
                    <a:pt x="0" y="0"/>
                  </a:moveTo>
                  <a:lnTo>
                    <a:pt x="0" y="37"/>
                  </a:lnTo>
                  <a:cubicBezTo>
                    <a:pt x="19" y="19"/>
                    <a:pt x="19" y="0"/>
                    <a:pt x="0" y="0"/>
                  </a:cubicBezTo>
                  <a:close/>
                  <a:moveTo>
                    <a:pt x="37" y="37"/>
                  </a:moveTo>
                  <a:lnTo>
                    <a:pt x="37" y="56"/>
                  </a:lnTo>
                  <a:lnTo>
                    <a:pt x="37" y="93"/>
                  </a:lnTo>
                  <a:cubicBezTo>
                    <a:pt x="37" y="74"/>
                    <a:pt x="37" y="74"/>
                    <a:pt x="60" y="56"/>
                  </a:cubicBezTo>
                  <a:lnTo>
                    <a:pt x="60" y="37"/>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6"/>
            <p:cNvSpPr/>
            <p:nvPr/>
          </p:nvSpPr>
          <p:spPr>
            <a:xfrm>
              <a:off x="6581606" y="3044654"/>
              <a:ext cx="2579" cy="6910"/>
            </a:xfrm>
            <a:custGeom>
              <a:avLst/>
              <a:gdLst/>
              <a:ahLst/>
              <a:cxnLst/>
              <a:rect l="l" t="t" r="r" b="b"/>
              <a:pathLst>
                <a:path w="20" h="57" extrusionOk="0">
                  <a:moveTo>
                    <a:pt x="1" y="1"/>
                  </a:moveTo>
                  <a:lnTo>
                    <a:pt x="1" y="19"/>
                  </a:lnTo>
                  <a:cubicBezTo>
                    <a:pt x="1" y="19"/>
                    <a:pt x="19" y="38"/>
                    <a:pt x="19" y="56"/>
                  </a:cubicBezTo>
                  <a:cubicBezTo>
                    <a:pt x="19" y="38"/>
                    <a:pt x="19" y="19"/>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6"/>
            <p:cNvSpPr/>
            <p:nvPr/>
          </p:nvSpPr>
          <p:spPr>
            <a:xfrm>
              <a:off x="6514303" y="3030712"/>
              <a:ext cx="10315" cy="2303"/>
            </a:xfrm>
            <a:custGeom>
              <a:avLst/>
              <a:gdLst/>
              <a:ahLst/>
              <a:cxnLst/>
              <a:rect l="l" t="t" r="r" b="b"/>
              <a:pathLst>
                <a:path w="80" h="19" extrusionOk="0">
                  <a:moveTo>
                    <a:pt x="38" y="19"/>
                  </a:moveTo>
                  <a:lnTo>
                    <a:pt x="19" y="19"/>
                  </a:lnTo>
                  <a:lnTo>
                    <a:pt x="1" y="0"/>
                  </a:lnTo>
                  <a:lnTo>
                    <a:pt x="19" y="19"/>
                  </a:lnTo>
                  <a:lnTo>
                    <a:pt x="19" y="19"/>
                  </a:lnTo>
                  <a:lnTo>
                    <a:pt x="38" y="19"/>
                  </a:lnTo>
                  <a:lnTo>
                    <a:pt x="79" y="19"/>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6"/>
            <p:cNvSpPr/>
            <p:nvPr/>
          </p:nvSpPr>
          <p:spPr>
            <a:xfrm>
              <a:off x="6534030" y="3055929"/>
              <a:ext cx="3094" cy="2910"/>
            </a:xfrm>
            <a:custGeom>
              <a:avLst/>
              <a:gdLst/>
              <a:ahLst/>
              <a:cxnLst/>
              <a:rect l="l" t="t" r="r" b="b"/>
              <a:pathLst>
                <a:path w="24" h="24" extrusionOk="0">
                  <a:moveTo>
                    <a:pt x="0" y="0"/>
                  </a:moveTo>
                  <a:lnTo>
                    <a:pt x="0" y="23"/>
                  </a:lnTo>
                  <a:cubicBezTo>
                    <a:pt x="23" y="23"/>
                    <a:pt x="23" y="23"/>
                    <a:pt x="2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6"/>
            <p:cNvSpPr/>
            <p:nvPr/>
          </p:nvSpPr>
          <p:spPr>
            <a:xfrm>
              <a:off x="6504246" y="2988644"/>
              <a:ext cx="5415" cy="6910"/>
            </a:xfrm>
            <a:custGeom>
              <a:avLst/>
              <a:gdLst/>
              <a:ahLst/>
              <a:cxnLst/>
              <a:rect l="l" t="t" r="r" b="b"/>
              <a:pathLst>
                <a:path w="42" h="57" extrusionOk="0">
                  <a:moveTo>
                    <a:pt x="42" y="1"/>
                  </a:moveTo>
                  <a:cubicBezTo>
                    <a:pt x="23" y="1"/>
                    <a:pt x="23" y="1"/>
                    <a:pt x="0" y="19"/>
                  </a:cubicBezTo>
                  <a:lnTo>
                    <a:pt x="23" y="19"/>
                  </a:lnTo>
                  <a:lnTo>
                    <a:pt x="23" y="38"/>
                  </a:lnTo>
                  <a:cubicBezTo>
                    <a:pt x="42" y="38"/>
                    <a:pt x="42" y="56"/>
                    <a:pt x="42" y="56"/>
                  </a:cubicBezTo>
                  <a:lnTo>
                    <a:pt x="42" y="38"/>
                  </a:lnTo>
                  <a:lnTo>
                    <a:pt x="42" y="19"/>
                  </a:lnTo>
                  <a:lnTo>
                    <a:pt x="42"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6"/>
            <p:cNvSpPr/>
            <p:nvPr/>
          </p:nvSpPr>
          <p:spPr>
            <a:xfrm>
              <a:off x="6541766" y="2990947"/>
              <a:ext cx="4900" cy="6789"/>
            </a:xfrm>
            <a:custGeom>
              <a:avLst/>
              <a:gdLst/>
              <a:ahLst/>
              <a:cxnLst/>
              <a:rect l="l" t="t" r="r" b="b"/>
              <a:pathLst>
                <a:path w="38" h="56" extrusionOk="0">
                  <a:moveTo>
                    <a:pt x="0" y="0"/>
                  </a:moveTo>
                  <a:lnTo>
                    <a:pt x="0" y="19"/>
                  </a:lnTo>
                  <a:lnTo>
                    <a:pt x="19" y="37"/>
                  </a:lnTo>
                  <a:lnTo>
                    <a:pt x="37" y="56"/>
                  </a:lnTo>
                  <a:cubicBezTo>
                    <a:pt x="37" y="37"/>
                    <a:pt x="19" y="37"/>
                    <a:pt x="19" y="19"/>
                  </a:cubicBezTo>
                  <a:lnTo>
                    <a:pt x="0"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6"/>
            <p:cNvSpPr/>
            <p:nvPr/>
          </p:nvSpPr>
          <p:spPr>
            <a:xfrm>
              <a:off x="6484519" y="3053626"/>
              <a:ext cx="4900" cy="5213"/>
            </a:xfrm>
            <a:custGeom>
              <a:avLst/>
              <a:gdLst/>
              <a:ahLst/>
              <a:cxnLst/>
              <a:rect l="l" t="t" r="r" b="b"/>
              <a:pathLst>
                <a:path w="38" h="43" extrusionOk="0">
                  <a:moveTo>
                    <a:pt x="1" y="1"/>
                  </a:moveTo>
                  <a:lnTo>
                    <a:pt x="1" y="19"/>
                  </a:lnTo>
                  <a:lnTo>
                    <a:pt x="1" y="42"/>
                  </a:lnTo>
                  <a:lnTo>
                    <a:pt x="19" y="42"/>
                  </a:lnTo>
                  <a:cubicBezTo>
                    <a:pt x="38" y="42"/>
                    <a:pt x="38" y="19"/>
                    <a:pt x="38" y="19"/>
                  </a:cubicBezTo>
                  <a:lnTo>
                    <a:pt x="19" y="19"/>
                  </a:lnTo>
                  <a:cubicBezTo>
                    <a:pt x="1" y="19"/>
                    <a:pt x="1" y="1"/>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6"/>
            <p:cNvSpPr/>
            <p:nvPr/>
          </p:nvSpPr>
          <p:spPr>
            <a:xfrm>
              <a:off x="6519073" y="3083934"/>
              <a:ext cx="15085" cy="5092"/>
            </a:xfrm>
            <a:custGeom>
              <a:avLst/>
              <a:gdLst/>
              <a:ahLst/>
              <a:cxnLst/>
              <a:rect l="l" t="t" r="r" b="b"/>
              <a:pathLst>
                <a:path w="117" h="42" extrusionOk="0">
                  <a:moveTo>
                    <a:pt x="1" y="0"/>
                  </a:moveTo>
                  <a:cubicBezTo>
                    <a:pt x="8" y="8"/>
                    <a:pt x="13" y="11"/>
                    <a:pt x="18" y="11"/>
                  </a:cubicBezTo>
                  <a:cubicBezTo>
                    <a:pt x="26" y="11"/>
                    <a:pt x="30" y="0"/>
                    <a:pt x="42" y="0"/>
                  </a:cubicBezTo>
                  <a:close/>
                  <a:moveTo>
                    <a:pt x="42" y="0"/>
                  </a:moveTo>
                  <a:lnTo>
                    <a:pt x="42" y="23"/>
                  </a:lnTo>
                  <a:lnTo>
                    <a:pt x="61" y="23"/>
                  </a:lnTo>
                  <a:lnTo>
                    <a:pt x="42" y="0"/>
                  </a:lnTo>
                  <a:close/>
                  <a:moveTo>
                    <a:pt x="116" y="0"/>
                  </a:moveTo>
                  <a:cubicBezTo>
                    <a:pt x="98" y="0"/>
                    <a:pt x="98" y="23"/>
                    <a:pt x="79" y="23"/>
                  </a:cubicBezTo>
                  <a:cubicBezTo>
                    <a:pt x="98" y="23"/>
                    <a:pt x="98" y="23"/>
                    <a:pt x="116" y="0"/>
                  </a:cubicBezTo>
                  <a:close/>
                  <a:moveTo>
                    <a:pt x="79" y="23"/>
                  </a:moveTo>
                  <a:lnTo>
                    <a:pt x="61" y="42"/>
                  </a:lnTo>
                  <a:lnTo>
                    <a:pt x="79" y="42"/>
                  </a:lnTo>
                  <a:lnTo>
                    <a:pt x="79" y="23"/>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6"/>
            <p:cNvSpPr/>
            <p:nvPr/>
          </p:nvSpPr>
          <p:spPr>
            <a:xfrm>
              <a:off x="6576320" y="3069871"/>
              <a:ext cx="10186" cy="7395"/>
            </a:xfrm>
            <a:custGeom>
              <a:avLst/>
              <a:gdLst/>
              <a:ahLst/>
              <a:cxnLst/>
              <a:rect l="l" t="t" r="r" b="b"/>
              <a:pathLst>
                <a:path w="79" h="61" extrusionOk="0">
                  <a:moveTo>
                    <a:pt x="60" y="1"/>
                  </a:moveTo>
                  <a:lnTo>
                    <a:pt x="60" y="24"/>
                  </a:lnTo>
                  <a:lnTo>
                    <a:pt x="79" y="24"/>
                  </a:lnTo>
                  <a:lnTo>
                    <a:pt x="79" y="1"/>
                  </a:lnTo>
                  <a:close/>
                  <a:moveTo>
                    <a:pt x="0" y="42"/>
                  </a:moveTo>
                  <a:cubicBezTo>
                    <a:pt x="19" y="42"/>
                    <a:pt x="19" y="61"/>
                    <a:pt x="42" y="61"/>
                  </a:cubicBezTo>
                  <a:cubicBezTo>
                    <a:pt x="42" y="42"/>
                    <a:pt x="19" y="42"/>
                    <a:pt x="0" y="42"/>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6"/>
            <p:cNvSpPr/>
            <p:nvPr/>
          </p:nvSpPr>
          <p:spPr>
            <a:xfrm>
              <a:off x="6556593" y="2889474"/>
              <a:ext cx="245621" cy="130449"/>
            </a:xfrm>
            <a:custGeom>
              <a:avLst/>
              <a:gdLst/>
              <a:ahLst/>
              <a:cxnLst/>
              <a:rect l="l" t="t" r="r" b="b"/>
              <a:pathLst>
                <a:path w="1905" h="1076" extrusionOk="0">
                  <a:moveTo>
                    <a:pt x="1515" y="0"/>
                  </a:moveTo>
                  <a:cubicBezTo>
                    <a:pt x="1467" y="0"/>
                    <a:pt x="1413" y="3"/>
                    <a:pt x="1350" y="10"/>
                  </a:cubicBezTo>
                  <a:cubicBezTo>
                    <a:pt x="481" y="103"/>
                    <a:pt x="1" y="819"/>
                    <a:pt x="1" y="819"/>
                  </a:cubicBezTo>
                  <a:cubicBezTo>
                    <a:pt x="38" y="819"/>
                    <a:pt x="56" y="837"/>
                    <a:pt x="79" y="856"/>
                  </a:cubicBezTo>
                  <a:lnTo>
                    <a:pt x="79" y="893"/>
                  </a:lnTo>
                  <a:lnTo>
                    <a:pt x="98" y="911"/>
                  </a:lnTo>
                  <a:cubicBezTo>
                    <a:pt x="98" y="990"/>
                    <a:pt x="56" y="1068"/>
                    <a:pt x="56" y="1068"/>
                  </a:cubicBezTo>
                  <a:cubicBezTo>
                    <a:pt x="56" y="1068"/>
                    <a:pt x="222" y="1075"/>
                    <a:pt x="434" y="1075"/>
                  </a:cubicBezTo>
                  <a:cubicBezTo>
                    <a:pt x="712" y="1075"/>
                    <a:pt x="1069" y="1063"/>
                    <a:pt x="1234" y="1008"/>
                  </a:cubicBezTo>
                  <a:cubicBezTo>
                    <a:pt x="1405" y="971"/>
                    <a:pt x="1636" y="819"/>
                    <a:pt x="1715" y="643"/>
                  </a:cubicBezTo>
                  <a:cubicBezTo>
                    <a:pt x="1733" y="606"/>
                    <a:pt x="1733" y="546"/>
                    <a:pt x="1715" y="491"/>
                  </a:cubicBezTo>
                  <a:lnTo>
                    <a:pt x="1733" y="491"/>
                  </a:lnTo>
                  <a:cubicBezTo>
                    <a:pt x="1733" y="491"/>
                    <a:pt x="1752" y="491"/>
                    <a:pt x="1752" y="472"/>
                  </a:cubicBezTo>
                  <a:lnTo>
                    <a:pt x="1770" y="449"/>
                  </a:lnTo>
                  <a:cubicBezTo>
                    <a:pt x="1789" y="449"/>
                    <a:pt x="1789" y="449"/>
                    <a:pt x="1812" y="431"/>
                  </a:cubicBezTo>
                  <a:cubicBezTo>
                    <a:pt x="1886" y="357"/>
                    <a:pt x="1904" y="241"/>
                    <a:pt x="1867" y="163"/>
                  </a:cubicBezTo>
                  <a:cubicBezTo>
                    <a:pt x="1821" y="82"/>
                    <a:pt x="1758" y="0"/>
                    <a:pt x="151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6"/>
            <p:cNvSpPr/>
            <p:nvPr/>
          </p:nvSpPr>
          <p:spPr>
            <a:xfrm>
              <a:off x="6556593" y="2889474"/>
              <a:ext cx="245621" cy="110566"/>
            </a:xfrm>
            <a:custGeom>
              <a:avLst/>
              <a:gdLst/>
              <a:ahLst/>
              <a:cxnLst/>
              <a:rect l="l" t="t" r="r" b="b"/>
              <a:pathLst>
                <a:path w="1905" h="912" extrusionOk="0">
                  <a:moveTo>
                    <a:pt x="1515" y="0"/>
                  </a:moveTo>
                  <a:cubicBezTo>
                    <a:pt x="1467" y="0"/>
                    <a:pt x="1413" y="3"/>
                    <a:pt x="1350" y="10"/>
                  </a:cubicBezTo>
                  <a:cubicBezTo>
                    <a:pt x="481" y="103"/>
                    <a:pt x="1" y="819"/>
                    <a:pt x="1" y="819"/>
                  </a:cubicBezTo>
                  <a:cubicBezTo>
                    <a:pt x="38" y="819"/>
                    <a:pt x="56" y="837"/>
                    <a:pt x="79" y="856"/>
                  </a:cubicBezTo>
                  <a:cubicBezTo>
                    <a:pt x="79" y="874"/>
                    <a:pt x="79" y="893"/>
                    <a:pt x="98" y="911"/>
                  </a:cubicBezTo>
                  <a:cubicBezTo>
                    <a:pt x="1022" y="911"/>
                    <a:pt x="1715" y="491"/>
                    <a:pt x="1715" y="491"/>
                  </a:cubicBezTo>
                  <a:lnTo>
                    <a:pt x="1733" y="491"/>
                  </a:lnTo>
                  <a:cubicBezTo>
                    <a:pt x="1752" y="472"/>
                    <a:pt x="1789" y="449"/>
                    <a:pt x="1812" y="431"/>
                  </a:cubicBezTo>
                  <a:cubicBezTo>
                    <a:pt x="1886" y="357"/>
                    <a:pt x="1904" y="241"/>
                    <a:pt x="1867" y="163"/>
                  </a:cubicBezTo>
                  <a:cubicBezTo>
                    <a:pt x="1821" y="82"/>
                    <a:pt x="1758" y="0"/>
                    <a:pt x="15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6"/>
            <p:cNvSpPr/>
            <p:nvPr/>
          </p:nvSpPr>
          <p:spPr>
            <a:xfrm>
              <a:off x="6405353" y="2967428"/>
              <a:ext cx="49511" cy="23641"/>
            </a:xfrm>
            <a:custGeom>
              <a:avLst/>
              <a:gdLst/>
              <a:ahLst/>
              <a:cxnLst/>
              <a:rect l="l" t="t" r="r" b="b"/>
              <a:pathLst>
                <a:path w="384" h="195" extrusionOk="0">
                  <a:moveTo>
                    <a:pt x="0" y="0"/>
                  </a:moveTo>
                  <a:lnTo>
                    <a:pt x="0" y="19"/>
                  </a:lnTo>
                  <a:lnTo>
                    <a:pt x="0" y="37"/>
                  </a:lnTo>
                  <a:lnTo>
                    <a:pt x="19" y="60"/>
                  </a:lnTo>
                  <a:lnTo>
                    <a:pt x="37" y="79"/>
                  </a:lnTo>
                  <a:cubicBezTo>
                    <a:pt x="74" y="60"/>
                    <a:pt x="116" y="60"/>
                    <a:pt x="153" y="60"/>
                  </a:cubicBezTo>
                  <a:lnTo>
                    <a:pt x="189" y="60"/>
                  </a:lnTo>
                  <a:cubicBezTo>
                    <a:pt x="213" y="60"/>
                    <a:pt x="231" y="79"/>
                    <a:pt x="250" y="79"/>
                  </a:cubicBezTo>
                  <a:cubicBezTo>
                    <a:pt x="268" y="79"/>
                    <a:pt x="268" y="97"/>
                    <a:pt x="287" y="97"/>
                  </a:cubicBezTo>
                  <a:cubicBezTo>
                    <a:pt x="287" y="116"/>
                    <a:pt x="305" y="116"/>
                    <a:pt x="305" y="134"/>
                  </a:cubicBezTo>
                  <a:cubicBezTo>
                    <a:pt x="328" y="134"/>
                    <a:pt x="328" y="153"/>
                    <a:pt x="347" y="153"/>
                  </a:cubicBezTo>
                  <a:cubicBezTo>
                    <a:pt x="347" y="134"/>
                    <a:pt x="328" y="116"/>
                    <a:pt x="328" y="116"/>
                  </a:cubicBezTo>
                  <a:cubicBezTo>
                    <a:pt x="305" y="97"/>
                    <a:pt x="287" y="79"/>
                    <a:pt x="268" y="60"/>
                  </a:cubicBezTo>
                  <a:lnTo>
                    <a:pt x="250" y="60"/>
                  </a:lnTo>
                  <a:cubicBezTo>
                    <a:pt x="250" y="60"/>
                    <a:pt x="231" y="60"/>
                    <a:pt x="213" y="37"/>
                  </a:cubicBezTo>
                  <a:lnTo>
                    <a:pt x="97" y="37"/>
                  </a:lnTo>
                  <a:cubicBezTo>
                    <a:pt x="74" y="37"/>
                    <a:pt x="55" y="37"/>
                    <a:pt x="37" y="60"/>
                  </a:cubicBezTo>
                  <a:lnTo>
                    <a:pt x="37" y="37"/>
                  </a:lnTo>
                  <a:lnTo>
                    <a:pt x="19" y="37"/>
                  </a:lnTo>
                  <a:lnTo>
                    <a:pt x="19" y="19"/>
                  </a:lnTo>
                  <a:lnTo>
                    <a:pt x="19" y="0"/>
                  </a:lnTo>
                  <a:close/>
                  <a:moveTo>
                    <a:pt x="347" y="153"/>
                  </a:moveTo>
                  <a:cubicBezTo>
                    <a:pt x="347" y="176"/>
                    <a:pt x="347" y="176"/>
                    <a:pt x="365" y="194"/>
                  </a:cubicBezTo>
                  <a:lnTo>
                    <a:pt x="384" y="194"/>
                  </a:lnTo>
                  <a:lnTo>
                    <a:pt x="384" y="176"/>
                  </a:lnTo>
                  <a:cubicBezTo>
                    <a:pt x="365" y="176"/>
                    <a:pt x="365" y="153"/>
                    <a:pt x="347" y="153"/>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6"/>
            <p:cNvSpPr/>
            <p:nvPr/>
          </p:nvSpPr>
          <p:spPr>
            <a:xfrm>
              <a:off x="6410124" y="2980521"/>
              <a:ext cx="91802" cy="75529"/>
            </a:xfrm>
            <a:custGeom>
              <a:avLst/>
              <a:gdLst/>
              <a:ahLst/>
              <a:cxnLst/>
              <a:rect l="l" t="t" r="r" b="b"/>
              <a:pathLst>
                <a:path w="712" h="623" extrusionOk="0">
                  <a:moveTo>
                    <a:pt x="455" y="1"/>
                  </a:moveTo>
                  <a:cubicBezTo>
                    <a:pt x="400" y="1"/>
                    <a:pt x="342" y="14"/>
                    <a:pt x="291" y="45"/>
                  </a:cubicBezTo>
                  <a:cubicBezTo>
                    <a:pt x="152" y="142"/>
                    <a:pt x="0" y="414"/>
                    <a:pt x="37" y="530"/>
                  </a:cubicBezTo>
                  <a:lnTo>
                    <a:pt x="37" y="548"/>
                  </a:lnTo>
                  <a:cubicBezTo>
                    <a:pt x="79" y="604"/>
                    <a:pt x="152" y="622"/>
                    <a:pt x="250" y="622"/>
                  </a:cubicBezTo>
                  <a:cubicBezTo>
                    <a:pt x="365" y="604"/>
                    <a:pt x="481" y="585"/>
                    <a:pt x="559" y="530"/>
                  </a:cubicBezTo>
                  <a:cubicBezTo>
                    <a:pt x="596" y="507"/>
                    <a:pt x="615" y="470"/>
                    <a:pt x="656" y="433"/>
                  </a:cubicBezTo>
                  <a:cubicBezTo>
                    <a:pt x="712" y="336"/>
                    <a:pt x="712" y="220"/>
                    <a:pt x="656" y="123"/>
                  </a:cubicBezTo>
                  <a:cubicBezTo>
                    <a:pt x="638" y="86"/>
                    <a:pt x="615" y="45"/>
                    <a:pt x="578" y="26"/>
                  </a:cubicBezTo>
                  <a:cubicBezTo>
                    <a:pt x="542" y="10"/>
                    <a:pt x="499" y="1"/>
                    <a:pt x="455"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6"/>
            <p:cNvSpPr/>
            <p:nvPr/>
          </p:nvSpPr>
          <p:spPr>
            <a:xfrm>
              <a:off x="6437458" y="2933967"/>
              <a:ext cx="40099" cy="54798"/>
            </a:xfrm>
            <a:custGeom>
              <a:avLst/>
              <a:gdLst/>
              <a:ahLst/>
              <a:cxnLst/>
              <a:rect l="l" t="t" r="r" b="b"/>
              <a:pathLst>
                <a:path w="311" h="452" extrusionOk="0">
                  <a:moveTo>
                    <a:pt x="33" y="0"/>
                  </a:moveTo>
                  <a:cubicBezTo>
                    <a:pt x="27" y="0"/>
                    <a:pt x="19" y="8"/>
                    <a:pt x="19" y="8"/>
                  </a:cubicBezTo>
                  <a:lnTo>
                    <a:pt x="1" y="27"/>
                  </a:lnTo>
                  <a:lnTo>
                    <a:pt x="1" y="45"/>
                  </a:lnTo>
                  <a:lnTo>
                    <a:pt x="1" y="64"/>
                  </a:lnTo>
                  <a:lnTo>
                    <a:pt x="1" y="82"/>
                  </a:lnTo>
                  <a:lnTo>
                    <a:pt x="19" y="105"/>
                  </a:lnTo>
                  <a:cubicBezTo>
                    <a:pt x="19" y="105"/>
                    <a:pt x="38" y="105"/>
                    <a:pt x="56" y="124"/>
                  </a:cubicBezTo>
                  <a:lnTo>
                    <a:pt x="79" y="124"/>
                  </a:lnTo>
                  <a:cubicBezTo>
                    <a:pt x="98" y="142"/>
                    <a:pt x="116" y="161"/>
                    <a:pt x="135" y="161"/>
                  </a:cubicBezTo>
                  <a:cubicBezTo>
                    <a:pt x="153" y="179"/>
                    <a:pt x="172" y="198"/>
                    <a:pt x="195" y="221"/>
                  </a:cubicBezTo>
                  <a:cubicBezTo>
                    <a:pt x="213" y="239"/>
                    <a:pt x="232" y="239"/>
                    <a:pt x="250" y="258"/>
                  </a:cubicBezTo>
                  <a:cubicBezTo>
                    <a:pt x="250" y="276"/>
                    <a:pt x="269" y="295"/>
                    <a:pt x="269" y="295"/>
                  </a:cubicBezTo>
                  <a:cubicBezTo>
                    <a:pt x="269" y="313"/>
                    <a:pt x="269" y="336"/>
                    <a:pt x="287" y="355"/>
                  </a:cubicBezTo>
                  <a:lnTo>
                    <a:pt x="287" y="295"/>
                  </a:lnTo>
                  <a:cubicBezTo>
                    <a:pt x="269" y="276"/>
                    <a:pt x="269" y="276"/>
                    <a:pt x="269" y="258"/>
                  </a:cubicBezTo>
                  <a:cubicBezTo>
                    <a:pt x="250" y="239"/>
                    <a:pt x="232" y="221"/>
                    <a:pt x="213" y="198"/>
                  </a:cubicBezTo>
                  <a:cubicBezTo>
                    <a:pt x="195" y="179"/>
                    <a:pt x="172" y="161"/>
                    <a:pt x="153" y="142"/>
                  </a:cubicBezTo>
                  <a:cubicBezTo>
                    <a:pt x="135" y="124"/>
                    <a:pt x="116" y="124"/>
                    <a:pt x="98" y="105"/>
                  </a:cubicBezTo>
                  <a:lnTo>
                    <a:pt x="79" y="82"/>
                  </a:lnTo>
                  <a:cubicBezTo>
                    <a:pt x="56" y="82"/>
                    <a:pt x="56" y="64"/>
                    <a:pt x="38" y="64"/>
                  </a:cubicBezTo>
                  <a:lnTo>
                    <a:pt x="38" y="45"/>
                  </a:lnTo>
                  <a:lnTo>
                    <a:pt x="56" y="45"/>
                  </a:lnTo>
                  <a:lnTo>
                    <a:pt x="56" y="27"/>
                  </a:lnTo>
                  <a:cubicBezTo>
                    <a:pt x="56" y="27"/>
                    <a:pt x="56" y="8"/>
                    <a:pt x="38" y="8"/>
                  </a:cubicBezTo>
                  <a:cubicBezTo>
                    <a:pt x="38" y="2"/>
                    <a:pt x="35" y="0"/>
                    <a:pt x="33" y="0"/>
                  </a:cubicBezTo>
                  <a:close/>
                  <a:moveTo>
                    <a:pt x="287" y="392"/>
                  </a:moveTo>
                  <a:lnTo>
                    <a:pt x="287" y="429"/>
                  </a:lnTo>
                  <a:lnTo>
                    <a:pt x="287" y="452"/>
                  </a:lnTo>
                  <a:lnTo>
                    <a:pt x="310" y="429"/>
                  </a:lnTo>
                  <a:cubicBezTo>
                    <a:pt x="310" y="429"/>
                    <a:pt x="287" y="410"/>
                    <a:pt x="287" y="392"/>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6"/>
            <p:cNvSpPr/>
            <p:nvPr/>
          </p:nvSpPr>
          <p:spPr>
            <a:xfrm>
              <a:off x="6534030" y="3137641"/>
              <a:ext cx="10186" cy="11881"/>
            </a:xfrm>
            <a:custGeom>
              <a:avLst/>
              <a:gdLst/>
              <a:ahLst/>
              <a:cxnLst/>
              <a:rect l="l" t="t" r="r" b="b"/>
              <a:pathLst>
                <a:path w="79" h="98" extrusionOk="0">
                  <a:moveTo>
                    <a:pt x="23" y="61"/>
                  </a:moveTo>
                  <a:cubicBezTo>
                    <a:pt x="23" y="61"/>
                    <a:pt x="0" y="61"/>
                    <a:pt x="0" y="79"/>
                  </a:cubicBezTo>
                  <a:cubicBezTo>
                    <a:pt x="23" y="79"/>
                    <a:pt x="23" y="61"/>
                    <a:pt x="23" y="61"/>
                  </a:cubicBezTo>
                  <a:close/>
                  <a:moveTo>
                    <a:pt x="60" y="1"/>
                  </a:moveTo>
                  <a:cubicBezTo>
                    <a:pt x="42" y="1"/>
                    <a:pt x="42" y="19"/>
                    <a:pt x="42" y="19"/>
                  </a:cubicBezTo>
                  <a:cubicBezTo>
                    <a:pt x="23" y="43"/>
                    <a:pt x="23" y="43"/>
                    <a:pt x="23" y="61"/>
                  </a:cubicBezTo>
                  <a:cubicBezTo>
                    <a:pt x="42" y="61"/>
                    <a:pt x="42" y="43"/>
                    <a:pt x="42" y="43"/>
                  </a:cubicBezTo>
                  <a:lnTo>
                    <a:pt x="60" y="19"/>
                  </a:lnTo>
                  <a:lnTo>
                    <a:pt x="60" y="43"/>
                  </a:lnTo>
                  <a:lnTo>
                    <a:pt x="60" y="61"/>
                  </a:lnTo>
                  <a:cubicBezTo>
                    <a:pt x="79" y="79"/>
                    <a:pt x="79" y="98"/>
                    <a:pt x="79" y="98"/>
                  </a:cubicBezTo>
                  <a:lnTo>
                    <a:pt x="79" y="61"/>
                  </a:lnTo>
                  <a:lnTo>
                    <a:pt x="79" y="43"/>
                  </a:lnTo>
                  <a:cubicBezTo>
                    <a:pt x="79" y="19"/>
                    <a:pt x="60" y="19"/>
                    <a:pt x="6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6"/>
            <p:cNvSpPr/>
            <p:nvPr/>
          </p:nvSpPr>
          <p:spPr>
            <a:xfrm>
              <a:off x="6534030" y="3091208"/>
              <a:ext cx="14956" cy="50919"/>
            </a:xfrm>
            <a:custGeom>
              <a:avLst/>
              <a:gdLst/>
              <a:ahLst/>
              <a:cxnLst/>
              <a:rect l="l" t="t" r="r" b="b"/>
              <a:pathLst>
                <a:path w="116" h="420" extrusionOk="0">
                  <a:moveTo>
                    <a:pt x="23" y="0"/>
                  </a:moveTo>
                  <a:cubicBezTo>
                    <a:pt x="0" y="0"/>
                    <a:pt x="0" y="19"/>
                    <a:pt x="0" y="19"/>
                  </a:cubicBezTo>
                  <a:lnTo>
                    <a:pt x="0" y="37"/>
                  </a:lnTo>
                  <a:lnTo>
                    <a:pt x="0" y="56"/>
                  </a:lnTo>
                  <a:lnTo>
                    <a:pt x="0" y="79"/>
                  </a:lnTo>
                  <a:lnTo>
                    <a:pt x="0" y="116"/>
                  </a:lnTo>
                  <a:cubicBezTo>
                    <a:pt x="23" y="153"/>
                    <a:pt x="23" y="171"/>
                    <a:pt x="23" y="213"/>
                  </a:cubicBezTo>
                  <a:lnTo>
                    <a:pt x="23" y="231"/>
                  </a:lnTo>
                  <a:lnTo>
                    <a:pt x="23" y="250"/>
                  </a:lnTo>
                  <a:lnTo>
                    <a:pt x="23" y="287"/>
                  </a:lnTo>
                  <a:lnTo>
                    <a:pt x="23" y="384"/>
                  </a:lnTo>
                  <a:cubicBezTo>
                    <a:pt x="23" y="402"/>
                    <a:pt x="42" y="402"/>
                    <a:pt x="42" y="402"/>
                  </a:cubicBezTo>
                  <a:cubicBezTo>
                    <a:pt x="51" y="414"/>
                    <a:pt x="60" y="420"/>
                    <a:pt x="69" y="420"/>
                  </a:cubicBezTo>
                  <a:cubicBezTo>
                    <a:pt x="79" y="420"/>
                    <a:pt x="88" y="414"/>
                    <a:pt x="97" y="402"/>
                  </a:cubicBezTo>
                  <a:cubicBezTo>
                    <a:pt x="97" y="365"/>
                    <a:pt x="116" y="328"/>
                    <a:pt x="116" y="310"/>
                  </a:cubicBezTo>
                  <a:lnTo>
                    <a:pt x="116" y="250"/>
                  </a:lnTo>
                  <a:lnTo>
                    <a:pt x="116" y="231"/>
                  </a:lnTo>
                  <a:lnTo>
                    <a:pt x="116" y="195"/>
                  </a:lnTo>
                  <a:cubicBezTo>
                    <a:pt x="116" y="153"/>
                    <a:pt x="97" y="134"/>
                    <a:pt x="97" y="97"/>
                  </a:cubicBezTo>
                  <a:lnTo>
                    <a:pt x="60" y="56"/>
                  </a:lnTo>
                  <a:lnTo>
                    <a:pt x="60" y="37"/>
                  </a:lnTo>
                  <a:lnTo>
                    <a:pt x="42" y="19"/>
                  </a:lnTo>
                  <a:lnTo>
                    <a:pt x="23" y="0"/>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6"/>
            <p:cNvSpPr/>
            <p:nvPr/>
          </p:nvSpPr>
          <p:spPr>
            <a:xfrm>
              <a:off x="6497025" y="3035804"/>
              <a:ext cx="15085" cy="51040"/>
            </a:xfrm>
            <a:custGeom>
              <a:avLst/>
              <a:gdLst/>
              <a:ahLst/>
              <a:cxnLst/>
              <a:rect l="l" t="t" r="r" b="b"/>
              <a:pathLst>
                <a:path w="117" h="421" extrusionOk="0">
                  <a:moveTo>
                    <a:pt x="47" y="0"/>
                  </a:moveTo>
                  <a:cubicBezTo>
                    <a:pt x="38" y="0"/>
                    <a:pt x="28" y="5"/>
                    <a:pt x="19" y="14"/>
                  </a:cubicBezTo>
                  <a:cubicBezTo>
                    <a:pt x="1" y="14"/>
                    <a:pt x="1" y="32"/>
                    <a:pt x="1" y="51"/>
                  </a:cubicBezTo>
                  <a:lnTo>
                    <a:pt x="19" y="74"/>
                  </a:lnTo>
                  <a:lnTo>
                    <a:pt x="19" y="92"/>
                  </a:lnTo>
                  <a:cubicBezTo>
                    <a:pt x="38" y="111"/>
                    <a:pt x="38" y="129"/>
                    <a:pt x="38" y="129"/>
                  </a:cubicBezTo>
                  <a:cubicBezTo>
                    <a:pt x="56" y="166"/>
                    <a:pt x="56" y="189"/>
                    <a:pt x="56" y="226"/>
                  </a:cubicBezTo>
                  <a:lnTo>
                    <a:pt x="56" y="305"/>
                  </a:lnTo>
                  <a:cubicBezTo>
                    <a:pt x="56" y="342"/>
                    <a:pt x="38" y="360"/>
                    <a:pt x="19" y="397"/>
                  </a:cubicBezTo>
                  <a:cubicBezTo>
                    <a:pt x="19" y="397"/>
                    <a:pt x="19" y="420"/>
                    <a:pt x="38" y="420"/>
                  </a:cubicBezTo>
                  <a:lnTo>
                    <a:pt x="56" y="420"/>
                  </a:lnTo>
                  <a:cubicBezTo>
                    <a:pt x="79" y="379"/>
                    <a:pt x="98" y="360"/>
                    <a:pt x="98" y="323"/>
                  </a:cubicBezTo>
                  <a:cubicBezTo>
                    <a:pt x="116" y="282"/>
                    <a:pt x="116" y="263"/>
                    <a:pt x="116" y="226"/>
                  </a:cubicBezTo>
                  <a:cubicBezTo>
                    <a:pt x="116" y="189"/>
                    <a:pt x="116" y="148"/>
                    <a:pt x="98" y="129"/>
                  </a:cubicBezTo>
                  <a:lnTo>
                    <a:pt x="98" y="74"/>
                  </a:lnTo>
                  <a:cubicBezTo>
                    <a:pt x="79" y="74"/>
                    <a:pt x="79" y="51"/>
                    <a:pt x="79" y="51"/>
                  </a:cubicBezTo>
                  <a:lnTo>
                    <a:pt x="79" y="32"/>
                  </a:lnTo>
                  <a:lnTo>
                    <a:pt x="79" y="14"/>
                  </a:lnTo>
                  <a:cubicBezTo>
                    <a:pt x="68" y="5"/>
                    <a:pt x="57" y="0"/>
                    <a:pt x="4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6"/>
            <p:cNvSpPr/>
            <p:nvPr/>
          </p:nvSpPr>
          <p:spPr>
            <a:xfrm>
              <a:off x="6497025" y="3035804"/>
              <a:ext cx="51961" cy="72620"/>
            </a:xfrm>
            <a:custGeom>
              <a:avLst/>
              <a:gdLst/>
              <a:ahLst/>
              <a:cxnLst/>
              <a:rect l="l" t="t" r="r" b="b"/>
              <a:pathLst>
                <a:path w="403" h="599" extrusionOk="0">
                  <a:moveTo>
                    <a:pt x="45" y="0"/>
                  </a:moveTo>
                  <a:cubicBezTo>
                    <a:pt x="38" y="0"/>
                    <a:pt x="28" y="5"/>
                    <a:pt x="19" y="14"/>
                  </a:cubicBezTo>
                  <a:cubicBezTo>
                    <a:pt x="1" y="32"/>
                    <a:pt x="1" y="51"/>
                    <a:pt x="19" y="74"/>
                  </a:cubicBezTo>
                  <a:lnTo>
                    <a:pt x="38" y="92"/>
                  </a:lnTo>
                  <a:cubicBezTo>
                    <a:pt x="38" y="92"/>
                    <a:pt x="38" y="111"/>
                    <a:pt x="56" y="111"/>
                  </a:cubicBezTo>
                  <a:cubicBezTo>
                    <a:pt x="56" y="129"/>
                    <a:pt x="79" y="148"/>
                    <a:pt x="98" y="166"/>
                  </a:cubicBezTo>
                  <a:cubicBezTo>
                    <a:pt x="116" y="208"/>
                    <a:pt x="135" y="245"/>
                    <a:pt x="153" y="282"/>
                  </a:cubicBezTo>
                  <a:cubicBezTo>
                    <a:pt x="172" y="323"/>
                    <a:pt x="195" y="360"/>
                    <a:pt x="213" y="420"/>
                  </a:cubicBezTo>
                  <a:cubicBezTo>
                    <a:pt x="213" y="439"/>
                    <a:pt x="213" y="457"/>
                    <a:pt x="232" y="476"/>
                  </a:cubicBezTo>
                  <a:cubicBezTo>
                    <a:pt x="232" y="494"/>
                    <a:pt x="232" y="513"/>
                    <a:pt x="250" y="536"/>
                  </a:cubicBezTo>
                  <a:lnTo>
                    <a:pt x="250" y="554"/>
                  </a:lnTo>
                  <a:cubicBezTo>
                    <a:pt x="264" y="582"/>
                    <a:pt x="299" y="599"/>
                    <a:pt x="332" y="599"/>
                  </a:cubicBezTo>
                  <a:cubicBezTo>
                    <a:pt x="344" y="599"/>
                    <a:pt x="356" y="596"/>
                    <a:pt x="366" y="591"/>
                  </a:cubicBezTo>
                  <a:cubicBezTo>
                    <a:pt x="403" y="573"/>
                    <a:pt x="403" y="513"/>
                    <a:pt x="384" y="476"/>
                  </a:cubicBezTo>
                  <a:cubicBezTo>
                    <a:pt x="384" y="457"/>
                    <a:pt x="366" y="439"/>
                    <a:pt x="366" y="420"/>
                  </a:cubicBezTo>
                  <a:cubicBezTo>
                    <a:pt x="347" y="397"/>
                    <a:pt x="347" y="379"/>
                    <a:pt x="329" y="360"/>
                  </a:cubicBezTo>
                  <a:cubicBezTo>
                    <a:pt x="310" y="305"/>
                    <a:pt x="269" y="263"/>
                    <a:pt x="250" y="226"/>
                  </a:cubicBezTo>
                  <a:cubicBezTo>
                    <a:pt x="232" y="189"/>
                    <a:pt x="195" y="148"/>
                    <a:pt x="172" y="111"/>
                  </a:cubicBezTo>
                  <a:cubicBezTo>
                    <a:pt x="153" y="111"/>
                    <a:pt x="135" y="92"/>
                    <a:pt x="116" y="74"/>
                  </a:cubicBezTo>
                  <a:cubicBezTo>
                    <a:pt x="116" y="51"/>
                    <a:pt x="98" y="51"/>
                    <a:pt x="98" y="32"/>
                  </a:cubicBezTo>
                  <a:lnTo>
                    <a:pt x="79" y="32"/>
                  </a:lnTo>
                  <a:lnTo>
                    <a:pt x="56" y="14"/>
                  </a:lnTo>
                  <a:cubicBezTo>
                    <a:pt x="56" y="5"/>
                    <a:pt x="51" y="0"/>
                    <a:pt x="4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6"/>
            <p:cNvSpPr/>
            <p:nvPr/>
          </p:nvSpPr>
          <p:spPr>
            <a:xfrm>
              <a:off x="6554272" y="3161282"/>
              <a:ext cx="12636" cy="11881"/>
            </a:xfrm>
            <a:custGeom>
              <a:avLst/>
              <a:gdLst/>
              <a:ahLst/>
              <a:cxnLst/>
              <a:rect l="l" t="t" r="r" b="b"/>
              <a:pathLst>
                <a:path w="98" h="98" extrusionOk="0">
                  <a:moveTo>
                    <a:pt x="74" y="0"/>
                  </a:moveTo>
                  <a:cubicBezTo>
                    <a:pt x="56" y="0"/>
                    <a:pt x="56" y="18"/>
                    <a:pt x="37" y="18"/>
                  </a:cubicBezTo>
                  <a:cubicBezTo>
                    <a:pt x="37" y="37"/>
                    <a:pt x="19" y="37"/>
                    <a:pt x="0" y="55"/>
                  </a:cubicBezTo>
                  <a:cubicBezTo>
                    <a:pt x="19" y="37"/>
                    <a:pt x="37" y="37"/>
                    <a:pt x="56" y="37"/>
                  </a:cubicBezTo>
                  <a:cubicBezTo>
                    <a:pt x="56" y="37"/>
                    <a:pt x="56" y="18"/>
                    <a:pt x="74" y="18"/>
                  </a:cubicBezTo>
                  <a:cubicBezTo>
                    <a:pt x="74" y="37"/>
                    <a:pt x="74" y="37"/>
                    <a:pt x="56" y="55"/>
                  </a:cubicBezTo>
                  <a:lnTo>
                    <a:pt x="56" y="79"/>
                  </a:lnTo>
                  <a:lnTo>
                    <a:pt x="56" y="97"/>
                  </a:lnTo>
                  <a:lnTo>
                    <a:pt x="74" y="79"/>
                  </a:lnTo>
                  <a:lnTo>
                    <a:pt x="74" y="55"/>
                  </a:lnTo>
                  <a:lnTo>
                    <a:pt x="74" y="37"/>
                  </a:lnTo>
                  <a:cubicBezTo>
                    <a:pt x="74" y="18"/>
                    <a:pt x="97" y="18"/>
                    <a:pt x="9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6"/>
            <p:cNvSpPr/>
            <p:nvPr/>
          </p:nvSpPr>
          <p:spPr>
            <a:xfrm>
              <a:off x="6561364" y="3109636"/>
              <a:ext cx="20372" cy="53950"/>
            </a:xfrm>
            <a:custGeom>
              <a:avLst/>
              <a:gdLst/>
              <a:ahLst/>
              <a:cxnLst/>
              <a:rect l="l" t="t" r="r" b="b"/>
              <a:pathLst>
                <a:path w="158" h="445" extrusionOk="0">
                  <a:moveTo>
                    <a:pt x="98" y="1"/>
                  </a:moveTo>
                  <a:cubicBezTo>
                    <a:pt x="79" y="1"/>
                    <a:pt x="61" y="1"/>
                    <a:pt x="61" y="19"/>
                  </a:cubicBezTo>
                  <a:lnTo>
                    <a:pt x="61" y="43"/>
                  </a:lnTo>
                  <a:lnTo>
                    <a:pt x="61" y="61"/>
                  </a:lnTo>
                  <a:lnTo>
                    <a:pt x="61" y="79"/>
                  </a:lnTo>
                  <a:lnTo>
                    <a:pt x="61" y="135"/>
                  </a:lnTo>
                  <a:cubicBezTo>
                    <a:pt x="61" y="158"/>
                    <a:pt x="42" y="195"/>
                    <a:pt x="42" y="232"/>
                  </a:cubicBezTo>
                  <a:lnTo>
                    <a:pt x="42" y="250"/>
                  </a:lnTo>
                  <a:lnTo>
                    <a:pt x="42" y="274"/>
                  </a:lnTo>
                  <a:cubicBezTo>
                    <a:pt x="42" y="292"/>
                    <a:pt x="42" y="310"/>
                    <a:pt x="19" y="329"/>
                  </a:cubicBezTo>
                  <a:cubicBezTo>
                    <a:pt x="19" y="347"/>
                    <a:pt x="19" y="389"/>
                    <a:pt x="1" y="426"/>
                  </a:cubicBezTo>
                  <a:cubicBezTo>
                    <a:pt x="1" y="426"/>
                    <a:pt x="1" y="444"/>
                    <a:pt x="19" y="444"/>
                  </a:cubicBezTo>
                  <a:lnTo>
                    <a:pt x="42" y="444"/>
                  </a:lnTo>
                  <a:cubicBezTo>
                    <a:pt x="79" y="426"/>
                    <a:pt x="98" y="389"/>
                    <a:pt x="116" y="347"/>
                  </a:cubicBezTo>
                  <a:cubicBezTo>
                    <a:pt x="116" y="329"/>
                    <a:pt x="116" y="310"/>
                    <a:pt x="135" y="292"/>
                  </a:cubicBezTo>
                  <a:lnTo>
                    <a:pt x="135" y="232"/>
                  </a:lnTo>
                  <a:cubicBezTo>
                    <a:pt x="158" y="195"/>
                    <a:pt x="158" y="158"/>
                    <a:pt x="158" y="135"/>
                  </a:cubicBezTo>
                  <a:cubicBezTo>
                    <a:pt x="135" y="116"/>
                    <a:pt x="135" y="98"/>
                    <a:pt x="135" y="79"/>
                  </a:cubicBezTo>
                  <a:lnTo>
                    <a:pt x="135" y="43"/>
                  </a:lnTo>
                  <a:lnTo>
                    <a:pt x="135" y="19"/>
                  </a:lnTo>
                  <a:lnTo>
                    <a:pt x="116" y="19"/>
                  </a:lnTo>
                  <a:cubicBezTo>
                    <a:pt x="116" y="1"/>
                    <a:pt x="116" y="1"/>
                    <a:pt x="98"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6"/>
            <p:cNvSpPr/>
            <p:nvPr/>
          </p:nvSpPr>
          <p:spPr>
            <a:xfrm>
              <a:off x="6536995" y="3041017"/>
              <a:ext cx="22177" cy="54192"/>
            </a:xfrm>
            <a:custGeom>
              <a:avLst/>
              <a:gdLst/>
              <a:ahLst/>
              <a:cxnLst/>
              <a:rect l="l" t="t" r="r" b="b"/>
              <a:pathLst>
                <a:path w="172" h="447" extrusionOk="0">
                  <a:moveTo>
                    <a:pt x="131" y="0"/>
                  </a:moveTo>
                  <a:cubicBezTo>
                    <a:pt x="126" y="0"/>
                    <a:pt x="121" y="3"/>
                    <a:pt x="116" y="8"/>
                  </a:cubicBezTo>
                  <a:cubicBezTo>
                    <a:pt x="93" y="8"/>
                    <a:pt x="93" y="31"/>
                    <a:pt x="93" y="49"/>
                  </a:cubicBezTo>
                  <a:lnTo>
                    <a:pt x="93" y="68"/>
                  </a:lnTo>
                  <a:lnTo>
                    <a:pt x="93" y="86"/>
                  </a:lnTo>
                  <a:cubicBezTo>
                    <a:pt x="93" y="105"/>
                    <a:pt x="116" y="123"/>
                    <a:pt x="116" y="146"/>
                  </a:cubicBezTo>
                  <a:cubicBezTo>
                    <a:pt x="116" y="183"/>
                    <a:pt x="93" y="202"/>
                    <a:pt x="93" y="239"/>
                  </a:cubicBezTo>
                  <a:cubicBezTo>
                    <a:pt x="93" y="280"/>
                    <a:pt x="74" y="299"/>
                    <a:pt x="74" y="336"/>
                  </a:cubicBezTo>
                  <a:cubicBezTo>
                    <a:pt x="56" y="377"/>
                    <a:pt x="37" y="396"/>
                    <a:pt x="0" y="414"/>
                  </a:cubicBezTo>
                  <a:lnTo>
                    <a:pt x="0" y="433"/>
                  </a:lnTo>
                  <a:cubicBezTo>
                    <a:pt x="9" y="442"/>
                    <a:pt x="14" y="447"/>
                    <a:pt x="19" y="447"/>
                  </a:cubicBezTo>
                  <a:cubicBezTo>
                    <a:pt x="23" y="447"/>
                    <a:pt x="28" y="442"/>
                    <a:pt x="37" y="433"/>
                  </a:cubicBezTo>
                  <a:cubicBezTo>
                    <a:pt x="56" y="414"/>
                    <a:pt x="74" y="396"/>
                    <a:pt x="93" y="354"/>
                  </a:cubicBezTo>
                  <a:cubicBezTo>
                    <a:pt x="116" y="317"/>
                    <a:pt x="134" y="299"/>
                    <a:pt x="153" y="262"/>
                  </a:cubicBezTo>
                  <a:cubicBezTo>
                    <a:pt x="153" y="220"/>
                    <a:pt x="171" y="183"/>
                    <a:pt x="171" y="146"/>
                  </a:cubicBezTo>
                  <a:lnTo>
                    <a:pt x="171" y="86"/>
                  </a:lnTo>
                  <a:lnTo>
                    <a:pt x="171" y="68"/>
                  </a:lnTo>
                  <a:lnTo>
                    <a:pt x="171" y="49"/>
                  </a:lnTo>
                  <a:lnTo>
                    <a:pt x="153" y="31"/>
                  </a:lnTo>
                  <a:cubicBezTo>
                    <a:pt x="153" y="14"/>
                    <a:pt x="143" y="0"/>
                    <a:pt x="13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6"/>
            <p:cNvSpPr/>
            <p:nvPr/>
          </p:nvSpPr>
          <p:spPr>
            <a:xfrm>
              <a:off x="6548857" y="3041866"/>
              <a:ext cx="37649" cy="84986"/>
            </a:xfrm>
            <a:custGeom>
              <a:avLst/>
              <a:gdLst/>
              <a:ahLst/>
              <a:cxnLst/>
              <a:rect l="l" t="t" r="r" b="b"/>
              <a:pathLst>
                <a:path w="292" h="701" extrusionOk="0">
                  <a:moveTo>
                    <a:pt x="24" y="1"/>
                  </a:moveTo>
                  <a:cubicBezTo>
                    <a:pt x="1" y="1"/>
                    <a:pt x="1" y="24"/>
                    <a:pt x="1" y="42"/>
                  </a:cubicBezTo>
                  <a:lnTo>
                    <a:pt x="1" y="61"/>
                  </a:lnTo>
                  <a:lnTo>
                    <a:pt x="24" y="79"/>
                  </a:lnTo>
                  <a:lnTo>
                    <a:pt x="24" y="116"/>
                  </a:lnTo>
                  <a:cubicBezTo>
                    <a:pt x="42" y="139"/>
                    <a:pt x="42" y="158"/>
                    <a:pt x="61" y="195"/>
                  </a:cubicBezTo>
                  <a:cubicBezTo>
                    <a:pt x="61" y="232"/>
                    <a:pt x="79" y="292"/>
                    <a:pt x="79" y="329"/>
                  </a:cubicBezTo>
                  <a:cubicBezTo>
                    <a:pt x="98" y="389"/>
                    <a:pt x="98" y="426"/>
                    <a:pt x="116" y="486"/>
                  </a:cubicBezTo>
                  <a:lnTo>
                    <a:pt x="116" y="541"/>
                  </a:lnTo>
                  <a:lnTo>
                    <a:pt x="116" y="620"/>
                  </a:lnTo>
                  <a:lnTo>
                    <a:pt x="116" y="638"/>
                  </a:lnTo>
                  <a:cubicBezTo>
                    <a:pt x="135" y="668"/>
                    <a:pt x="162" y="701"/>
                    <a:pt x="191" y="701"/>
                  </a:cubicBezTo>
                  <a:cubicBezTo>
                    <a:pt x="198" y="701"/>
                    <a:pt x="206" y="699"/>
                    <a:pt x="213" y="694"/>
                  </a:cubicBezTo>
                  <a:cubicBezTo>
                    <a:pt x="255" y="694"/>
                    <a:pt x="292" y="657"/>
                    <a:pt x="273" y="620"/>
                  </a:cubicBezTo>
                  <a:cubicBezTo>
                    <a:pt x="273" y="578"/>
                    <a:pt x="273" y="560"/>
                    <a:pt x="255" y="523"/>
                  </a:cubicBezTo>
                  <a:lnTo>
                    <a:pt x="255" y="444"/>
                  </a:lnTo>
                  <a:cubicBezTo>
                    <a:pt x="232" y="407"/>
                    <a:pt x="213" y="347"/>
                    <a:pt x="195" y="310"/>
                  </a:cubicBezTo>
                  <a:cubicBezTo>
                    <a:pt x="176" y="255"/>
                    <a:pt x="158" y="195"/>
                    <a:pt x="139" y="158"/>
                  </a:cubicBezTo>
                  <a:cubicBezTo>
                    <a:pt x="139" y="139"/>
                    <a:pt x="116" y="98"/>
                    <a:pt x="98" y="79"/>
                  </a:cubicBezTo>
                  <a:cubicBezTo>
                    <a:pt x="98" y="79"/>
                    <a:pt x="98" y="61"/>
                    <a:pt x="79" y="42"/>
                  </a:cubicBezTo>
                  <a:lnTo>
                    <a:pt x="61" y="24"/>
                  </a:lnTo>
                  <a:cubicBezTo>
                    <a:pt x="61" y="1"/>
                    <a:pt x="42" y="1"/>
                    <a:pt x="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6"/>
            <p:cNvSpPr/>
            <p:nvPr/>
          </p:nvSpPr>
          <p:spPr>
            <a:xfrm>
              <a:off x="6449964" y="2999676"/>
              <a:ext cx="29913" cy="24126"/>
            </a:xfrm>
            <a:custGeom>
              <a:avLst/>
              <a:gdLst/>
              <a:ahLst/>
              <a:cxnLst/>
              <a:rect l="l" t="t" r="r" b="b"/>
              <a:pathLst>
                <a:path w="232" h="199" extrusionOk="0">
                  <a:moveTo>
                    <a:pt x="152" y="1"/>
                  </a:moveTo>
                  <a:cubicBezTo>
                    <a:pt x="133" y="1"/>
                    <a:pt x="114" y="7"/>
                    <a:pt x="98" y="25"/>
                  </a:cubicBezTo>
                  <a:cubicBezTo>
                    <a:pt x="56" y="62"/>
                    <a:pt x="1" y="159"/>
                    <a:pt x="19" y="178"/>
                  </a:cubicBezTo>
                  <a:cubicBezTo>
                    <a:pt x="26" y="192"/>
                    <a:pt x="45" y="198"/>
                    <a:pt x="67" y="198"/>
                  </a:cubicBezTo>
                  <a:cubicBezTo>
                    <a:pt x="103" y="198"/>
                    <a:pt x="149" y="182"/>
                    <a:pt x="172" y="159"/>
                  </a:cubicBezTo>
                  <a:cubicBezTo>
                    <a:pt x="232" y="118"/>
                    <a:pt x="232" y="62"/>
                    <a:pt x="213" y="25"/>
                  </a:cubicBezTo>
                  <a:cubicBezTo>
                    <a:pt x="200" y="12"/>
                    <a:pt x="176" y="1"/>
                    <a:pt x="15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4" name="Google Shape;1734;p46"/>
          <p:cNvGrpSpPr/>
          <p:nvPr/>
        </p:nvGrpSpPr>
        <p:grpSpPr>
          <a:xfrm flipH="1">
            <a:off x="139688" y="2724419"/>
            <a:ext cx="625929" cy="640560"/>
            <a:chOff x="6405353" y="2836979"/>
            <a:chExt cx="396861" cy="406137"/>
          </a:xfrm>
        </p:grpSpPr>
        <p:sp>
          <p:nvSpPr>
            <p:cNvPr id="1735" name="Google Shape;1735;p46"/>
            <p:cNvSpPr/>
            <p:nvPr/>
          </p:nvSpPr>
          <p:spPr>
            <a:xfrm>
              <a:off x="6561364" y="3023438"/>
              <a:ext cx="154464" cy="219678"/>
            </a:xfrm>
            <a:custGeom>
              <a:avLst/>
              <a:gdLst/>
              <a:ahLst/>
              <a:cxnLst/>
              <a:rect l="l" t="t" r="r" b="b"/>
              <a:pathLst>
                <a:path w="1198" h="1812" extrusionOk="0">
                  <a:moveTo>
                    <a:pt x="250" y="0"/>
                  </a:moveTo>
                  <a:lnTo>
                    <a:pt x="232" y="19"/>
                  </a:lnTo>
                  <a:lnTo>
                    <a:pt x="1" y="268"/>
                  </a:lnTo>
                  <a:lnTo>
                    <a:pt x="19" y="384"/>
                  </a:lnTo>
                  <a:cubicBezTo>
                    <a:pt x="42" y="444"/>
                    <a:pt x="61" y="499"/>
                    <a:pt x="61" y="559"/>
                  </a:cubicBezTo>
                  <a:cubicBezTo>
                    <a:pt x="61" y="578"/>
                    <a:pt x="79" y="615"/>
                    <a:pt x="79" y="638"/>
                  </a:cubicBezTo>
                  <a:lnTo>
                    <a:pt x="79" y="730"/>
                  </a:lnTo>
                  <a:cubicBezTo>
                    <a:pt x="98" y="809"/>
                    <a:pt x="98" y="887"/>
                    <a:pt x="116" y="943"/>
                  </a:cubicBezTo>
                  <a:cubicBezTo>
                    <a:pt x="135" y="985"/>
                    <a:pt x="135" y="1021"/>
                    <a:pt x="135" y="1058"/>
                  </a:cubicBezTo>
                  <a:cubicBezTo>
                    <a:pt x="158" y="1077"/>
                    <a:pt x="158" y="1077"/>
                    <a:pt x="158" y="1100"/>
                  </a:cubicBezTo>
                  <a:cubicBezTo>
                    <a:pt x="176" y="1155"/>
                    <a:pt x="195" y="1216"/>
                    <a:pt x="232" y="1253"/>
                  </a:cubicBezTo>
                  <a:cubicBezTo>
                    <a:pt x="232" y="1271"/>
                    <a:pt x="250" y="1289"/>
                    <a:pt x="250" y="1289"/>
                  </a:cubicBezTo>
                  <a:cubicBezTo>
                    <a:pt x="292" y="1350"/>
                    <a:pt x="329" y="1387"/>
                    <a:pt x="366" y="1447"/>
                  </a:cubicBezTo>
                  <a:cubicBezTo>
                    <a:pt x="407" y="1484"/>
                    <a:pt x="444" y="1521"/>
                    <a:pt x="504" y="1562"/>
                  </a:cubicBezTo>
                  <a:cubicBezTo>
                    <a:pt x="620" y="1655"/>
                    <a:pt x="735" y="1733"/>
                    <a:pt x="906" y="1812"/>
                  </a:cubicBezTo>
                  <a:cubicBezTo>
                    <a:pt x="966" y="1715"/>
                    <a:pt x="1003" y="1636"/>
                    <a:pt x="1059" y="1539"/>
                  </a:cubicBezTo>
                  <a:cubicBezTo>
                    <a:pt x="1082" y="1502"/>
                    <a:pt x="1082" y="1465"/>
                    <a:pt x="1100" y="1423"/>
                  </a:cubicBezTo>
                  <a:cubicBezTo>
                    <a:pt x="1119" y="1387"/>
                    <a:pt x="1137" y="1350"/>
                    <a:pt x="1137" y="1308"/>
                  </a:cubicBezTo>
                  <a:cubicBezTo>
                    <a:pt x="1174" y="1216"/>
                    <a:pt x="1197" y="1100"/>
                    <a:pt x="1197" y="1003"/>
                  </a:cubicBezTo>
                  <a:cubicBezTo>
                    <a:pt x="1197" y="943"/>
                    <a:pt x="1174" y="869"/>
                    <a:pt x="1174" y="809"/>
                  </a:cubicBezTo>
                  <a:cubicBezTo>
                    <a:pt x="1156" y="754"/>
                    <a:pt x="1137" y="693"/>
                    <a:pt x="1100" y="638"/>
                  </a:cubicBezTo>
                  <a:cubicBezTo>
                    <a:pt x="1100" y="596"/>
                    <a:pt x="1082" y="578"/>
                    <a:pt x="1059" y="541"/>
                  </a:cubicBezTo>
                  <a:cubicBezTo>
                    <a:pt x="1022" y="481"/>
                    <a:pt x="985" y="444"/>
                    <a:pt x="925" y="384"/>
                  </a:cubicBezTo>
                  <a:cubicBezTo>
                    <a:pt x="888" y="347"/>
                    <a:pt x="851" y="310"/>
                    <a:pt x="809" y="291"/>
                  </a:cubicBezTo>
                  <a:cubicBezTo>
                    <a:pt x="772" y="268"/>
                    <a:pt x="754" y="250"/>
                    <a:pt x="735" y="231"/>
                  </a:cubicBezTo>
                  <a:cubicBezTo>
                    <a:pt x="675" y="194"/>
                    <a:pt x="620" y="153"/>
                    <a:pt x="541" y="116"/>
                  </a:cubicBezTo>
                  <a:cubicBezTo>
                    <a:pt x="481" y="97"/>
                    <a:pt x="407" y="60"/>
                    <a:pt x="347" y="37"/>
                  </a:cubicBezTo>
                  <a:lnTo>
                    <a:pt x="329" y="19"/>
                  </a:lnTo>
                  <a:cubicBezTo>
                    <a:pt x="292" y="19"/>
                    <a:pt x="273" y="0"/>
                    <a:pt x="25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6"/>
            <p:cNvSpPr/>
            <p:nvPr/>
          </p:nvSpPr>
          <p:spPr>
            <a:xfrm>
              <a:off x="6571549" y="3051443"/>
              <a:ext cx="126356" cy="86319"/>
            </a:xfrm>
            <a:custGeom>
              <a:avLst/>
              <a:gdLst/>
              <a:ahLst/>
              <a:cxnLst/>
              <a:rect l="l" t="t" r="r" b="b"/>
              <a:pathLst>
                <a:path w="980" h="712" extrusionOk="0">
                  <a:moveTo>
                    <a:pt x="656" y="0"/>
                  </a:moveTo>
                  <a:cubicBezTo>
                    <a:pt x="633" y="37"/>
                    <a:pt x="596" y="97"/>
                    <a:pt x="578" y="134"/>
                  </a:cubicBezTo>
                  <a:cubicBezTo>
                    <a:pt x="541" y="176"/>
                    <a:pt x="499" y="213"/>
                    <a:pt x="462" y="250"/>
                  </a:cubicBezTo>
                  <a:cubicBezTo>
                    <a:pt x="425" y="291"/>
                    <a:pt x="365" y="328"/>
                    <a:pt x="328" y="365"/>
                  </a:cubicBezTo>
                  <a:lnTo>
                    <a:pt x="310" y="384"/>
                  </a:lnTo>
                  <a:lnTo>
                    <a:pt x="287" y="384"/>
                  </a:lnTo>
                  <a:lnTo>
                    <a:pt x="250" y="407"/>
                  </a:lnTo>
                  <a:cubicBezTo>
                    <a:pt x="231" y="425"/>
                    <a:pt x="231" y="425"/>
                    <a:pt x="213" y="425"/>
                  </a:cubicBezTo>
                  <a:cubicBezTo>
                    <a:pt x="194" y="444"/>
                    <a:pt x="194" y="444"/>
                    <a:pt x="171" y="444"/>
                  </a:cubicBezTo>
                  <a:lnTo>
                    <a:pt x="153" y="462"/>
                  </a:lnTo>
                  <a:lnTo>
                    <a:pt x="134" y="462"/>
                  </a:lnTo>
                  <a:lnTo>
                    <a:pt x="97" y="481"/>
                  </a:lnTo>
                  <a:cubicBezTo>
                    <a:pt x="79" y="481"/>
                    <a:pt x="79" y="481"/>
                    <a:pt x="79" y="499"/>
                  </a:cubicBezTo>
                  <a:lnTo>
                    <a:pt x="0" y="499"/>
                  </a:lnTo>
                  <a:cubicBezTo>
                    <a:pt x="19" y="578"/>
                    <a:pt x="19" y="656"/>
                    <a:pt x="37" y="712"/>
                  </a:cubicBezTo>
                  <a:lnTo>
                    <a:pt x="250" y="712"/>
                  </a:lnTo>
                  <a:cubicBezTo>
                    <a:pt x="268" y="693"/>
                    <a:pt x="287" y="693"/>
                    <a:pt x="310" y="693"/>
                  </a:cubicBezTo>
                  <a:cubicBezTo>
                    <a:pt x="328" y="693"/>
                    <a:pt x="328" y="693"/>
                    <a:pt x="347" y="675"/>
                  </a:cubicBezTo>
                  <a:lnTo>
                    <a:pt x="402" y="675"/>
                  </a:lnTo>
                  <a:lnTo>
                    <a:pt x="425" y="656"/>
                  </a:lnTo>
                  <a:lnTo>
                    <a:pt x="462" y="656"/>
                  </a:lnTo>
                  <a:cubicBezTo>
                    <a:pt x="541" y="615"/>
                    <a:pt x="596" y="596"/>
                    <a:pt x="675" y="559"/>
                  </a:cubicBezTo>
                  <a:cubicBezTo>
                    <a:pt x="730" y="523"/>
                    <a:pt x="809" y="462"/>
                    <a:pt x="864" y="425"/>
                  </a:cubicBezTo>
                  <a:cubicBezTo>
                    <a:pt x="906" y="384"/>
                    <a:pt x="943" y="347"/>
                    <a:pt x="980" y="310"/>
                  </a:cubicBezTo>
                  <a:cubicBezTo>
                    <a:pt x="943" y="250"/>
                    <a:pt x="906" y="213"/>
                    <a:pt x="846" y="153"/>
                  </a:cubicBezTo>
                  <a:cubicBezTo>
                    <a:pt x="809" y="116"/>
                    <a:pt x="772" y="79"/>
                    <a:pt x="730" y="60"/>
                  </a:cubicBezTo>
                  <a:cubicBezTo>
                    <a:pt x="693" y="37"/>
                    <a:pt x="675" y="19"/>
                    <a:pt x="65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6"/>
            <p:cNvSpPr/>
            <p:nvPr/>
          </p:nvSpPr>
          <p:spPr>
            <a:xfrm>
              <a:off x="6581606" y="3121396"/>
              <a:ext cx="134221" cy="70195"/>
            </a:xfrm>
            <a:custGeom>
              <a:avLst/>
              <a:gdLst/>
              <a:ahLst/>
              <a:cxnLst/>
              <a:rect l="l" t="t" r="r" b="b"/>
              <a:pathLst>
                <a:path w="1041" h="579" extrusionOk="0">
                  <a:moveTo>
                    <a:pt x="1017" y="1"/>
                  </a:moveTo>
                  <a:cubicBezTo>
                    <a:pt x="980" y="19"/>
                    <a:pt x="962" y="38"/>
                    <a:pt x="943" y="61"/>
                  </a:cubicBezTo>
                  <a:cubicBezTo>
                    <a:pt x="883" y="98"/>
                    <a:pt x="828" y="135"/>
                    <a:pt x="786" y="177"/>
                  </a:cubicBezTo>
                  <a:cubicBezTo>
                    <a:pt x="731" y="195"/>
                    <a:pt x="671" y="232"/>
                    <a:pt x="634" y="250"/>
                  </a:cubicBezTo>
                  <a:lnTo>
                    <a:pt x="597" y="250"/>
                  </a:lnTo>
                  <a:cubicBezTo>
                    <a:pt x="597" y="269"/>
                    <a:pt x="597" y="269"/>
                    <a:pt x="578" y="269"/>
                  </a:cubicBezTo>
                  <a:lnTo>
                    <a:pt x="537" y="292"/>
                  </a:lnTo>
                  <a:cubicBezTo>
                    <a:pt x="518" y="292"/>
                    <a:pt x="481" y="311"/>
                    <a:pt x="463" y="311"/>
                  </a:cubicBezTo>
                  <a:lnTo>
                    <a:pt x="403" y="311"/>
                  </a:lnTo>
                  <a:cubicBezTo>
                    <a:pt x="403" y="311"/>
                    <a:pt x="384" y="329"/>
                    <a:pt x="366" y="329"/>
                  </a:cubicBezTo>
                  <a:lnTo>
                    <a:pt x="116" y="329"/>
                  </a:lnTo>
                  <a:lnTo>
                    <a:pt x="93" y="311"/>
                  </a:lnTo>
                  <a:lnTo>
                    <a:pt x="38" y="311"/>
                  </a:lnTo>
                  <a:lnTo>
                    <a:pt x="1" y="292"/>
                  </a:lnTo>
                  <a:lnTo>
                    <a:pt x="1" y="292"/>
                  </a:lnTo>
                  <a:cubicBezTo>
                    <a:pt x="19" y="347"/>
                    <a:pt x="38" y="408"/>
                    <a:pt x="75" y="445"/>
                  </a:cubicBezTo>
                  <a:cubicBezTo>
                    <a:pt x="75" y="463"/>
                    <a:pt x="93" y="481"/>
                    <a:pt x="93" y="481"/>
                  </a:cubicBezTo>
                  <a:lnTo>
                    <a:pt x="135" y="500"/>
                  </a:lnTo>
                  <a:lnTo>
                    <a:pt x="190" y="523"/>
                  </a:lnTo>
                  <a:cubicBezTo>
                    <a:pt x="209" y="523"/>
                    <a:pt x="209" y="523"/>
                    <a:pt x="209" y="542"/>
                  </a:cubicBezTo>
                  <a:lnTo>
                    <a:pt x="287" y="542"/>
                  </a:lnTo>
                  <a:lnTo>
                    <a:pt x="306" y="560"/>
                  </a:lnTo>
                  <a:lnTo>
                    <a:pt x="421" y="560"/>
                  </a:lnTo>
                  <a:cubicBezTo>
                    <a:pt x="440" y="579"/>
                    <a:pt x="463" y="579"/>
                    <a:pt x="481" y="579"/>
                  </a:cubicBezTo>
                  <a:lnTo>
                    <a:pt x="652" y="579"/>
                  </a:lnTo>
                  <a:cubicBezTo>
                    <a:pt x="652" y="579"/>
                    <a:pt x="671" y="579"/>
                    <a:pt x="671" y="560"/>
                  </a:cubicBezTo>
                  <a:lnTo>
                    <a:pt x="694" y="560"/>
                  </a:lnTo>
                  <a:cubicBezTo>
                    <a:pt x="768" y="560"/>
                    <a:pt x="846" y="542"/>
                    <a:pt x="925" y="523"/>
                  </a:cubicBezTo>
                  <a:cubicBezTo>
                    <a:pt x="943" y="523"/>
                    <a:pt x="962" y="500"/>
                    <a:pt x="980" y="500"/>
                  </a:cubicBezTo>
                  <a:cubicBezTo>
                    <a:pt x="1017" y="408"/>
                    <a:pt x="1040" y="292"/>
                    <a:pt x="1040" y="195"/>
                  </a:cubicBezTo>
                  <a:cubicBezTo>
                    <a:pt x="1040" y="135"/>
                    <a:pt x="1017" y="61"/>
                    <a:pt x="1017"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6"/>
            <p:cNvSpPr/>
            <p:nvPr/>
          </p:nvSpPr>
          <p:spPr>
            <a:xfrm>
              <a:off x="6608425" y="3198744"/>
              <a:ext cx="89481" cy="44372"/>
            </a:xfrm>
            <a:custGeom>
              <a:avLst/>
              <a:gdLst/>
              <a:ahLst/>
              <a:cxnLst/>
              <a:rect l="l" t="t" r="r" b="b"/>
              <a:pathLst>
                <a:path w="694" h="366" extrusionOk="0">
                  <a:moveTo>
                    <a:pt x="1" y="1"/>
                  </a:moveTo>
                  <a:lnTo>
                    <a:pt x="1" y="1"/>
                  </a:lnTo>
                  <a:cubicBezTo>
                    <a:pt x="42" y="38"/>
                    <a:pt x="79" y="75"/>
                    <a:pt x="139" y="116"/>
                  </a:cubicBezTo>
                  <a:cubicBezTo>
                    <a:pt x="255" y="209"/>
                    <a:pt x="370" y="287"/>
                    <a:pt x="541" y="366"/>
                  </a:cubicBezTo>
                  <a:cubicBezTo>
                    <a:pt x="601" y="269"/>
                    <a:pt x="638" y="190"/>
                    <a:pt x="694" y="93"/>
                  </a:cubicBezTo>
                  <a:lnTo>
                    <a:pt x="694" y="93"/>
                  </a:lnTo>
                  <a:cubicBezTo>
                    <a:pt x="635" y="120"/>
                    <a:pt x="556" y="142"/>
                    <a:pt x="459" y="142"/>
                  </a:cubicBezTo>
                  <a:cubicBezTo>
                    <a:pt x="337" y="142"/>
                    <a:pt x="184" y="106"/>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6"/>
            <p:cNvSpPr/>
            <p:nvPr/>
          </p:nvSpPr>
          <p:spPr>
            <a:xfrm>
              <a:off x="6536995" y="2836979"/>
              <a:ext cx="210938" cy="191066"/>
            </a:xfrm>
            <a:custGeom>
              <a:avLst/>
              <a:gdLst/>
              <a:ahLst/>
              <a:cxnLst/>
              <a:rect l="l" t="t" r="r" b="b"/>
              <a:pathLst>
                <a:path w="1636" h="1576" extrusionOk="0">
                  <a:moveTo>
                    <a:pt x="1323" y="1"/>
                  </a:moveTo>
                  <a:cubicBezTo>
                    <a:pt x="1242" y="1"/>
                    <a:pt x="1128" y="31"/>
                    <a:pt x="961" y="115"/>
                  </a:cubicBezTo>
                  <a:cubicBezTo>
                    <a:pt x="190" y="517"/>
                    <a:pt x="0" y="1344"/>
                    <a:pt x="0" y="1344"/>
                  </a:cubicBezTo>
                  <a:cubicBezTo>
                    <a:pt x="56" y="1344"/>
                    <a:pt x="93" y="1386"/>
                    <a:pt x="116" y="1423"/>
                  </a:cubicBezTo>
                  <a:cubicBezTo>
                    <a:pt x="153" y="1483"/>
                    <a:pt x="153" y="1575"/>
                    <a:pt x="153" y="1575"/>
                  </a:cubicBezTo>
                  <a:cubicBezTo>
                    <a:pt x="153" y="1575"/>
                    <a:pt x="980" y="1289"/>
                    <a:pt x="1229" y="1095"/>
                  </a:cubicBezTo>
                  <a:cubicBezTo>
                    <a:pt x="1405" y="961"/>
                    <a:pt x="1636" y="651"/>
                    <a:pt x="1479" y="443"/>
                  </a:cubicBezTo>
                  <a:cubicBezTo>
                    <a:pt x="1594" y="305"/>
                    <a:pt x="1576" y="152"/>
                    <a:pt x="1502" y="74"/>
                  </a:cubicBezTo>
                  <a:cubicBezTo>
                    <a:pt x="1461" y="35"/>
                    <a:pt x="1411" y="1"/>
                    <a:pt x="1323"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6"/>
            <p:cNvSpPr/>
            <p:nvPr/>
          </p:nvSpPr>
          <p:spPr>
            <a:xfrm>
              <a:off x="6536995" y="2836979"/>
              <a:ext cx="205651" cy="172517"/>
            </a:xfrm>
            <a:custGeom>
              <a:avLst/>
              <a:gdLst/>
              <a:ahLst/>
              <a:cxnLst/>
              <a:rect l="l" t="t" r="r" b="b"/>
              <a:pathLst>
                <a:path w="1595" h="1423" extrusionOk="0">
                  <a:moveTo>
                    <a:pt x="1323" y="1"/>
                  </a:moveTo>
                  <a:cubicBezTo>
                    <a:pt x="1242" y="1"/>
                    <a:pt x="1128" y="31"/>
                    <a:pt x="961" y="115"/>
                  </a:cubicBezTo>
                  <a:cubicBezTo>
                    <a:pt x="809" y="189"/>
                    <a:pt x="670" y="305"/>
                    <a:pt x="555" y="402"/>
                  </a:cubicBezTo>
                  <a:lnTo>
                    <a:pt x="536" y="420"/>
                  </a:lnTo>
                  <a:cubicBezTo>
                    <a:pt x="116" y="827"/>
                    <a:pt x="0" y="1344"/>
                    <a:pt x="0" y="1344"/>
                  </a:cubicBezTo>
                  <a:cubicBezTo>
                    <a:pt x="56" y="1344"/>
                    <a:pt x="93" y="1386"/>
                    <a:pt x="116" y="1423"/>
                  </a:cubicBezTo>
                  <a:cubicBezTo>
                    <a:pt x="980" y="1076"/>
                    <a:pt x="1479" y="443"/>
                    <a:pt x="1479" y="443"/>
                  </a:cubicBezTo>
                  <a:cubicBezTo>
                    <a:pt x="1594" y="305"/>
                    <a:pt x="1576" y="152"/>
                    <a:pt x="1502" y="74"/>
                  </a:cubicBezTo>
                  <a:cubicBezTo>
                    <a:pt x="1461" y="35"/>
                    <a:pt x="1411" y="1"/>
                    <a:pt x="1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6"/>
            <p:cNvSpPr/>
            <p:nvPr/>
          </p:nvSpPr>
          <p:spPr>
            <a:xfrm>
              <a:off x="6648394" y="3189287"/>
              <a:ext cx="7865" cy="6789"/>
            </a:xfrm>
            <a:custGeom>
              <a:avLst/>
              <a:gdLst/>
              <a:ahLst/>
              <a:cxnLst/>
              <a:rect l="l" t="t" r="r" b="b"/>
              <a:pathLst>
                <a:path w="61" h="56" extrusionOk="0">
                  <a:moveTo>
                    <a:pt x="0" y="0"/>
                  </a:moveTo>
                  <a:lnTo>
                    <a:pt x="0" y="19"/>
                  </a:lnTo>
                  <a:lnTo>
                    <a:pt x="19" y="19"/>
                  </a:lnTo>
                  <a:cubicBezTo>
                    <a:pt x="37" y="37"/>
                    <a:pt x="37" y="37"/>
                    <a:pt x="60" y="55"/>
                  </a:cubicBezTo>
                  <a:cubicBezTo>
                    <a:pt x="37" y="37"/>
                    <a:pt x="37" y="37"/>
                    <a:pt x="37" y="19"/>
                  </a:cubicBezTo>
                  <a:cubicBezTo>
                    <a:pt x="19" y="19"/>
                    <a:pt x="19" y="0"/>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6"/>
            <p:cNvSpPr/>
            <p:nvPr/>
          </p:nvSpPr>
          <p:spPr>
            <a:xfrm>
              <a:off x="6641174" y="3145037"/>
              <a:ext cx="12120" cy="46554"/>
            </a:xfrm>
            <a:custGeom>
              <a:avLst/>
              <a:gdLst/>
              <a:ahLst/>
              <a:cxnLst/>
              <a:rect l="l" t="t" r="r" b="b"/>
              <a:pathLst>
                <a:path w="94" h="384" extrusionOk="0">
                  <a:moveTo>
                    <a:pt x="38" y="0"/>
                  </a:moveTo>
                  <a:cubicBezTo>
                    <a:pt x="19" y="0"/>
                    <a:pt x="19" y="18"/>
                    <a:pt x="1" y="37"/>
                  </a:cubicBezTo>
                  <a:lnTo>
                    <a:pt x="1" y="116"/>
                  </a:lnTo>
                  <a:lnTo>
                    <a:pt x="1" y="189"/>
                  </a:lnTo>
                  <a:cubicBezTo>
                    <a:pt x="1" y="231"/>
                    <a:pt x="1" y="250"/>
                    <a:pt x="19" y="286"/>
                  </a:cubicBezTo>
                  <a:lnTo>
                    <a:pt x="19" y="328"/>
                  </a:lnTo>
                  <a:cubicBezTo>
                    <a:pt x="19" y="347"/>
                    <a:pt x="19" y="347"/>
                    <a:pt x="38" y="365"/>
                  </a:cubicBezTo>
                  <a:cubicBezTo>
                    <a:pt x="38" y="365"/>
                    <a:pt x="38" y="384"/>
                    <a:pt x="56" y="384"/>
                  </a:cubicBezTo>
                  <a:cubicBezTo>
                    <a:pt x="75" y="384"/>
                    <a:pt x="75" y="384"/>
                    <a:pt x="75" y="365"/>
                  </a:cubicBezTo>
                  <a:lnTo>
                    <a:pt x="93" y="365"/>
                  </a:lnTo>
                  <a:lnTo>
                    <a:pt x="93" y="328"/>
                  </a:lnTo>
                  <a:lnTo>
                    <a:pt x="93" y="268"/>
                  </a:lnTo>
                  <a:lnTo>
                    <a:pt x="93" y="189"/>
                  </a:lnTo>
                  <a:cubicBezTo>
                    <a:pt x="75" y="171"/>
                    <a:pt x="75" y="134"/>
                    <a:pt x="75" y="116"/>
                  </a:cubicBezTo>
                  <a:cubicBezTo>
                    <a:pt x="75" y="74"/>
                    <a:pt x="56" y="55"/>
                    <a:pt x="56" y="18"/>
                  </a:cubicBezTo>
                  <a:lnTo>
                    <a:pt x="38" y="0"/>
                  </a:ln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6"/>
            <p:cNvSpPr/>
            <p:nvPr/>
          </p:nvSpPr>
          <p:spPr>
            <a:xfrm>
              <a:off x="6569100" y="3074963"/>
              <a:ext cx="89481" cy="86925"/>
            </a:xfrm>
            <a:custGeom>
              <a:avLst/>
              <a:gdLst/>
              <a:ahLst/>
              <a:cxnLst/>
              <a:rect l="l" t="t" r="r" b="b"/>
              <a:pathLst>
                <a:path w="694" h="717" extrusionOk="0">
                  <a:moveTo>
                    <a:pt x="19" y="0"/>
                  </a:moveTo>
                  <a:cubicBezTo>
                    <a:pt x="19" y="19"/>
                    <a:pt x="1" y="37"/>
                    <a:pt x="19" y="37"/>
                  </a:cubicBezTo>
                  <a:lnTo>
                    <a:pt x="19" y="56"/>
                  </a:lnTo>
                  <a:lnTo>
                    <a:pt x="38" y="56"/>
                  </a:lnTo>
                  <a:lnTo>
                    <a:pt x="38" y="74"/>
                  </a:lnTo>
                  <a:cubicBezTo>
                    <a:pt x="56" y="74"/>
                    <a:pt x="56" y="74"/>
                    <a:pt x="56" y="97"/>
                  </a:cubicBezTo>
                  <a:cubicBezTo>
                    <a:pt x="75" y="97"/>
                    <a:pt x="98" y="116"/>
                    <a:pt x="116" y="134"/>
                  </a:cubicBezTo>
                  <a:cubicBezTo>
                    <a:pt x="153" y="153"/>
                    <a:pt x="190" y="171"/>
                    <a:pt x="232" y="171"/>
                  </a:cubicBezTo>
                  <a:cubicBezTo>
                    <a:pt x="287" y="213"/>
                    <a:pt x="366" y="213"/>
                    <a:pt x="421" y="231"/>
                  </a:cubicBezTo>
                  <a:lnTo>
                    <a:pt x="444" y="250"/>
                  </a:lnTo>
                  <a:cubicBezTo>
                    <a:pt x="444" y="268"/>
                    <a:pt x="444" y="287"/>
                    <a:pt x="463" y="305"/>
                  </a:cubicBezTo>
                  <a:cubicBezTo>
                    <a:pt x="463" y="347"/>
                    <a:pt x="481" y="384"/>
                    <a:pt x="481" y="421"/>
                  </a:cubicBezTo>
                  <a:cubicBezTo>
                    <a:pt x="500" y="444"/>
                    <a:pt x="500" y="481"/>
                    <a:pt x="500" y="518"/>
                  </a:cubicBezTo>
                  <a:lnTo>
                    <a:pt x="500" y="633"/>
                  </a:lnTo>
                  <a:lnTo>
                    <a:pt x="518" y="633"/>
                  </a:lnTo>
                  <a:lnTo>
                    <a:pt x="518" y="652"/>
                  </a:lnTo>
                  <a:cubicBezTo>
                    <a:pt x="518" y="686"/>
                    <a:pt x="546" y="717"/>
                    <a:pt x="587" y="717"/>
                  </a:cubicBezTo>
                  <a:cubicBezTo>
                    <a:pt x="596" y="717"/>
                    <a:pt x="605" y="715"/>
                    <a:pt x="615" y="712"/>
                  </a:cubicBezTo>
                  <a:cubicBezTo>
                    <a:pt x="652" y="712"/>
                    <a:pt x="694" y="675"/>
                    <a:pt x="675" y="615"/>
                  </a:cubicBezTo>
                  <a:cubicBezTo>
                    <a:pt x="675" y="578"/>
                    <a:pt x="675" y="536"/>
                    <a:pt x="652" y="499"/>
                  </a:cubicBezTo>
                  <a:cubicBezTo>
                    <a:pt x="634" y="462"/>
                    <a:pt x="634" y="421"/>
                    <a:pt x="615" y="384"/>
                  </a:cubicBezTo>
                  <a:cubicBezTo>
                    <a:pt x="597" y="347"/>
                    <a:pt x="597" y="305"/>
                    <a:pt x="578" y="268"/>
                  </a:cubicBezTo>
                  <a:cubicBezTo>
                    <a:pt x="560" y="250"/>
                    <a:pt x="560" y="231"/>
                    <a:pt x="537" y="213"/>
                  </a:cubicBezTo>
                  <a:lnTo>
                    <a:pt x="537" y="171"/>
                  </a:lnTo>
                  <a:lnTo>
                    <a:pt x="518" y="153"/>
                  </a:lnTo>
                  <a:lnTo>
                    <a:pt x="518" y="134"/>
                  </a:lnTo>
                  <a:cubicBezTo>
                    <a:pt x="500" y="134"/>
                    <a:pt x="481" y="116"/>
                    <a:pt x="463" y="116"/>
                  </a:cubicBezTo>
                  <a:cubicBezTo>
                    <a:pt x="403" y="116"/>
                    <a:pt x="329" y="116"/>
                    <a:pt x="250" y="97"/>
                  </a:cubicBezTo>
                  <a:cubicBezTo>
                    <a:pt x="213" y="97"/>
                    <a:pt x="172" y="74"/>
                    <a:pt x="153" y="56"/>
                  </a:cubicBezTo>
                  <a:cubicBezTo>
                    <a:pt x="135" y="56"/>
                    <a:pt x="116" y="56"/>
                    <a:pt x="98" y="37"/>
                  </a:cubicBezTo>
                  <a:lnTo>
                    <a:pt x="75" y="19"/>
                  </a:lnTo>
                  <a:lnTo>
                    <a:pt x="56" y="19"/>
                  </a:lnTo>
                  <a:lnTo>
                    <a:pt x="5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6"/>
            <p:cNvSpPr/>
            <p:nvPr/>
          </p:nvSpPr>
          <p:spPr>
            <a:xfrm>
              <a:off x="6462471" y="2976884"/>
              <a:ext cx="143763" cy="118932"/>
            </a:xfrm>
            <a:custGeom>
              <a:avLst/>
              <a:gdLst/>
              <a:ahLst/>
              <a:cxnLst/>
              <a:rect l="l" t="t" r="r" b="b"/>
              <a:pathLst>
                <a:path w="1115" h="981" extrusionOk="0">
                  <a:moveTo>
                    <a:pt x="481" y="1"/>
                  </a:moveTo>
                  <a:cubicBezTo>
                    <a:pt x="463" y="1"/>
                    <a:pt x="440" y="1"/>
                    <a:pt x="421" y="19"/>
                  </a:cubicBezTo>
                  <a:lnTo>
                    <a:pt x="366" y="19"/>
                  </a:lnTo>
                  <a:cubicBezTo>
                    <a:pt x="347" y="38"/>
                    <a:pt x="324" y="38"/>
                    <a:pt x="306" y="38"/>
                  </a:cubicBezTo>
                  <a:cubicBezTo>
                    <a:pt x="287" y="38"/>
                    <a:pt x="269" y="56"/>
                    <a:pt x="250" y="56"/>
                  </a:cubicBezTo>
                  <a:cubicBezTo>
                    <a:pt x="232" y="75"/>
                    <a:pt x="232" y="75"/>
                    <a:pt x="209" y="98"/>
                  </a:cubicBezTo>
                  <a:cubicBezTo>
                    <a:pt x="190" y="116"/>
                    <a:pt x="172" y="116"/>
                    <a:pt x="153" y="135"/>
                  </a:cubicBezTo>
                  <a:cubicBezTo>
                    <a:pt x="135" y="135"/>
                    <a:pt x="135" y="153"/>
                    <a:pt x="116" y="172"/>
                  </a:cubicBezTo>
                  <a:cubicBezTo>
                    <a:pt x="93" y="190"/>
                    <a:pt x="75" y="190"/>
                    <a:pt x="75" y="213"/>
                  </a:cubicBezTo>
                  <a:cubicBezTo>
                    <a:pt x="56" y="232"/>
                    <a:pt x="56" y="250"/>
                    <a:pt x="38" y="269"/>
                  </a:cubicBezTo>
                  <a:cubicBezTo>
                    <a:pt x="38" y="287"/>
                    <a:pt x="19" y="306"/>
                    <a:pt x="19" y="329"/>
                  </a:cubicBezTo>
                  <a:cubicBezTo>
                    <a:pt x="1" y="329"/>
                    <a:pt x="1" y="366"/>
                    <a:pt x="1" y="384"/>
                  </a:cubicBezTo>
                  <a:lnTo>
                    <a:pt x="1" y="444"/>
                  </a:lnTo>
                  <a:lnTo>
                    <a:pt x="1" y="500"/>
                  </a:lnTo>
                  <a:lnTo>
                    <a:pt x="1" y="560"/>
                  </a:lnTo>
                  <a:cubicBezTo>
                    <a:pt x="1" y="578"/>
                    <a:pt x="19" y="597"/>
                    <a:pt x="19" y="615"/>
                  </a:cubicBezTo>
                  <a:cubicBezTo>
                    <a:pt x="38" y="634"/>
                    <a:pt x="38" y="652"/>
                    <a:pt x="56" y="675"/>
                  </a:cubicBezTo>
                  <a:cubicBezTo>
                    <a:pt x="56" y="694"/>
                    <a:pt x="75" y="694"/>
                    <a:pt x="75" y="712"/>
                  </a:cubicBezTo>
                  <a:cubicBezTo>
                    <a:pt x="93" y="731"/>
                    <a:pt x="93" y="749"/>
                    <a:pt x="116" y="768"/>
                  </a:cubicBezTo>
                  <a:cubicBezTo>
                    <a:pt x="135" y="791"/>
                    <a:pt x="135" y="791"/>
                    <a:pt x="153" y="809"/>
                  </a:cubicBezTo>
                  <a:cubicBezTo>
                    <a:pt x="172" y="828"/>
                    <a:pt x="190" y="828"/>
                    <a:pt x="209" y="846"/>
                  </a:cubicBezTo>
                  <a:cubicBezTo>
                    <a:pt x="232" y="865"/>
                    <a:pt x="232" y="865"/>
                    <a:pt x="250" y="883"/>
                  </a:cubicBezTo>
                  <a:cubicBezTo>
                    <a:pt x="269" y="883"/>
                    <a:pt x="287" y="906"/>
                    <a:pt x="306" y="906"/>
                  </a:cubicBezTo>
                  <a:cubicBezTo>
                    <a:pt x="324" y="925"/>
                    <a:pt x="347" y="925"/>
                    <a:pt x="366" y="943"/>
                  </a:cubicBezTo>
                  <a:cubicBezTo>
                    <a:pt x="384" y="943"/>
                    <a:pt x="403" y="943"/>
                    <a:pt x="421" y="962"/>
                  </a:cubicBezTo>
                  <a:cubicBezTo>
                    <a:pt x="440" y="962"/>
                    <a:pt x="463" y="962"/>
                    <a:pt x="481" y="980"/>
                  </a:cubicBezTo>
                  <a:lnTo>
                    <a:pt x="731" y="980"/>
                  </a:lnTo>
                  <a:cubicBezTo>
                    <a:pt x="749" y="962"/>
                    <a:pt x="768" y="962"/>
                    <a:pt x="786" y="943"/>
                  </a:cubicBezTo>
                  <a:lnTo>
                    <a:pt x="828" y="943"/>
                  </a:lnTo>
                  <a:lnTo>
                    <a:pt x="846" y="925"/>
                  </a:lnTo>
                  <a:cubicBezTo>
                    <a:pt x="865" y="925"/>
                    <a:pt x="883" y="906"/>
                    <a:pt x="902" y="906"/>
                  </a:cubicBezTo>
                  <a:cubicBezTo>
                    <a:pt x="902" y="883"/>
                    <a:pt x="925" y="865"/>
                    <a:pt x="943" y="846"/>
                  </a:cubicBezTo>
                  <a:cubicBezTo>
                    <a:pt x="962" y="846"/>
                    <a:pt x="962" y="828"/>
                    <a:pt x="980" y="828"/>
                  </a:cubicBezTo>
                  <a:lnTo>
                    <a:pt x="999" y="809"/>
                  </a:lnTo>
                  <a:cubicBezTo>
                    <a:pt x="999" y="809"/>
                    <a:pt x="1017" y="791"/>
                    <a:pt x="1040" y="768"/>
                  </a:cubicBezTo>
                  <a:lnTo>
                    <a:pt x="1040" y="749"/>
                  </a:lnTo>
                  <a:cubicBezTo>
                    <a:pt x="1059" y="731"/>
                    <a:pt x="1059" y="731"/>
                    <a:pt x="1059" y="712"/>
                  </a:cubicBezTo>
                  <a:cubicBezTo>
                    <a:pt x="1077" y="694"/>
                    <a:pt x="1077" y="675"/>
                    <a:pt x="1077" y="652"/>
                  </a:cubicBezTo>
                  <a:cubicBezTo>
                    <a:pt x="1096" y="634"/>
                    <a:pt x="1096" y="615"/>
                    <a:pt x="1114" y="597"/>
                  </a:cubicBezTo>
                  <a:cubicBezTo>
                    <a:pt x="1114" y="578"/>
                    <a:pt x="1096" y="560"/>
                    <a:pt x="1096" y="537"/>
                  </a:cubicBezTo>
                  <a:cubicBezTo>
                    <a:pt x="1114" y="518"/>
                    <a:pt x="1114" y="500"/>
                    <a:pt x="1096" y="481"/>
                  </a:cubicBezTo>
                  <a:cubicBezTo>
                    <a:pt x="1096" y="463"/>
                    <a:pt x="1114" y="421"/>
                    <a:pt x="1096" y="403"/>
                  </a:cubicBezTo>
                  <a:cubicBezTo>
                    <a:pt x="1096" y="384"/>
                    <a:pt x="1077" y="366"/>
                    <a:pt x="1077" y="347"/>
                  </a:cubicBezTo>
                  <a:lnTo>
                    <a:pt x="1077" y="329"/>
                  </a:lnTo>
                  <a:cubicBezTo>
                    <a:pt x="1077" y="306"/>
                    <a:pt x="1059" y="306"/>
                    <a:pt x="1059" y="287"/>
                  </a:cubicBezTo>
                  <a:cubicBezTo>
                    <a:pt x="1059" y="269"/>
                    <a:pt x="1040" y="250"/>
                    <a:pt x="1040" y="232"/>
                  </a:cubicBezTo>
                  <a:cubicBezTo>
                    <a:pt x="1017" y="213"/>
                    <a:pt x="999" y="213"/>
                    <a:pt x="980" y="190"/>
                  </a:cubicBezTo>
                  <a:cubicBezTo>
                    <a:pt x="980" y="172"/>
                    <a:pt x="962" y="172"/>
                    <a:pt x="943" y="153"/>
                  </a:cubicBezTo>
                  <a:cubicBezTo>
                    <a:pt x="925" y="135"/>
                    <a:pt x="902" y="116"/>
                    <a:pt x="902" y="116"/>
                  </a:cubicBezTo>
                  <a:cubicBezTo>
                    <a:pt x="883" y="98"/>
                    <a:pt x="865" y="98"/>
                    <a:pt x="846" y="75"/>
                  </a:cubicBezTo>
                  <a:cubicBezTo>
                    <a:pt x="828" y="75"/>
                    <a:pt x="809" y="56"/>
                    <a:pt x="786" y="38"/>
                  </a:cubicBezTo>
                  <a:cubicBezTo>
                    <a:pt x="768" y="38"/>
                    <a:pt x="749" y="19"/>
                    <a:pt x="731" y="19"/>
                  </a:cubicBezTo>
                  <a:cubicBezTo>
                    <a:pt x="712" y="19"/>
                    <a:pt x="694" y="19"/>
                    <a:pt x="67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6"/>
            <p:cNvSpPr/>
            <p:nvPr/>
          </p:nvSpPr>
          <p:spPr>
            <a:xfrm>
              <a:off x="6524488" y="2999919"/>
              <a:ext cx="12636" cy="9578"/>
            </a:xfrm>
            <a:custGeom>
              <a:avLst/>
              <a:gdLst/>
              <a:ahLst/>
              <a:cxnLst/>
              <a:rect l="l" t="t" r="r" b="b"/>
              <a:pathLst>
                <a:path w="98" h="79" extrusionOk="0">
                  <a:moveTo>
                    <a:pt x="97" y="23"/>
                  </a:moveTo>
                  <a:cubicBezTo>
                    <a:pt x="56" y="23"/>
                    <a:pt x="37" y="42"/>
                    <a:pt x="19" y="60"/>
                  </a:cubicBezTo>
                  <a:cubicBezTo>
                    <a:pt x="37" y="42"/>
                    <a:pt x="56" y="42"/>
                    <a:pt x="97" y="23"/>
                  </a:cubicBezTo>
                  <a:close/>
                  <a:moveTo>
                    <a:pt x="0" y="0"/>
                  </a:moveTo>
                  <a:lnTo>
                    <a:pt x="0" y="60"/>
                  </a:lnTo>
                  <a:lnTo>
                    <a:pt x="19" y="79"/>
                  </a:lnTo>
                  <a:lnTo>
                    <a:pt x="19" y="60"/>
                  </a:lnTo>
                  <a:cubicBezTo>
                    <a:pt x="19" y="42"/>
                    <a:pt x="0" y="23"/>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6"/>
            <p:cNvSpPr/>
            <p:nvPr/>
          </p:nvSpPr>
          <p:spPr>
            <a:xfrm>
              <a:off x="6559043" y="3030712"/>
              <a:ext cx="7865" cy="11275"/>
            </a:xfrm>
            <a:custGeom>
              <a:avLst/>
              <a:gdLst/>
              <a:ahLst/>
              <a:cxnLst/>
              <a:rect l="l" t="t" r="r" b="b"/>
              <a:pathLst>
                <a:path w="61" h="93" extrusionOk="0">
                  <a:moveTo>
                    <a:pt x="0" y="0"/>
                  </a:moveTo>
                  <a:lnTo>
                    <a:pt x="0" y="37"/>
                  </a:lnTo>
                  <a:cubicBezTo>
                    <a:pt x="19" y="19"/>
                    <a:pt x="19" y="0"/>
                    <a:pt x="0" y="0"/>
                  </a:cubicBezTo>
                  <a:close/>
                  <a:moveTo>
                    <a:pt x="37" y="37"/>
                  </a:moveTo>
                  <a:lnTo>
                    <a:pt x="37" y="56"/>
                  </a:lnTo>
                  <a:lnTo>
                    <a:pt x="37" y="93"/>
                  </a:lnTo>
                  <a:cubicBezTo>
                    <a:pt x="37" y="74"/>
                    <a:pt x="37" y="74"/>
                    <a:pt x="60" y="56"/>
                  </a:cubicBezTo>
                  <a:lnTo>
                    <a:pt x="60" y="37"/>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6"/>
            <p:cNvSpPr/>
            <p:nvPr/>
          </p:nvSpPr>
          <p:spPr>
            <a:xfrm>
              <a:off x="6581606" y="3044654"/>
              <a:ext cx="2579" cy="6910"/>
            </a:xfrm>
            <a:custGeom>
              <a:avLst/>
              <a:gdLst/>
              <a:ahLst/>
              <a:cxnLst/>
              <a:rect l="l" t="t" r="r" b="b"/>
              <a:pathLst>
                <a:path w="20" h="57" extrusionOk="0">
                  <a:moveTo>
                    <a:pt x="1" y="1"/>
                  </a:moveTo>
                  <a:lnTo>
                    <a:pt x="1" y="19"/>
                  </a:lnTo>
                  <a:cubicBezTo>
                    <a:pt x="1" y="19"/>
                    <a:pt x="19" y="38"/>
                    <a:pt x="19" y="56"/>
                  </a:cubicBezTo>
                  <a:cubicBezTo>
                    <a:pt x="19" y="38"/>
                    <a:pt x="19" y="19"/>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6"/>
            <p:cNvSpPr/>
            <p:nvPr/>
          </p:nvSpPr>
          <p:spPr>
            <a:xfrm>
              <a:off x="6514303" y="3030712"/>
              <a:ext cx="10315" cy="2303"/>
            </a:xfrm>
            <a:custGeom>
              <a:avLst/>
              <a:gdLst/>
              <a:ahLst/>
              <a:cxnLst/>
              <a:rect l="l" t="t" r="r" b="b"/>
              <a:pathLst>
                <a:path w="80" h="19" extrusionOk="0">
                  <a:moveTo>
                    <a:pt x="38" y="19"/>
                  </a:moveTo>
                  <a:lnTo>
                    <a:pt x="19" y="19"/>
                  </a:lnTo>
                  <a:lnTo>
                    <a:pt x="1" y="0"/>
                  </a:lnTo>
                  <a:lnTo>
                    <a:pt x="19" y="19"/>
                  </a:lnTo>
                  <a:lnTo>
                    <a:pt x="19" y="19"/>
                  </a:lnTo>
                  <a:lnTo>
                    <a:pt x="38" y="19"/>
                  </a:lnTo>
                  <a:lnTo>
                    <a:pt x="79" y="19"/>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6"/>
            <p:cNvSpPr/>
            <p:nvPr/>
          </p:nvSpPr>
          <p:spPr>
            <a:xfrm>
              <a:off x="6534030" y="3055929"/>
              <a:ext cx="3094" cy="2910"/>
            </a:xfrm>
            <a:custGeom>
              <a:avLst/>
              <a:gdLst/>
              <a:ahLst/>
              <a:cxnLst/>
              <a:rect l="l" t="t" r="r" b="b"/>
              <a:pathLst>
                <a:path w="24" h="24" extrusionOk="0">
                  <a:moveTo>
                    <a:pt x="0" y="0"/>
                  </a:moveTo>
                  <a:lnTo>
                    <a:pt x="0" y="23"/>
                  </a:lnTo>
                  <a:cubicBezTo>
                    <a:pt x="23" y="23"/>
                    <a:pt x="23" y="23"/>
                    <a:pt x="2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6"/>
            <p:cNvSpPr/>
            <p:nvPr/>
          </p:nvSpPr>
          <p:spPr>
            <a:xfrm>
              <a:off x="6504246" y="2988644"/>
              <a:ext cx="5415" cy="6910"/>
            </a:xfrm>
            <a:custGeom>
              <a:avLst/>
              <a:gdLst/>
              <a:ahLst/>
              <a:cxnLst/>
              <a:rect l="l" t="t" r="r" b="b"/>
              <a:pathLst>
                <a:path w="42" h="57" extrusionOk="0">
                  <a:moveTo>
                    <a:pt x="42" y="1"/>
                  </a:moveTo>
                  <a:cubicBezTo>
                    <a:pt x="23" y="1"/>
                    <a:pt x="23" y="1"/>
                    <a:pt x="0" y="19"/>
                  </a:cubicBezTo>
                  <a:lnTo>
                    <a:pt x="23" y="19"/>
                  </a:lnTo>
                  <a:lnTo>
                    <a:pt x="23" y="38"/>
                  </a:lnTo>
                  <a:cubicBezTo>
                    <a:pt x="42" y="38"/>
                    <a:pt x="42" y="56"/>
                    <a:pt x="42" y="56"/>
                  </a:cubicBezTo>
                  <a:lnTo>
                    <a:pt x="42" y="38"/>
                  </a:lnTo>
                  <a:lnTo>
                    <a:pt x="42" y="19"/>
                  </a:lnTo>
                  <a:lnTo>
                    <a:pt x="42"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6"/>
            <p:cNvSpPr/>
            <p:nvPr/>
          </p:nvSpPr>
          <p:spPr>
            <a:xfrm>
              <a:off x="6541766" y="2990947"/>
              <a:ext cx="4900" cy="6789"/>
            </a:xfrm>
            <a:custGeom>
              <a:avLst/>
              <a:gdLst/>
              <a:ahLst/>
              <a:cxnLst/>
              <a:rect l="l" t="t" r="r" b="b"/>
              <a:pathLst>
                <a:path w="38" h="56" extrusionOk="0">
                  <a:moveTo>
                    <a:pt x="0" y="0"/>
                  </a:moveTo>
                  <a:lnTo>
                    <a:pt x="0" y="19"/>
                  </a:lnTo>
                  <a:lnTo>
                    <a:pt x="19" y="37"/>
                  </a:lnTo>
                  <a:lnTo>
                    <a:pt x="37" y="56"/>
                  </a:lnTo>
                  <a:cubicBezTo>
                    <a:pt x="37" y="37"/>
                    <a:pt x="19" y="37"/>
                    <a:pt x="19" y="19"/>
                  </a:cubicBezTo>
                  <a:lnTo>
                    <a:pt x="0"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6"/>
            <p:cNvSpPr/>
            <p:nvPr/>
          </p:nvSpPr>
          <p:spPr>
            <a:xfrm>
              <a:off x="6484519" y="3053626"/>
              <a:ext cx="4900" cy="5213"/>
            </a:xfrm>
            <a:custGeom>
              <a:avLst/>
              <a:gdLst/>
              <a:ahLst/>
              <a:cxnLst/>
              <a:rect l="l" t="t" r="r" b="b"/>
              <a:pathLst>
                <a:path w="38" h="43" extrusionOk="0">
                  <a:moveTo>
                    <a:pt x="1" y="1"/>
                  </a:moveTo>
                  <a:lnTo>
                    <a:pt x="1" y="19"/>
                  </a:lnTo>
                  <a:lnTo>
                    <a:pt x="1" y="42"/>
                  </a:lnTo>
                  <a:lnTo>
                    <a:pt x="19" y="42"/>
                  </a:lnTo>
                  <a:cubicBezTo>
                    <a:pt x="38" y="42"/>
                    <a:pt x="38" y="19"/>
                    <a:pt x="38" y="19"/>
                  </a:cubicBezTo>
                  <a:lnTo>
                    <a:pt x="19" y="19"/>
                  </a:lnTo>
                  <a:cubicBezTo>
                    <a:pt x="1" y="19"/>
                    <a:pt x="1" y="1"/>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6"/>
            <p:cNvSpPr/>
            <p:nvPr/>
          </p:nvSpPr>
          <p:spPr>
            <a:xfrm>
              <a:off x="6519073" y="3083934"/>
              <a:ext cx="15085" cy="5092"/>
            </a:xfrm>
            <a:custGeom>
              <a:avLst/>
              <a:gdLst/>
              <a:ahLst/>
              <a:cxnLst/>
              <a:rect l="l" t="t" r="r" b="b"/>
              <a:pathLst>
                <a:path w="117" h="42" extrusionOk="0">
                  <a:moveTo>
                    <a:pt x="1" y="0"/>
                  </a:moveTo>
                  <a:cubicBezTo>
                    <a:pt x="8" y="8"/>
                    <a:pt x="13" y="11"/>
                    <a:pt x="18" y="11"/>
                  </a:cubicBezTo>
                  <a:cubicBezTo>
                    <a:pt x="26" y="11"/>
                    <a:pt x="30" y="0"/>
                    <a:pt x="42" y="0"/>
                  </a:cubicBezTo>
                  <a:close/>
                  <a:moveTo>
                    <a:pt x="42" y="0"/>
                  </a:moveTo>
                  <a:lnTo>
                    <a:pt x="42" y="23"/>
                  </a:lnTo>
                  <a:lnTo>
                    <a:pt x="61" y="23"/>
                  </a:lnTo>
                  <a:lnTo>
                    <a:pt x="42" y="0"/>
                  </a:lnTo>
                  <a:close/>
                  <a:moveTo>
                    <a:pt x="116" y="0"/>
                  </a:moveTo>
                  <a:cubicBezTo>
                    <a:pt x="98" y="0"/>
                    <a:pt x="98" y="23"/>
                    <a:pt x="79" y="23"/>
                  </a:cubicBezTo>
                  <a:cubicBezTo>
                    <a:pt x="98" y="23"/>
                    <a:pt x="98" y="23"/>
                    <a:pt x="116" y="0"/>
                  </a:cubicBezTo>
                  <a:close/>
                  <a:moveTo>
                    <a:pt x="79" y="23"/>
                  </a:moveTo>
                  <a:lnTo>
                    <a:pt x="61" y="42"/>
                  </a:lnTo>
                  <a:lnTo>
                    <a:pt x="79" y="42"/>
                  </a:lnTo>
                  <a:lnTo>
                    <a:pt x="79" y="23"/>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6"/>
            <p:cNvSpPr/>
            <p:nvPr/>
          </p:nvSpPr>
          <p:spPr>
            <a:xfrm>
              <a:off x="6576320" y="3069871"/>
              <a:ext cx="10186" cy="7395"/>
            </a:xfrm>
            <a:custGeom>
              <a:avLst/>
              <a:gdLst/>
              <a:ahLst/>
              <a:cxnLst/>
              <a:rect l="l" t="t" r="r" b="b"/>
              <a:pathLst>
                <a:path w="79" h="61" extrusionOk="0">
                  <a:moveTo>
                    <a:pt x="60" y="1"/>
                  </a:moveTo>
                  <a:lnTo>
                    <a:pt x="60" y="24"/>
                  </a:lnTo>
                  <a:lnTo>
                    <a:pt x="79" y="24"/>
                  </a:lnTo>
                  <a:lnTo>
                    <a:pt x="79" y="1"/>
                  </a:lnTo>
                  <a:close/>
                  <a:moveTo>
                    <a:pt x="0" y="42"/>
                  </a:moveTo>
                  <a:cubicBezTo>
                    <a:pt x="19" y="42"/>
                    <a:pt x="19" y="61"/>
                    <a:pt x="42" y="61"/>
                  </a:cubicBezTo>
                  <a:cubicBezTo>
                    <a:pt x="42" y="42"/>
                    <a:pt x="19" y="42"/>
                    <a:pt x="0" y="42"/>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6"/>
            <p:cNvSpPr/>
            <p:nvPr/>
          </p:nvSpPr>
          <p:spPr>
            <a:xfrm>
              <a:off x="6556593" y="2889474"/>
              <a:ext cx="245621" cy="130449"/>
            </a:xfrm>
            <a:custGeom>
              <a:avLst/>
              <a:gdLst/>
              <a:ahLst/>
              <a:cxnLst/>
              <a:rect l="l" t="t" r="r" b="b"/>
              <a:pathLst>
                <a:path w="1905" h="1076" extrusionOk="0">
                  <a:moveTo>
                    <a:pt x="1515" y="0"/>
                  </a:moveTo>
                  <a:cubicBezTo>
                    <a:pt x="1467" y="0"/>
                    <a:pt x="1413" y="3"/>
                    <a:pt x="1350" y="10"/>
                  </a:cubicBezTo>
                  <a:cubicBezTo>
                    <a:pt x="481" y="103"/>
                    <a:pt x="1" y="819"/>
                    <a:pt x="1" y="819"/>
                  </a:cubicBezTo>
                  <a:cubicBezTo>
                    <a:pt x="38" y="819"/>
                    <a:pt x="56" y="837"/>
                    <a:pt x="79" y="856"/>
                  </a:cubicBezTo>
                  <a:lnTo>
                    <a:pt x="79" y="893"/>
                  </a:lnTo>
                  <a:lnTo>
                    <a:pt x="98" y="911"/>
                  </a:lnTo>
                  <a:cubicBezTo>
                    <a:pt x="98" y="990"/>
                    <a:pt x="56" y="1068"/>
                    <a:pt x="56" y="1068"/>
                  </a:cubicBezTo>
                  <a:cubicBezTo>
                    <a:pt x="56" y="1068"/>
                    <a:pt x="222" y="1075"/>
                    <a:pt x="434" y="1075"/>
                  </a:cubicBezTo>
                  <a:cubicBezTo>
                    <a:pt x="712" y="1075"/>
                    <a:pt x="1069" y="1063"/>
                    <a:pt x="1234" y="1008"/>
                  </a:cubicBezTo>
                  <a:cubicBezTo>
                    <a:pt x="1405" y="971"/>
                    <a:pt x="1636" y="819"/>
                    <a:pt x="1715" y="643"/>
                  </a:cubicBezTo>
                  <a:cubicBezTo>
                    <a:pt x="1733" y="606"/>
                    <a:pt x="1733" y="546"/>
                    <a:pt x="1715" y="491"/>
                  </a:cubicBezTo>
                  <a:lnTo>
                    <a:pt x="1733" y="491"/>
                  </a:lnTo>
                  <a:cubicBezTo>
                    <a:pt x="1733" y="491"/>
                    <a:pt x="1752" y="491"/>
                    <a:pt x="1752" y="472"/>
                  </a:cubicBezTo>
                  <a:lnTo>
                    <a:pt x="1770" y="449"/>
                  </a:lnTo>
                  <a:cubicBezTo>
                    <a:pt x="1789" y="449"/>
                    <a:pt x="1789" y="449"/>
                    <a:pt x="1812" y="431"/>
                  </a:cubicBezTo>
                  <a:cubicBezTo>
                    <a:pt x="1886" y="357"/>
                    <a:pt x="1904" y="241"/>
                    <a:pt x="1867" y="163"/>
                  </a:cubicBezTo>
                  <a:cubicBezTo>
                    <a:pt x="1821" y="82"/>
                    <a:pt x="1758" y="0"/>
                    <a:pt x="151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6"/>
            <p:cNvSpPr/>
            <p:nvPr/>
          </p:nvSpPr>
          <p:spPr>
            <a:xfrm>
              <a:off x="6556593" y="2889474"/>
              <a:ext cx="245621" cy="110566"/>
            </a:xfrm>
            <a:custGeom>
              <a:avLst/>
              <a:gdLst/>
              <a:ahLst/>
              <a:cxnLst/>
              <a:rect l="l" t="t" r="r" b="b"/>
              <a:pathLst>
                <a:path w="1905" h="912" extrusionOk="0">
                  <a:moveTo>
                    <a:pt x="1515" y="0"/>
                  </a:moveTo>
                  <a:cubicBezTo>
                    <a:pt x="1467" y="0"/>
                    <a:pt x="1413" y="3"/>
                    <a:pt x="1350" y="10"/>
                  </a:cubicBezTo>
                  <a:cubicBezTo>
                    <a:pt x="481" y="103"/>
                    <a:pt x="1" y="819"/>
                    <a:pt x="1" y="819"/>
                  </a:cubicBezTo>
                  <a:cubicBezTo>
                    <a:pt x="38" y="819"/>
                    <a:pt x="56" y="837"/>
                    <a:pt x="79" y="856"/>
                  </a:cubicBezTo>
                  <a:cubicBezTo>
                    <a:pt x="79" y="874"/>
                    <a:pt x="79" y="893"/>
                    <a:pt x="98" y="911"/>
                  </a:cubicBezTo>
                  <a:cubicBezTo>
                    <a:pt x="1022" y="911"/>
                    <a:pt x="1715" y="491"/>
                    <a:pt x="1715" y="491"/>
                  </a:cubicBezTo>
                  <a:lnTo>
                    <a:pt x="1733" y="491"/>
                  </a:lnTo>
                  <a:cubicBezTo>
                    <a:pt x="1752" y="472"/>
                    <a:pt x="1789" y="449"/>
                    <a:pt x="1812" y="431"/>
                  </a:cubicBezTo>
                  <a:cubicBezTo>
                    <a:pt x="1886" y="357"/>
                    <a:pt x="1904" y="241"/>
                    <a:pt x="1867" y="163"/>
                  </a:cubicBezTo>
                  <a:cubicBezTo>
                    <a:pt x="1821" y="82"/>
                    <a:pt x="1758" y="0"/>
                    <a:pt x="15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6"/>
            <p:cNvSpPr/>
            <p:nvPr/>
          </p:nvSpPr>
          <p:spPr>
            <a:xfrm>
              <a:off x="6405353" y="2967428"/>
              <a:ext cx="49511" cy="23641"/>
            </a:xfrm>
            <a:custGeom>
              <a:avLst/>
              <a:gdLst/>
              <a:ahLst/>
              <a:cxnLst/>
              <a:rect l="l" t="t" r="r" b="b"/>
              <a:pathLst>
                <a:path w="384" h="195" extrusionOk="0">
                  <a:moveTo>
                    <a:pt x="0" y="0"/>
                  </a:moveTo>
                  <a:lnTo>
                    <a:pt x="0" y="19"/>
                  </a:lnTo>
                  <a:lnTo>
                    <a:pt x="0" y="37"/>
                  </a:lnTo>
                  <a:lnTo>
                    <a:pt x="19" y="60"/>
                  </a:lnTo>
                  <a:lnTo>
                    <a:pt x="37" y="79"/>
                  </a:lnTo>
                  <a:cubicBezTo>
                    <a:pt x="74" y="60"/>
                    <a:pt x="116" y="60"/>
                    <a:pt x="153" y="60"/>
                  </a:cubicBezTo>
                  <a:lnTo>
                    <a:pt x="189" y="60"/>
                  </a:lnTo>
                  <a:cubicBezTo>
                    <a:pt x="213" y="60"/>
                    <a:pt x="231" y="79"/>
                    <a:pt x="250" y="79"/>
                  </a:cubicBezTo>
                  <a:cubicBezTo>
                    <a:pt x="268" y="79"/>
                    <a:pt x="268" y="97"/>
                    <a:pt x="287" y="97"/>
                  </a:cubicBezTo>
                  <a:cubicBezTo>
                    <a:pt x="287" y="116"/>
                    <a:pt x="305" y="116"/>
                    <a:pt x="305" y="134"/>
                  </a:cubicBezTo>
                  <a:cubicBezTo>
                    <a:pt x="328" y="134"/>
                    <a:pt x="328" y="153"/>
                    <a:pt x="347" y="153"/>
                  </a:cubicBezTo>
                  <a:cubicBezTo>
                    <a:pt x="347" y="134"/>
                    <a:pt x="328" y="116"/>
                    <a:pt x="328" y="116"/>
                  </a:cubicBezTo>
                  <a:cubicBezTo>
                    <a:pt x="305" y="97"/>
                    <a:pt x="287" y="79"/>
                    <a:pt x="268" y="60"/>
                  </a:cubicBezTo>
                  <a:lnTo>
                    <a:pt x="250" y="60"/>
                  </a:lnTo>
                  <a:cubicBezTo>
                    <a:pt x="250" y="60"/>
                    <a:pt x="231" y="60"/>
                    <a:pt x="213" y="37"/>
                  </a:cubicBezTo>
                  <a:lnTo>
                    <a:pt x="97" y="37"/>
                  </a:lnTo>
                  <a:cubicBezTo>
                    <a:pt x="74" y="37"/>
                    <a:pt x="55" y="37"/>
                    <a:pt x="37" y="60"/>
                  </a:cubicBezTo>
                  <a:lnTo>
                    <a:pt x="37" y="37"/>
                  </a:lnTo>
                  <a:lnTo>
                    <a:pt x="19" y="37"/>
                  </a:lnTo>
                  <a:lnTo>
                    <a:pt x="19" y="19"/>
                  </a:lnTo>
                  <a:lnTo>
                    <a:pt x="19" y="0"/>
                  </a:lnTo>
                  <a:close/>
                  <a:moveTo>
                    <a:pt x="347" y="153"/>
                  </a:moveTo>
                  <a:cubicBezTo>
                    <a:pt x="347" y="176"/>
                    <a:pt x="347" y="176"/>
                    <a:pt x="365" y="194"/>
                  </a:cubicBezTo>
                  <a:lnTo>
                    <a:pt x="384" y="194"/>
                  </a:lnTo>
                  <a:lnTo>
                    <a:pt x="384" y="176"/>
                  </a:lnTo>
                  <a:cubicBezTo>
                    <a:pt x="365" y="176"/>
                    <a:pt x="365" y="153"/>
                    <a:pt x="347" y="153"/>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6"/>
            <p:cNvSpPr/>
            <p:nvPr/>
          </p:nvSpPr>
          <p:spPr>
            <a:xfrm>
              <a:off x="6410124" y="2980521"/>
              <a:ext cx="91802" cy="75529"/>
            </a:xfrm>
            <a:custGeom>
              <a:avLst/>
              <a:gdLst/>
              <a:ahLst/>
              <a:cxnLst/>
              <a:rect l="l" t="t" r="r" b="b"/>
              <a:pathLst>
                <a:path w="712" h="623" extrusionOk="0">
                  <a:moveTo>
                    <a:pt x="455" y="1"/>
                  </a:moveTo>
                  <a:cubicBezTo>
                    <a:pt x="400" y="1"/>
                    <a:pt x="342" y="14"/>
                    <a:pt x="291" y="45"/>
                  </a:cubicBezTo>
                  <a:cubicBezTo>
                    <a:pt x="152" y="142"/>
                    <a:pt x="0" y="414"/>
                    <a:pt x="37" y="530"/>
                  </a:cubicBezTo>
                  <a:lnTo>
                    <a:pt x="37" y="548"/>
                  </a:lnTo>
                  <a:cubicBezTo>
                    <a:pt x="79" y="604"/>
                    <a:pt x="152" y="622"/>
                    <a:pt x="250" y="622"/>
                  </a:cubicBezTo>
                  <a:cubicBezTo>
                    <a:pt x="365" y="604"/>
                    <a:pt x="481" y="585"/>
                    <a:pt x="559" y="530"/>
                  </a:cubicBezTo>
                  <a:cubicBezTo>
                    <a:pt x="596" y="507"/>
                    <a:pt x="615" y="470"/>
                    <a:pt x="656" y="433"/>
                  </a:cubicBezTo>
                  <a:cubicBezTo>
                    <a:pt x="712" y="336"/>
                    <a:pt x="712" y="220"/>
                    <a:pt x="656" y="123"/>
                  </a:cubicBezTo>
                  <a:cubicBezTo>
                    <a:pt x="638" y="86"/>
                    <a:pt x="615" y="45"/>
                    <a:pt x="578" y="26"/>
                  </a:cubicBezTo>
                  <a:cubicBezTo>
                    <a:pt x="542" y="10"/>
                    <a:pt x="499" y="1"/>
                    <a:pt x="455"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6"/>
            <p:cNvSpPr/>
            <p:nvPr/>
          </p:nvSpPr>
          <p:spPr>
            <a:xfrm>
              <a:off x="6437458" y="2933967"/>
              <a:ext cx="40099" cy="54798"/>
            </a:xfrm>
            <a:custGeom>
              <a:avLst/>
              <a:gdLst/>
              <a:ahLst/>
              <a:cxnLst/>
              <a:rect l="l" t="t" r="r" b="b"/>
              <a:pathLst>
                <a:path w="311" h="452" extrusionOk="0">
                  <a:moveTo>
                    <a:pt x="33" y="0"/>
                  </a:moveTo>
                  <a:cubicBezTo>
                    <a:pt x="27" y="0"/>
                    <a:pt x="19" y="8"/>
                    <a:pt x="19" y="8"/>
                  </a:cubicBezTo>
                  <a:lnTo>
                    <a:pt x="1" y="27"/>
                  </a:lnTo>
                  <a:lnTo>
                    <a:pt x="1" y="45"/>
                  </a:lnTo>
                  <a:lnTo>
                    <a:pt x="1" y="64"/>
                  </a:lnTo>
                  <a:lnTo>
                    <a:pt x="1" y="82"/>
                  </a:lnTo>
                  <a:lnTo>
                    <a:pt x="19" y="105"/>
                  </a:lnTo>
                  <a:cubicBezTo>
                    <a:pt x="19" y="105"/>
                    <a:pt x="38" y="105"/>
                    <a:pt x="56" y="124"/>
                  </a:cubicBezTo>
                  <a:lnTo>
                    <a:pt x="79" y="124"/>
                  </a:lnTo>
                  <a:cubicBezTo>
                    <a:pt x="98" y="142"/>
                    <a:pt x="116" y="161"/>
                    <a:pt x="135" y="161"/>
                  </a:cubicBezTo>
                  <a:cubicBezTo>
                    <a:pt x="153" y="179"/>
                    <a:pt x="172" y="198"/>
                    <a:pt x="195" y="221"/>
                  </a:cubicBezTo>
                  <a:cubicBezTo>
                    <a:pt x="213" y="239"/>
                    <a:pt x="232" y="239"/>
                    <a:pt x="250" y="258"/>
                  </a:cubicBezTo>
                  <a:cubicBezTo>
                    <a:pt x="250" y="276"/>
                    <a:pt x="269" y="295"/>
                    <a:pt x="269" y="295"/>
                  </a:cubicBezTo>
                  <a:cubicBezTo>
                    <a:pt x="269" y="313"/>
                    <a:pt x="269" y="336"/>
                    <a:pt x="287" y="355"/>
                  </a:cubicBezTo>
                  <a:lnTo>
                    <a:pt x="287" y="295"/>
                  </a:lnTo>
                  <a:cubicBezTo>
                    <a:pt x="269" y="276"/>
                    <a:pt x="269" y="276"/>
                    <a:pt x="269" y="258"/>
                  </a:cubicBezTo>
                  <a:cubicBezTo>
                    <a:pt x="250" y="239"/>
                    <a:pt x="232" y="221"/>
                    <a:pt x="213" y="198"/>
                  </a:cubicBezTo>
                  <a:cubicBezTo>
                    <a:pt x="195" y="179"/>
                    <a:pt x="172" y="161"/>
                    <a:pt x="153" y="142"/>
                  </a:cubicBezTo>
                  <a:cubicBezTo>
                    <a:pt x="135" y="124"/>
                    <a:pt x="116" y="124"/>
                    <a:pt x="98" y="105"/>
                  </a:cubicBezTo>
                  <a:lnTo>
                    <a:pt x="79" y="82"/>
                  </a:lnTo>
                  <a:cubicBezTo>
                    <a:pt x="56" y="82"/>
                    <a:pt x="56" y="64"/>
                    <a:pt x="38" y="64"/>
                  </a:cubicBezTo>
                  <a:lnTo>
                    <a:pt x="38" y="45"/>
                  </a:lnTo>
                  <a:lnTo>
                    <a:pt x="56" y="45"/>
                  </a:lnTo>
                  <a:lnTo>
                    <a:pt x="56" y="27"/>
                  </a:lnTo>
                  <a:cubicBezTo>
                    <a:pt x="56" y="27"/>
                    <a:pt x="56" y="8"/>
                    <a:pt x="38" y="8"/>
                  </a:cubicBezTo>
                  <a:cubicBezTo>
                    <a:pt x="38" y="2"/>
                    <a:pt x="35" y="0"/>
                    <a:pt x="33" y="0"/>
                  </a:cubicBezTo>
                  <a:close/>
                  <a:moveTo>
                    <a:pt x="287" y="392"/>
                  </a:moveTo>
                  <a:lnTo>
                    <a:pt x="287" y="429"/>
                  </a:lnTo>
                  <a:lnTo>
                    <a:pt x="287" y="452"/>
                  </a:lnTo>
                  <a:lnTo>
                    <a:pt x="310" y="429"/>
                  </a:lnTo>
                  <a:cubicBezTo>
                    <a:pt x="310" y="429"/>
                    <a:pt x="287" y="410"/>
                    <a:pt x="287" y="392"/>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6"/>
            <p:cNvSpPr/>
            <p:nvPr/>
          </p:nvSpPr>
          <p:spPr>
            <a:xfrm>
              <a:off x="6534030" y="3137641"/>
              <a:ext cx="10186" cy="11881"/>
            </a:xfrm>
            <a:custGeom>
              <a:avLst/>
              <a:gdLst/>
              <a:ahLst/>
              <a:cxnLst/>
              <a:rect l="l" t="t" r="r" b="b"/>
              <a:pathLst>
                <a:path w="79" h="98" extrusionOk="0">
                  <a:moveTo>
                    <a:pt x="23" y="61"/>
                  </a:moveTo>
                  <a:cubicBezTo>
                    <a:pt x="23" y="61"/>
                    <a:pt x="0" y="61"/>
                    <a:pt x="0" y="79"/>
                  </a:cubicBezTo>
                  <a:cubicBezTo>
                    <a:pt x="23" y="79"/>
                    <a:pt x="23" y="61"/>
                    <a:pt x="23" y="61"/>
                  </a:cubicBezTo>
                  <a:close/>
                  <a:moveTo>
                    <a:pt x="60" y="1"/>
                  </a:moveTo>
                  <a:cubicBezTo>
                    <a:pt x="42" y="1"/>
                    <a:pt x="42" y="19"/>
                    <a:pt x="42" y="19"/>
                  </a:cubicBezTo>
                  <a:cubicBezTo>
                    <a:pt x="23" y="43"/>
                    <a:pt x="23" y="43"/>
                    <a:pt x="23" y="61"/>
                  </a:cubicBezTo>
                  <a:cubicBezTo>
                    <a:pt x="42" y="61"/>
                    <a:pt x="42" y="43"/>
                    <a:pt x="42" y="43"/>
                  </a:cubicBezTo>
                  <a:lnTo>
                    <a:pt x="60" y="19"/>
                  </a:lnTo>
                  <a:lnTo>
                    <a:pt x="60" y="43"/>
                  </a:lnTo>
                  <a:lnTo>
                    <a:pt x="60" y="61"/>
                  </a:lnTo>
                  <a:cubicBezTo>
                    <a:pt x="79" y="79"/>
                    <a:pt x="79" y="98"/>
                    <a:pt x="79" y="98"/>
                  </a:cubicBezTo>
                  <a:lnTo>
                    <a:pt x="79" y="61"/>
                  </a:lnTo>
                  <a:lnTo>
                    <a:pt x="79" y="43"/>
                  </a:lnTo>
                  <a:cubicBezTo>
                    <a:pt x="79" y="19"/>
                    <a:pt x="60" y="19"/>
                    <a:pt x="6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6"/>
            <p:cNvSpPr/>
            <p:nvPr/>
          </p:nvSpPr>
          <p:spPr>
            <a:xfrm>
              <a:off x="6534030" y="3091208"/>
              <a:ext cx="14956" cy="50919"/>
            </a:xfrm>
            <a:custGeom>
              <a:avLst/>
              <a:gdLst/>
              <a:ahLst/>
              <a:cxnLst/>
              <a:rect l="l" t="t" r="r" b="b"/>
              <a:pathLst>
                <a:path w="116" h="420" extrusionOk="0">
                  <a:moveTo>
                    <a:pt x="23" y="0"/>
                  </a:moveTo>
                  <a:cubicBezTo>
                    <a:pt x="0" y="0"/>
                    <a:pt x="0" y="19"/>
                    <a:pt x="0" y="19"/>
                  </a:cubicBezTo>
                  <a:lnTo>
                    <a:pt x="0" y="37"/>
                  </a:lnTo>
                  <a:lnTo>
                    <a:pt x="0" y="56"/>
                  </a:lnTo>
                  <a:lnTo>
                    <a:pt x="0" y="79"/>
                  </a:lnTo>
                  <a:lnTo>
                    <a:pt x="0" y="116"/>
                  </a:lnTo>
                  <a:cubicBezTo>
                    <a:pt x="23" y="153"/>
                    <a:pt x="23" y="171"/>
                    <a:pt x="23" y="213"/>
                  </a:cubicBezTo>
                  <a:lnTo>
                    <a:pt x="23" y="231"/>
                  </a:lnTo>
                  <a:lnTo>
                    <a:pt x="23" y="250"/>
                  </a:lnTo>
                  <a:lnTo>
                    <a:pt x="23" y="287"/>
                  </a:lnTo>
                  <a:lnTo>
                    <a:pt x="23" y="384"/>
                  </a:lnTo>
                  <a:cubicBezTo>
                    <a:pt x="23" y="402"/>
                    <a:pt x="42" y="402"/>
                    <a:pt x="42" y="402"/>
                  </a:cubicBezTo>
                  <a:cubicBezTo>
                    <a:pt x="51" y="414"/>
                    <a:pt x="60" y="420"/>
                    <a:pt x="69" y="420"/>
                  </a:cubicBezTo>
                  <a:cubicBezTo>
                    <a:pt x="79" y="420"/>
                    <a:pt x="88" y="414"/>
                    <a:pt x="97" y="402"/>
                  </a:cubicBezTo>
                  <a:cubicBezTo>
                    <a:pt x="97" y="365"/>
                    <a:pt x="116" y="328"/>
                    <a:pt x="116" y="310"/>
                  </a:cubicBezTo>
                  <a:lnTo>
                    <a:pt x="116" y="250"/>
                  </a:lnTo>
                  <a:lnTo>
                    <a:pt x="116" y="231"/>
                  </a:lnTo>
                  <a:lnTo>
                    <a:pt x="116" y="195"/>
                  </a:lnTo>
                  <a:cubicBezTo>
                    <a:pt x="116" y="153"/>
                    <a:pt x="97" y="134"/>
                    <a:pt x="97" y="97"/>
                  </a:cubicBezTo>
                  <a:lnTo>
                    <a:pt x="60" y="56"/>
                  </a:lnTo>
                  <a:lnTo>
                    <a:pt x="60" y="37"/>
                  </a:lnTo>
                  <a:lnTo>
                    <a:pt x="42" y="19"/>
                  </a:lnTo>
                  <a:lnTo>
                    <a:pt x="23" y="0"/>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6"/>
            <p:cNvSpPr/>
            <p:nvPr/>
          </p:nvSpPr>
          <p:spPr>
            <a:xfrm>
              <a:off x="6497025" y="3035804"/>
              <a:ext cx="15085" cy="51040"/>
            </a:xfrm>
            <a:custGeom>
              <a:avLst/>
              <a:gdLst/>
              <a:ahLst/>
              <a:cxnLst/>
              <a:rect l="l" t="t" r="r" b="b"/>
              <a:pathLst>
                <a:path w="117" h="421" extrusionOk="0">
                  <a:moveTo>
                    <a:pt x="47" y="0"/>
                  </a:moveTo>
                  <a:cubicBezTo>
                    <a:pt x="38" y="0"/>
                    <a:pt x="28" y="5"/>
                    <a:pt x="19" y="14"/>
                  </a:cubicBezTo>
                  <a:cubicBezTo>
                    <a:pt x="1" y="14"/>
                    <a:pt x="1" y="32"/>
                    <a:pt x="1" y="51"/>
                  </a:cubicBezTo>
                  <a:lnTo>
                    <a:pt x="19" y="74"/>
                  </a:lnTo>
                  <a:lnTo>
                    <a:pt x="19" y="92"/>
                  </a:lnTo>
                  <a:cubicBezTo>
                    <a:pt x="38" y="111"/>
                    <a:pt x="38" y="129"/>
                    <a:pt x="38" y="129"/>
                  </a:cubicBezTo>
                  <a:cubicBezTo>
                    <a:pt x="56" y="166"/>
                    <a:pt x="56" y="189"/>
                    <a:pt x="56" y="226"/>
                  </a:cubicBezTo>
                  <a:lnTo>
                    <a:pt x="56" y="305"/>
                  </a:lnTo>
                  <a:cubicBezTo>
                    <a:pt x="56" y="342"/>
                    <a:pt x="38" y="360"/>
                    <a:pt x="19" y="397"/>
                  </a:cubicBezTo>
                  <a:cubicBezTo>
                    <a:pt x="19" y="397"/>
                    <a:pt x="19" y="420"/>
                    <a:pt x="38" y="420"/>
                  </a:cubicBezTo>
                  <a:lnTo>
                    <a:pt x="56" y="420"/>
                  </a:lnTo>
                  <a:cubicBezTo>
                    <a:pt x="79" y="379"/>
                    <a:pt x="98" y="360"/>
                    <a:pt x="98" y="323"/>
                  </a:cubicBezTo>
                  <a:cubicBezTo>
                    <a:pt x="116" y="282"/>
                    <a:pt x="116" y="263"/>
                    <a:pt x="116" y="226"/>
                  </a:cubicBezTo>
                  <a:cubicBezTo>
                    <a:pt x="116" y="189"/>
                    <a:pt x="116" y="148"/>
                    <a:pt x="98" y="129"/>
                  </a:cubicBezTo>
                  <a:lnTo>
                    <a:pt x="98" y="74"/>
                  </a:lnTo>
                  <a:cubicBezTo>
                    <a:pt x="79" y="74"/>
                    <a:pt x="79" y="51"/>
                    <a:pt x="79" y="51"/>
                  </a:cubicBezTo>
                  <a:lnTo>
                    <a:pt x="79" y="32"/>
                  </a:lnTo>
                  <a:lnTo>
                    <a:pt x="79" y="14"/>
                  </a:lnTo>
                  <a:cubicBezTo>
                    <a:pt x="68" y="5"/>
                    <a:pt x="57" y="0"/>
                    <a:pt x="4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6"/>
            <p:cNvSpPr/>
            <p:nvPr/>
          </p:nvSpPr>
          <p:spPr>
            <a:xfrm>
              <a:off x="6497025" y="3035804"/>
              <a:ext cx="51961" cy="72620"/>
            </a:xfrm>
            <a:custGeom>
              <a:avLst/>
              <a:gdLst/>
              <a:ahLst/>
              <a:cxnLst/>
              <a:rect l="l" t="t" r="r" b="b"/>
              <a:pathLst>
                <a:path w="403" h="599" extrusionOk="0">
                  <a:moveTo>
                    <a:pt x="45" y="0"/>
                  </a:moveTo>
                  <a:cubicBezTo>
                    <a:pt x="38" y="0"/>
                    <a:pt x="28" y="5"/>
                    <a:pt x="19" y="14"/>
                  </a:cubicBezTo>
                  <a:cubicBezTo>
                    <a:pt x="1" y="32"/>
                    <a:pt x="1" y="51"/>
                    <a:pt x="19" y="74"/>
                  </a:cubicBezTo>
                  <a:lnTo>
                    <a:pt x="38" y="92"/>
                  </a:lnTo>
                  <a:cubicBezTo>
                    <a:pt x="38" y="92"/>
                    <a:pt x="38" y="111"/>
                    <a:pt x="56" y="111"/>
                  </a:cubicBezTo>
                  <a:cubicBezTo>
                    <a:pt x="56" y="129"/>
                    <a:pt x="79" y="148"/>
                    <a:pt x="98" y="166"/>
                  </a:cubicBezTo>
                  <a:cubicBezTo>
                    <a:pt x="116" y="208"/>
                    <a:pt x="135" y="245"/>
                    <a:pt x="153" y="282"/>
                  </a:cubicBezTo>
                  <a:cubicBezTo>
                    <a:pt x="172" y="323"/>
                    <a:pt x="195" y="360"/>
                    <a:pt x="213" y="420"/>
                  </a:cubicBezTo>
                  <a:cubicBezTo>
                    <a:pt x="213" y="439"/>
                    <a:pt x="213" y="457"/>
                    <a:pt x="232" y="476"/>
                  </a:cubicBezTo>
                  <a:cubicBezTo>
                    <a:pt x="232" y="494"/>
                    <a:pt x="232" y="513"/>
                    <a:pt x="250" y="536"/>
                  </a:cubicBezTo>
                  <a:lnTo>
                    <a:pt x="250" y="554"/>
                  </a:lnTo>
                  <a:cubicBezTo>
                    <a:pt x="264" y="582"/>
                    <a:pt x="299" y="599"/>
                    <a:pt x="332" y="599"/>
                  </a:cubicBezTo>
                  <a:cubicBezTo>
                    <a:pt x="344" y="599"/>
                    <a:pt x="356" y="596"/>
                    <a:pt x="366" y="591"/>
                  </a:cubicBezTo>
                  <a:cubicBezTo>
                    <a:pt x="403" y="573"/>
                    <a:pt x="403" y="513"/>
                    <a:pt x="384" y="476"/>
                  </a:cubicBezTo>
                  <a:cubicBezTo>
                    <a:pt x="384" y="457"/>
                    <a:pt x="366" y="439"/>
                    <a:pt x="366" y="420"/>
                  </a:cubicBezTo>
                  <a:cubicBezTo>
                    <a:pt x="347" y="397"/>
                    <a:pt x="347" y="379"/>
                    <a:pt x="329" y="360"/>
                  </a:cubicBezTo>
                  <a:cubicBezTo>
                    <a:pt x="310" y="305"/>
                    <a:pt x="269" y="263"/>
                    <a:pt x="250" y="226"/>
                  </a:cubicBezTo>
                  <a:cubicBezTo>
                    <a:pt x="232" y="189"/>
                    <a:pt x="195" y="148"/>
                    <a:pt x="172" y="111"/>
                  </a:cubicBezTo>
                  <a:cubicBezTo>
                    <a:pt x="153" y="111"/>
                    <a:pt x="135" y="92"/>
                    <a:pt x="116" y="74"/>
                  </a:cubicBezTo>
                  <a:cubicBezTo>
                    <a:pt x="116" y="51"/>
                    <a:pt x="98" y="51"/>
                    <a:pt x="98" y="32"/>
                  </a:cubicBezTo>
                  <a:lnTo>
                    <a:pt x="79" y="32"/>
                  </a:lnTo>
                  <a:lnTo>
                    <a:pt x="56" y="14"/>
                  </a:lnTo>
                  <a:cubicBezTo>
                    <a:pt x="56" y="5"/>
                    <a:pt x="51" y="0"/>
                    <a:pt x="4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6"/>
            <p:cNvSpPr/>
            <p:nvPr/>
          </p:nvSpPr>
          <p:spPr>
            <a:xfrm>
              <a:off x="6554272" y="3161282"/>
              <a:ext cx="12636" cy="11881"/>
            </a:xfrm>
            <a:custGeom>
              <a:avLst/>
              <a:gdLst/>
              <a:ahLst/>
              <a:cxnLst/>
              <a:rect l="l" t="t" r="r" b="b"/>
              <a:pathLst>
                <a:path w="98" h="98" extrusionOk="0">
                  <a:moveTo>
                    <a:pt x="74" y="0"/>
                  </a:moveTo>
                  <a:cubicBezTo>
                    <a:pt x="56" y="0"/>
                    <a:pt x="56" y="18"/>
                    <a:pt x="37" y="18"/>
                  </a:cubicBezTo>
                  <a:cubicBezTo>
                    <a:pt x="37" y="37"/>
                    <a:pt x="19" y="37"/>
                    <a:pt x="0" y="55"/>
                  </a:cubicBezTo>
                  <a:cubicBezTo>
                    <a:pt x="19" y="37"/>
                    <a:pt x="37" y="37"/>
                    <a:pt x="56" y="37"/>
                  </a:cubicBezTo>
                  <a:cubicBezTo>
                    <a:pt x="56" y="37"/>
                    <a:pt x="56" y="18"/>
                    <a:pt x="74" y="18"/>
                  </a:cubicBezTo>
                  <a:cubicBezTo>
                    <a:pt x="74" y="37"/>
                    <a:pt x="74" y="37"/>
                    <a:pt x="56" y="55"/>
                  </a:cubicBezTo>
                  <a:lnTo>
                    <a:pt x="56" y="79"/>
                  </a:lnTo>
                  <a:lnTo>
                    <a:pt x="56" y="97"/>
                  </a:lnTo>
                  <a:lnTo>
                    <a:pt x="74" y="79"/>
                  </a:lnTo>
                  <a:lnTo>
                    <a:pt x="74" y="55"/>
                  </a:lnTo>
                  <a:lnTo>
                    <a:pt x="74" y="37"/>
                  </a:lnTo>
                  <a:cubicBezTo>
                    <a:pt x="74" y="18"/>
                    <a:pt x="97" y="18"/>
                    <a:pt x="9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6"/>
            <p:cNvSpPr/>
            <p:nvPr/>
          </p:nvSpPr>
          <p:spPr>
            <a:xfrm>
              <a:off x="6561364" y="3109636"/>
              <a:ext cx="20372" cy="53950"/>
            </a:xfrm>
            <a:custGeom>
              <a:avLst/>
              <a:gdLst/>
              <a:ahLst/>
              <a:cxnLst/>
              <a:rect l="l" t="t" r="r" b="b"/>
              <a:pathLst>
                <a:path w="158" h="445" extrusionOk="0">
                  <a:moveTo>
                    <a:pt x="98" y="1"/>
                  </a:moveTo>
                  <a:cubicBezTo>
                    <a:pt x="79" y="1"/>
                    <a:pt x="61" y="1"/>
                    <a:pt x="61" y="19"/>
                  </a:cubicBezTo>
                  <a:lnTo>
                    <a:pt x="61" y="43"/>
                  </a:lnTo>
                  <a:lnTo>
                    <a:pt x="61" y="61"/>
                  </a:lnTo>
                  <a:lnTo>
                    <a:pt x="61" y="79"/>
                  </a:lnTo>
                  <a:lnTo>
                    <a:pt x="61" y="135"/>
                  </a:lnTo>
                  <a:cubicBezTo>
                    <a:pt x="61" y="158"/>
                    <a:pt x="42" y="195"/>
                    <a:pt x="42" y="232"/>
                  </a:cubicBezTo>
                  <a:lnTo>
                    <a:pt x="42" y="250"/>
                  </a:lnTo>
                  <a:lnTo>
                    <a:pt x="42" y="274"/>
                  </a:lnTo>
                  <a:cubicBezTo>
                    <a:pt x="42" y="292"/>
                    <a:pt x="42" y="310"/>
                    <a:pt x="19" y="329"/>
                  </a:cubicBezTo>
                  <a:cubicBezTo>
                    <a:pt x="19" y="347"/>
                    <a:pt x="19" y="389"/>
                    <a:pt x="1" y="426"/>
                  </a:cubicBezTo>
                  <a:cubicBezTo>
                    <a:pt x="1" y="426"/>
                    <a:pt x="1" y="444"/>
                    <a:pt x="19" y="444"/>
                  </a:cubicBezTo>
                  <a:lnTo>
                    <a:pt x="42" y="444"/>
                  </a:lnTo>
                  <a:cubicBezTo>
                    <a:pt x="79" y="426"/>
                    <a:pt x="98" y="389"/>
                    <a:pt x="116" y="347"/>
                  </a:cubicBezTo>
                  <a:cubicBezTo>
                    <a:pt x="116" y="329"/>
                    <a:pt x="116" y="310"/>
                    <a:pt x="135" y="292"/>
                  </a:cubicBezTo>
                  <a:lnTo>
                    <a:pt x="135" y="232"/>
                  </a:lnTo>
                  <a:cubicBezTo>
                    <a:pt x="158" y="195"/>
                    <a:pt x="158" y="158"/>
                    <a:pt x="158" y="135"/>
                  </a:cubicBezTo>
                  <a:cubicBezTo>
                    <a:pt x="135" y="116"/>
                    <a:pt x="135" y="98"/>
                    <a:pt x="135" y="79"/>
                  </a:cubicBezTo>
                  <a:lnTo>
                    <a:pt x="135" y="43"/>
                  </a:lnTo>
                  <a:lnTo>
                    <a:pt x="135" y="19"/>
                  </a:lnTo>
                  <a:lnTo>
                    <a:pt x="116" y="19"/>
                  </a:lnTo>
                  <a:cubicBezTo>
                    <a:pt x="116" y="1"/>
                    <a:pt x="116" y="1"/>
                    <a:pt x="98"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6"/>
            <p:cNvSpPr/>
            <p:nvPr/>
          </p:nvSpPr>
          <p:spPr>
            <a:xfrm>
              <a:off x="6536995" y="3041017"/>
              <a:ext cx="22177" cy="54192"/>
            </a:xfrm>
            <a:custGeom>
              <a:avLst/>
              <a:gdLst/>
              <a:ahLst/>
              <a:cxnLst/>
              <a:rect l="l" t="t" r="r" b="b"/>
              <a:pathLst>
                <a:path w="172" h="447" extrusionOk="0">
                  <a:moveTo>
                    <a:pt x="131" y="0"/>
                  </a:moveTo>
                  <a:cubicBezTo>
                    <a:pt x="126" y="0"/>
                    <a:pt x="121" y="3"/>
                    <a:pt x="116" y="8"/>
                  </a:cubicBezTo>
                  <a:cubicBezTo>
                    <a:pt x="93" y="8"/>
                    <a:pt x="93" y="31"/>
                    <a:pt x="93" y="49"/>
                  </a:cubicBezTo>
                  <a:lnTo>
                    <a:pt x="93" y="68"/>
                  </a:lnTo>
                  <a:lnTo>
                    <a:pt x="93" y="86"/>
                  </a:lnTo>
                  <a:cubicBezTo>
                    <a:pt x="93" y="105"/>
                    <a:pt x="116" y="123"/>
                    <a:pt x="116" y="146"/>
                  </a:cubicBezTo>
                  <a:cubicBezTo>
                    <a:pt x="116" y="183"/>
                    <a:pt x="93" y="202"/>
                    <a:pt x="93" y="239"/>
                  </a:cubicBezTo>
                  <a:cubicBezTo>
                    <a:pt x="93" y="280"/>
                    <a:pt x="74" y="299"/>
                    <a:pt x="74" y="336"/>
                  </a:cubicBezTo>
                  <a:cubicBezTo>
                    <a:pt x="56" y="377"/>
                    <a:pt x="37" y="396"/>
                    <a:pt x="0" y="414"/>
                  </a:cubicBezTo>
                  <a:lnTo>
                    <a:pt x="0" y="433"/>
                  </a:lnTo>
                  <a:cubicBezTo>
                    <a:pt x="9" y="442"/>
                    <a:pt x="14" y="447"/>
                    <a:pt x="19" y="447"/>
                  </a:cubicBezTo>
                  <a:cubicBezTo>
                    <a:pt x="23" y="447"/>
                    <a:pt x="28" y="442"/>
                    <a:pt x="37" y="433"/>
                  </a:cubicBezTo>
                  <a:cubicBezTo>
                    <a:pt x="56" y="414"/>
                    <a:pt x="74" y="396"/>
                    <a:pt x="93" y="354"/>
                  </a:cubicBezTo>
                  <a:cubicBezTo>
                    <a:pt x="116" y="317"/>
                    <a:pt x="134" y="299"/>
                    <a:pt x="153" y="262"/>
                  </a:cubicBezTo>
                  <a:cubicBezTo>
                    <a:pt x="153" y="220"/>
                    <a:pt x="171" y="183"/>
                    <a:pt x="171" y="146"/>
                  </a:cubicBezTo>
                  <a:lnTo>
                    <a:pt x="171" y="86"/>
                  </a:lnTo>
                  <a:lnTo>
                    <a:pt x="171" y="68"/>
                  </a:lnTo>
                  <a:lnTo>
                    <a:pt x="171" y="49"/>
                  </a:lnTo>
                  <a:lnTo>
                    <a:pt x="153" y="31"/>
                  </a:lnTo>
                  <a:cubicBezTo>
                    <a:pt x="153" y="14"/>
                    <a:pt x="143" y="0"/>
                    <a:pt x="13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6"/>
            <p:cNvSpPr/>
            <p:nvPr/>
          </p:nvSpPr>
          <p:spPr>
            <a:xfrm>
              <a:off x="6548857" y="3041866"/>
              <a:ext cx="37649" cy="84986"/>
            </a:xfrm>
            <a:custGeom>
              <a:avLst/>
              <a:gdLst/>
              <a:ahLst/>
              <a:cxnLst/>
              <a:rect l="l" t="t" r="r" b="b"/>
              <a:pathLst>
                <a:path w="292" h="701" extrusionOk="0">
                  <a:moveTo>
                    <a:pt x="24" y="1"/>
                  </a:moveTo>
                  <a:cubicBezTo>
                    <a:pt x="1" y="1"/>
                    <a:pt x="1" y="24"/>
                    <a:pt x="1" y="42"/>
                  </a:cubicBezTo>
                  <a:lnTo>
                    <a:pt x="1" y="61"/>
                  </a:lnTo>
                  <a:lnTo>
                    <a:pt x="24" y="79"/>
                  </a:lnTo>
                  <a:lnTo>
                    <a:pt x="24" y="116"/>
                  </a:lnTo>
                  <a:cubicBezTo>
                    <a:pt x="42" y="139"/>
                    <a:pt x="42" y="158"/>
                    <a:pt x="61" y="195"/>
                  </a:cubicBezTo>
                  <a:cubicBezTo>
                    <a:pt x="61" y="232"/>
                    <a:pt x="79" y="292"/>
                    <a:pt x="79" y="329"/>
                  </a:cubicBezTo>
                  <a:cubicBezTo>
                    <a:pt x="98" y="389"/>
                    <a:pt x="98" y="426"/>
                    <a:pt x="116" y="486"/>
                  </a:cubicBezTo>
                  <a:lnTo>
                    <a:pt x="116" y="541"/>
                  </a:lnTo>
                  <a:lnTo>
                    <a:pt x="116" y="620"/>
                  </a:lnTo>
                  <a:lnTo>
                    <a:pt x="116" y="638"/>
                  </a:lnTo>
                  <a:cubicBezTo>
                    <a:pt x="135" y="668"/>
                    <a:pt x="162" y="701"/>
                    <a:pt x="191" y="701"/>
                  </a:cubicBezTo>
                  <a:cubicBezTo>
                    <a:pt x="198" y="701"/>
                    <a:pt x="206" y="699"/>
                    <a:pt x="213" y="694"/>
                  </a:cubicBezTo>
                  <a:cubicBezTo>
                    <a:pt x="255" y="694"/>
                    <a:pt x="292" y="657"/>
                    <a:pt x="273" y="620"/>
                  </a:cubicBezTo>
                  <a:cubicBezTo>
                    <a:pt x="273" y="578"/>
                    <a:pt x="273" y="560"/>
                    <a:pt x="255" y="523"/>
                  </a:cubicBezTo>
                  <a:lnTo>
                    <a:pt x="255" y="444"/>
                  </a:lnTo>
                  <a:cubicBezTo>
                    <a:pt x="232" y="407"/>
                    <a:pt x="213" y="347"/>
                    <a:pt x="195" y="310"/>
                  </a:cubicBezTo>
                  <a:cubicBezTo>
                    <a:pt x="176" y="255"/>
                    <a:pt x="158" y="195"/>
                    <a:pt x="139" y="158"/>
                  </a:cubicBezTo>
                  <a:cubicBezTo>
                    <a:pt x="139" y="139"/>
                    <a:pt x="116" y="98"/>
                    <a:pt x="98" y="79"/>
                  </a:cubicBezTo>
                  <a:cubicBezTo>
                    <a:pt x="98" y="79"/>
                    <a:pt x="98" y="61"/>
                    <a:pt x="79" y="42"/>
                  </a:cubicBezTo>
                  <a:lnTo>
                    <a:pt x="61" y="24"/>
                  </a:lnTo>
                  <a:cubicBezTo>
                    <a:pt x="61" y="1"/>
                    <a:pt x="42" y="1"/>
                    <a:pt x="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6"/>
            <p:cNvSpPr/>
            <p:nvPr/>
          </p:nvSpPr>
          <p:spPr>
            <a:xfrm>
              <a:off x="6449964" y="2999676"/>
              <a:ext cx="29913" cy="24126"/>
            </a:xfrm>
            <a:custGeom>
              <a:avLst/>
              <a:gdLst/>
              <a:ahLst/>
              <a:cxnLst/>
              <a:rect l="l" t="t" r="r" b="b"/>
              <a:pathLst>
                <a:path w="232" h="199" extrusionOk="0">
                  <a:moveTo>
                    <a:pt x="152" y="1"/>
                  </a:moveTo>
                  <a:cubicBezTo>
                    <a:pt x="133" y="1"/>
                    <a:pt x="114" y="7"/>
                    <a:pt x="98" y="25"/>
                  </a:cubicBezTo>
                  <a:cubicBezTo>
                    <a:pt x="56" y="62"/>
                    <a:pt x="1" y="159"/>
                    <a:pt x="19" y="178"/>
                  </a:cubicBezTo>
                  <a:cubicBezTo>
                    <a:pt x="26" y="192"/>
                    <a:pt x="45" y="198"/>
                    <a:pt x="67" y="198"/>
                  </a:cubicBezTo>
                  <a:cubicBezTo>
                    <a:pt x="103" y="198"/>
                    <a:pt x="149" y="182"/>
                    <a:pt x="172" y="159"/>
                  </a:cubicBezTo>
                  <a:cubicBezTo>
                    <a:pt x="232" y="118"/>
                    <a:pt x="232" y="62"/>
                    <a:pt x="213" y="25"/>
                  </a:cubicBezTo>
                  <a:cubicBezTo>
                    <a:pt x="200" y="12"/>
                    <a:pt x="176" y="1"/>
                    <a:pt x="15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Rectangle 3"/>
          <p:cNvSpPr>
            <a:spLocks noGrp="1" noChangeArrowheads="1"/>
          </p:cNvSpPr>
          <p:nvPr>
            <p:ph type="subTitle" idx="4"/>
          </p:nvPr>
        </p:nvSpPr>
        <p:spPr bwMode="auto">
          <a:xfrm>
            <a:off x="870321" y="1067510"/>
            <a:ext cx="802803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it-IT" altLang="it-IT" sz="2000" i="0" u="none" strike="noStrike" cap="none" normalizeH="0" baseline="0" dirty="0" smtClean="0">
                <a:ln>
                  <a:noFill/>
                </a:ln>
                <a:solidFill>
                  <a:schemeClr val="tx1"/>
                </a:solidFill>
                <a:effectLst/>
                <a:latin typeface="Arial" panose="020B0604020202020204" pitchFamily="34" charset="0"/>
              </a:rPr>
              <a:t>Avete mai avuto paura di un’ape? Perché?</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it-IT" altLang="it-IT" sz="2000" i="0" u="none" strike="noStrike" cap="none" normalizeH="0" baseline="0" dirty="0" smtClean="0">
                <a:ln>
                  <a:noFill/>
                </a:ln>
                <a:solidFill>
                  <a:schemeClr val="tx1"/>
                </a:solidFill>
                <a:effectLst/>
                <a:latin typeface="Arial" panose="020B0604020202020204" pitchFamily="34" charset="0"/>
              </a:rPr>
              <a:t>Cosa succederebbe se sparissero tutte le api?</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it-IT" altLang="it-IT" sz="2000" i="0" u="none" strike="noStrike" cap="none" normalizeH="0" baseline="0" dirty="0" smtClean="0">
                <a:ln>
                  <a:noFill/>
                </a:ln>
                <a:solidFill>
                  <a:schemeClr val="tx1"/>
                </a:solidFill>
                <a:effectLst/>
                <a:latin typeface="Arial" panose="020B0604020202020204" pitchFamily="34" charset="0"/>
              </a:rPr>
              <a:t>Avete mai visto un’ape da vicino? Cosa vi ha colpito?</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it-IT" altLang="it-IT" sz="2000" i="0" u="none" strike="noStrike" cap="none" normalizeH="0" baseline="0" dirty="0" smtClean="0">
                <a:ln>
                  <a:noFill/>
                </a:ln>
                <a:solidFill>
                  <a:schemeClr val="tx1"/>
                </a:solidFill>
                <a:effectLst/>
                <a:latin typeface="Arial" panose="020B0604020202020204" pitchFamily="34" charset="0"/>
              </a:rPr>
              <a:t>Quali fiori vi vengono in mente se pensate a un campo pieno di api?</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it-IT" altLang="it-IT" sz="2000" i="0" u="none" strike="noStrike" cap="none" normalizeH="0" baseline="0" dirty="0" smtClean="0">
                <a:ln>
                  <a:noFill/>
                </a:ln>
                <a:solidFill>
                  <a:schemeClr val="tx1"/>
                </a:solidFill>
                <a:effectLst/>
                <a:latin typeface="Arial" panose="020B0604020202020204" pitchFamily="34" charset="0"/>
              </a:rPr>
              <a:t>Vi è mai capitato di vedere un’ape morta? Vi siete chiesti perché fosse lì?</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sp>
        <p:nvSpPr>
          <p:cNvPr id="1963" name="Google Shape;1963;p48"/>
          <p:cNvSpPr txBox="1">
            <a:spLocks noGrp="1"/>
          </p:cNvSpPr>
          <p:nvPr>
            <p:ph type="title"/>
          </p:nvPr>
        </p:nvSpPr>
        <p:spPr>
          <a:xfrm>
            <a:off x="1607308" y="40395"/>
            <a:ext cx="5272839" cy="32785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IT" dirty="0" smtClean="0">
                <a:solidFill>
                  <a:schemeClr val="accent3"/>
                </a:solidFill>
              </a:rPr>
              <a:t>L’importanza delle api</a:t>
            </a:r>
            <a:endParaRPr dirty="0">
              <a:solidFill>
                <a:schemeClr val="accent3"/>
              </a:solidFill>
            </a:endParaRPr>
          </a:p>
          <a:p>
            <a:pPr marL="0" lvl="0" indent="0" algn="l" rtl="0">
              <a:spcBef>
                <a:spcPts val="0"/>
              </a:spcBef>
              <a:spcAft>
                <a:spcPts val="0"/>
              </a:spcAft>
              <a:buNone/>
            </a:pPr>
            <a:endParaRPr dirty="0"/>
          </a:p>
        </p:txBody>
      </p:sp>
      <p:sp>
        <p:nvSpPr>
          <p:cNvPr id="1964" name="Google Shape;1964;p48"/>
          <p:cNvSpPr txBox="1">
            <a:spLocks noGrp="1"/>
          </p:cNvSpPr>
          <p:nvPr>
            <p:ph type="subTitle" idx="1"/>
          </p:nvPr>
        </p:nvSpPr>
        <p:spPr>
          <a:xfrm>
            <a:off x="2226411" y="691865"/>
            <a:ext cx="6693395" cy="3310166"/>
          </a:xfrm>
          <a:prstGeom prst="rect">
            <a:avLst/>
          </a:prstGeom>
        </p:spPr>
        <p:txBody>
          <a:bodyPr spcFirstLastPara="1" wrap="square" lIns="91425" tIns="91425" rIns="91425" bIns="91425" anchor="t" anchorCtr="0">
            <a:noAutofit/>
          </a:bodyPr>
          <a:lstStyle/>
          <a:p>
            <a:pPr marL="139700" indent="0" fontAlgn="base">
              <a:buNone/>
            </a:pPr>
            <a:r>
              <a:rPr lang="it-IT" sz="1800" dirty="0"/>
              <a:t>Il 20 maggio è la </a:t>
            </a:r>
            <a:r>
              <a:rPr lang="it-IT" sz="1800" b="1" dirty="0"/>
              <a:t>“Giornata Internazionale delle Api”</a:t>
            </a:r>
            <a:r>
              <a:rPr lang="it-IT" sz="1800" dirty="0"/>
              <a:t>. È stata istituita nel 2017 dall’Assemblea generale delle Nazioni Unite per sensibilizzare l’opinione pubblica sull’importanza di questi animali nell’ecosistema terrestre, sui rischi di sopravvivenza che stanno correndo a causa dei pesticidi e dei cambiamenti climatici e sul loro prezioso contributo allo sviluppo sostenibile. </a:t>
            </a:r>
            <a:r>
              <a:rPr lang="it-IT" sz="1800" b="1" dirty="0"/>
              <a:t>L’importanza delle api</a:t>
            </a:r>
            <a:r>
              <a:rPr lang="it-IT" sz="1800" dirty="0"/>
              <a:t> era già nota ai popoli più antichi che si cibavano del loro miele, unica sostanza zuccherina conosciuta, come confermano le prime raffigurazioni ritrovate nell’arte egizia e </a:t>
            </a:r>
            <a:r>
              <a:rPr lang="it-IT" sz="1800" dirty="0" smtClean="0"/>
              <a:t>successivamente </a:t>
            </a:r>
            <a:r>
              <a:rPr lang="it-IT" sz="1800" dirty="0"/>
              <a:t>nel mondo greco</a:t>
            </a:r>
            <a:r>
              <a:rPr lang="it-IT" sz="1800" dirty="0" smtClean="0"/>
              <a:t>.</a:t>
            </a:r>
            <a:endParaRPr lang="it-IT" sz="1800" dirty="0"/>
          </a:p>
        </p:txBody>
      </p:sp>
      <p:grpSp>
        <p:nvGrpSpPr>
          <p:cNvPr id="1965" name="Google Shape;1965;p48"/>
          <p:cNvGrpSpPr/>
          <p:nvPr/>
        </p:nvGrpSpPr>
        <p:grpSpPr>
          <a:xfrm>
            <a:off x="8343631" y="3470730"/>
            <a:ext cx="679327" cy="1195654"/>
            <a:chOff x="-942037" y="2193604"/>
            <a:chExt cx="1065953" cy="1761371"/>
          </a:xfrm>
        </p:grpSpPr>
        <p:sp>
          <p:nvSpPr>
            <p:cNvPr id="1966" name="Google Shape;1966;p48"/>
            <p:cNvSpPr/>
            <p:nvPr/>
          </p:nvSpPr>
          <p:spPr>
            <a:xfrm>
              <a:off x="-324356" y="2465684"/>
              <a:ext cx="413437" cy="882794"/>
            </a:xfrm>
            <a:custGeom>
              <a:avLst/>
              <a:gdLst/>
              <a:ahLst/>
              <a:cxnLst/>
              <a:rect l="l" t="t" r="r" b="b"/>
              <a:pathLst>
                <a:path w="2255" h="4815" extrusionOk="0">
                  <a:moveTo>
                    <a:pt x="2255" y="0"/>
                  </a:moveTo>
                  <a:lnTo>
                    <a:pt x="2255" y="0"/>
                  </a:lnTo>
                  <a:cubicBezTo>
                    <a:pt x="1927" y="287"/>
                    <a:pt x="1617" y="633"/>
                    <a:pt x="1368" y="980"/>
                  </a:cubicBezTo>
                  <a:cubicBezTo>
                    <a:pt x="1312" y="1077"/>
                    <a:pt x="1234" y="1174"/>
                    <a:pt x="1174" y="1271"/>
                  </a:cubicBezTo>
                  <a:lnTo>
                    <a:pt x="1137" y="1326"/>
                  </a:lnTo>
                  <a:cubicBezTo>
                    <a:pt x="1118" y="1368"/>
                    <a:pt x="1100" y="1386"/>
                    <a:pt x="1081" y="1405"/>
                  </a:cubicBezTo>
                  <a:lnTo>
                    <a:pt x="1003" y="1539"/>
                  </a:lnTo>
                  <a:lnTo>
                    <a:pt x="984" y="1580"/>
                  </a:lnTo>
                  <a:lnTo>
                    <a:pt x="966" y="1617"/>
                  </a:lnTo>
                  <a:lnTo>
                    <a:pt x="906" y="1696"/>
                  </a:lnTo>
                  <a:lnTo>
                    <a:pt x="869" y="1770"/>
                  </a:lnTo>
                  <a:cubicBezTo>
                    <a:pt x="869" y="1788"/>
                    <a:pt x="850" y="1811"/>
                    <a:pt x="827" y="1848"/>
                  </a:cubicBezTo>
                  <a:lnTo>
                    <a:pt x="753" y="1982"/>
                  </a:lnTo>
                  <a:lnTo>
                    <a:pt x="693" y="2135"/>
                  </a:lnTo>
                  <a:cubicBezTo>
                    <a:pt x="596" y="2347"/>
                    <a:pt x="504" y="2541"/>
                    <a:pt x="425" y="2754"/>
                  </a:cubicBezTo>
                  <a:cubicBezTo>
                    <a:pt x="347" y="2966"/>
                    <a:pt x="291" y="3174"/>
                    <a:pt x="213" y="3387"/>
                  </a:cubicBezTo>
                  <a:cubicBezTo>
                    <a:pt x="157" y="3618"/>
                    <a:pt x="116" y="3830"/>
                    <a:pt x="79" y="4043"/>
                  </a:cubicBezTo>
                  <a:cubicBezTo>
                    <a:pt x="60" y="4159"/>
                    <a:pt x="42" y="4274"/>
                    <a:pt x="18" y="4390"/>
                  </a:cubicBezTo>
                  <a:cubicBezTo>
                    <a:pt x="18" y="4445"/>
                    <a:pt x="18" y="4487"/>
                    <a:pt x="0" y="4542"/>
                  </a:cubicBezTo>
                  <a:lnTo>
                    <a:pt x="0" y="4639"/>
                  </a:lnTo>
                  <a:lnTo>
                    <a:pt x="0" y="4718"/>
                  </a:lnTo>
                  <a:cubicBezTo>
                    <a:pt x="0" y="4773"/>
                    <a:pt x="42" y="4815"/>
                    <a:pt x="79" y="4815"/>
                  </a:cubicBezTo>
                  <a:cubicBezTo>
                    <a:pt x="116" y="4815"/>
                    <a:pt x="157" y="4773"/>
                    <a:pt x="157" y="4718"/>
                  </a:cubicBezTo>
                  <a:lnTo>
                    <a:pt x="157" y="4639"/>
                  </a:lnTo>
                  <a:cubicBezTo>
                    <a:pt x="157" y="4621"/>
                    <a:pt x="157" y="4584"/>
                    <a:pt x="176" y="4561"/>
                  </a:cubicBezTo>
                  <a:lnTo>
                    <a:pt x="176" y="4408"/>
                  </a:lnTo>
                  <a:cubicBezTo>
                    <a:pt x="194" y="4293"/>
                    <a:pt x="194" y="4177"/>
                    <a:pt x="213" y="4080"/>
                  </a:cubicBezTo>
                  <a:cubicBezTo>
                    <a:pt x="250" y="3849"/>
                    <a:pt x="291" y="3636"/>
                    <a:pt x="347" y="3429"/>
                  </a:cubicBezTo>
                  <a:cubicBezTo>
                    <a:pt x="407" y="3216"/>
                    <a:pt x="462" y="3003"/>
                    <a:pt x="522" y="2791"/>
                  </a:cubicBezTo>
                  <a:cubicBezTo>
                    <a:pt x="596" y="2578"/>
                    <a:pt x="675" y="2389"/>
                    <a:pt x="772" y="2176"/>
                  </a:cubicBezTo>
                  <a:lnTo>
                    <a:pt x="827" y="2019"/>
                  </a:lnTo>
                  <a:lnTo>
                    <a:pt x="906" y="1885"/>
                  </a:lnTo>
                  <a:cubicBezTo>
                    <a:pt x="924" y="1848"/>
                    <a:pt x="924" y="1830"/>
                    <a:pt x="943" y="1811"/>
                  </a:cubicBezTo>
                  <a:lnTo>
                    <a:pt x="984" y="1733"/>
                  </a:lnTo>
                  <a:lnTo>
                    <a:pt x="1021" y="1654"/>
                  </a:lnTo>
                  <a:lnTo>
                    <a:pt x="1040" y="1617"/>
                  </a:lnTo>
                  <a:lnTo>
                    <a:pt x="1058" y="1580"/>
                  </a:lnTo>
                  <a:lnTo>
                    <a:pt x="1137" y="1442"/>
                  </a:lnTo>
                  <a:cubicBezTo>
                    <a:pt x="1155" y="1423"/>
                    <a:pt x="1174" y="1386"/>
                    <a:pt x="1174" y="1368"/>
                  </a:cubicBezTo>
                  <a:lnTo>
                    <a:pt x="1234" y="1289"/>
                  </a:lnTo>
                  <a:cubicBezTo>
                    <a:pt x="1289" y="1211"/>
                    <a:pt x="1349" y="1118"/>
                    <a:pt x="1405" y="1021"/>
                  </a:cubicBezTo>
                  <a:cubicBezTo>
                    <a:pt x="1659" y="656"/>
                    <a:pt x="1945" y="310"/>
                    <a:pt x="22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8"/>
            <p:cNvSpPr/>
            <p:nvPr/>
          </p:nvSpPr>
          <p:spPr>
            <a:xfrm>
              <a:off x="-303272" y="3171186"/>
              <a:ext cx="402620" cy="127423"/>
            </a:xfrm>
            <a:custGeom>
              <a:avLst/>
              <a:gdLst/>
              <a:ahLst/>
              <a:cxnLst/>
              <a:rect l="l" t="t" r="r" b="b"/>
              <a:pathLst>
                <a:path w="2196" h="695" extrusionOk="0">
                  <a:moveTo>
                    <a:pt x="2195" y="1"/>
                  </a:moveTo>
                  <a:cubicBezTo>
                    <a:pt x="2195" y="1"/>
                    <a:pt x="1350" y="61"/>
                    <a:pt x="754" y="250"/>
                  </a:cubicBezTo>
                  <a:cubicBezTo>
                    <a:pt x="135" y="426"/>
                    <a:pt x="1" y="657"/>
                    <a:pt x="1" y="657"/>
                  </a:cubicBezTo>
                  <a:cubicBezTo>
                    <a:pt x="1" y="657"/>
                    <a:pt x="81" y="694"/>
                    <a:pt x="261" y="694"/>
                  </a:cubicBezTo>
                  <a:cubicBezTo>
                    <a:pt x="397" y="694"/>
                    <a:pt x="591" y="673"/>
                    <a:pt x="851" y="597"/>
                  </a:cubicBezTo>
                  <a:cubicBezTo>
                    <a:pt x="1465" y="426"/>
                    <a:pt x="2195" y="1"/>
                    <a:pt x="2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8"/>
            <p:cNvSpPr/>
            <p:nvPr/>
          </p:nvSpPr>
          <p:spPr>
            <a:xfrm>
              <a:off x="-634572" y="3023045"/>
              <a:ext cx="324700" cy="265297"/>
            </a:xfrm>
            <a:custGeom>
              <a:avLst/>
              <a:gdLst/>
              <a:ahLst/>
              <a:cxnLst/>
              <a:rect l="l" t="t" r="r" b="b"/>
              <a:pathLst>
                <a:path w="1771" h="1447" extrusionOk="0">
                  <a:moveTo>
                    <a:pt x="1" y="0"/>
                  </a:moveTo>
                  <a:cubicBezTo>
                    <a:pt x="1" y="0"/>
                    <a:pt x="518" y="675"/>
                    <a:pt x="1017" y="1082"/>
                  </a:cubicBezTo>
                  <a:cubicBezTo>
                    <a:pt x="1460" y="1431"/>
                    <a:pt x="1722" y="1447"/>
                    <a:pt x="1764" y="1447"/>
                  </a:cubicBezTo>
                  <a:cubicBezTo>
                    <a:pt x="1768" y="1447"/>
                    <a:pt x="1771" y="1447"/>
                    <a:pt x="1771" y="1447"/>
                  </a:cubicBezTo>
                  <a:cubicBezTo>
                    <a:pt x="1771" y="1447"/>
                    <a:pt x="1734" y="1174"/>
                    <a:pt x="1248" y="790"/>
                  </a:cubicBezTo>
                  <a:cubicBezTo>
                    <a:pt x="749" y="389"/>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8"/>
            <p:cNvSpPr/>
            <p:nvPr/>
          </p:nvSpPr>
          <p:spPr>
            <a:xfrm>
              <a:off x="-59243" y="2437633"/>
              <a:ext cx="45836" cy="148507"/>
            </a:xfrm>
            <a:custGeom>
              <a:avLst/>
              <a:gdLst/>
              <a:ahLst/>
              <a:cxnLst/>
              <a:rect l="l" t="t" r="r" b="b"/>
              <a:pathLst>
                <a:path w="250" h="810" extrusionOk="0">
                  <a:moveTo>
                    <a:pt x="0" y="1"/>
                  </a:moveTo>
                  <a:cubicBezTo>
                    <a:pt x="0" y="1"/>
                    <a:pt x="0" y="306"/>
                    <a:pt x="56" y="537"/>
                  </a:cubicBezTo>
                  <a:cubicBezTo>
                    <a:pt x="134" y="749"/>
                    <a:pt x="213" y="809"/>
                    <a:pt x="213" y="809"/>
                  </a:cubicBezTo>
                  <a:cubicBezTo>
                    <a:pt x="213" y="809"/>
                    <a:pt x="250" y="712"/>
                    <a:pt x="190" y="500"/>
                  </a:cubicBezTo>
                  <a:cubicBezTo>
                    <a:pt x="134" y="269"/>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8"/>
            <p:cNvSpPr/>
            <p:nvPr/>
          </p:nvSpPr>
          <p:spPr>
            <a:xfrm>
              <a:off x="-24591" y="2546905"/>
              <a:ext cx="148507" cy="41252"/>
            </a:xfrm>
            <a:custGeom>
              <a:avLst/>
              <a:gdLst/>
              <a:ahLst/>
              <a:cxnLst/>
              <a:rect l="l" t="t" r="r" b="b"/>
              <a:pathLst>
                <a:path w="810" h="225" extrusionOk="0">
                  <a:moveTo>
                    <a:pt x="809" y="1"/>
                  </a:moveTo>
                  <a:cubicBezTo>
                    <a:pt x="809" y="1"/>
                    <a:pt x="504" y="1"/>
                    <a:pt x="292" y="56"/>
                  </a:cubicBezTo>
                  <a:cubicBezTo>
                    <a:pt x="61" y="116"/>
                    <a:pt x="1" y="213"/>
                    <a:pt x="1" y="213"/>
                  </a:cubicBezTo>
                  <a:cubicBezTo>
                    <a:pt x="1" y="213"/>
                    <a:pt x="30" y="224"/>
                    <a:pt x="92" y="224"/>
                  </a:cubicBezTo>
                  <a:cubicBezTo>
                    <a:pt x="143" y="224"/>
                    <a:pt x="215" y="217"/>
                    <a:pt x="310" y="190"/>
                  </a:cubicBezTo>
                  <a:cubicBezTo>
                    <a:pt x="541" y="135"/>
                    <a:pt x="809" y="1"/>
                    <a:pt x="8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8"/>
            <p:cNvSpPr/>
            <p:nvPr/>
          </p:nvSpPr>
          <p:spPr>
            <a:xfrm>
              <a:off x="-143947" y="2504553"/>
              <a:ext cx="70404" cy="162075"/>
            </a:xfrm>
            <a:custGeom>
              <a:avLst/>
              <a:gdLst/>
              <a:ahLst/>
              <a:cxnLst/>
              <a:rect l="l" t="t" r="r" b="b"/>
              <a:pathLst>
                <a:path w="384" h="884" extrusionOk="0">
                  <a:moveTo>
                    <a:pt x="0" y="1"/>
                  </a:moveTo>
                  <a:lnTo>
                    <a:pt x="0" y="1"/>
                  </a:lnTo>
                  <a:cubicBezTo>
                    <a:pt x="0" y="1"/>
                    <a:pt x="56" y="347"/>
                    <a:pt x="153" y="597"/>
                  </a:cubicBezTo>
                  <a:cubicBezTo>
                    <a:pt x="250" y="846"/>
                    <a:pt x="347" y="883"/>
                    <a:pt x="347" y="883"/>
                  </a:cubicBezTo>
                  <a:cubicBezTo>
                    <a:pt x="347" y="883"/>
                    <a:pt x="384" y="791"/>
                    <a:pt x="287" y="537"/>
                  </a:cubicBezTo>
                  <a:cubicBezTo>
                    <a:pt x="190" y="287"/>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8"/>
            <p:cNvSpPr/>
            <p:nvPr/>
          </p:nvSpPr>
          <p:spPr>
            <a:xfrm>
              <a:off x="-80511" y="2642976"/>
              <a:ext cx="173075" cy="31718"/>
            </a:xfrm>
            <a:custGeom>
              <a:avLst/>
              <a:gdLst/>
              <a:ahLst/>
              <a:cxnLst/>
              <a:rect l="l" t="t" r="r" b="b"/>
              <a:pathLst>
                <a:path w="944" h="173" extrusionOk="0">
                  <a:moveTo>
                    <a:pt x="525" y="1"/>
                  </a:moveTo>
                  <a:cubicBezTo>
                    <a:pt x="459" y="1"/>
                    <a:pt x="392" y="4"/>
                    <a:pt x="329" y="13"/>
                  </a:cubicBezTo>
                  <a:cubicBezTo>
                    <a:pt x="75" y="36"/>
                    <a:pt x="1" y="110"/>
                    <a:pt x="1" y="110"/>
                  </a:cubicBezTo>
                  <a:cubicBezTo>
                    <a:pt x="1" y="110"/>
                    <a:pt x="60" y="173"/>
                    <a:pt x="268" y="173"/>
                  </a:cubicBezTo>
                  <a:cubicBezTo>
                    <a:pt x="292" y="173"/>
                    <a:pt x="319" y="172"/>
                    <a:pt x="347" y="170"/>
                  </a:cubicBezTo>
                  <a:cubicBezTo>
                    <a:pt x="597" y="128"/>
                    <a:pt x="943" y="36"/>
                    <a:pt x="943" y="36"/>
                  </a:cubicBezTo>
                  <a:cubicBezTo>
                    <a:pt x="943" y="36"/>
                    <a:pt x="741" y="1"/>
                    <a:pt x="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8"/>
            <p:cNvSpPr/>
            <p:nvPr/>
          </p:nvSpPr>
          <p:spPr>
            <a:xfrm>
              <a:off x="-348924" y="2659660"/>
              <a:ext cx="148324" cy="226245"/>
            </a:xfrm>
            <a:custGeom>
              <a:avLst/>
              <a:gdLst/>
              <a:ahLst/>
              <a:cxnLst/>
              <a:rect l="l" t="t" r="r" b="b"/>
              <a:pathLst>
                <a:path w="809" h="1234" extrusionOk="0">
                  <a:moveTo>
                    <a:pt x="0" y="0"/>
                  </a:moveTo>
                  <a:cubicBezTo>
                    <a:pt x="0" y="0"/>
                    <a:pt x="194" y="522"/>
                    <a:pt x="407" y="869"/>
                  </a:cubicBezTo>
                  <a:cubicBezTo>
                    <a:pt x="638" y="1192"/>
                    <a:pt x="790" y="1234"/>
                    <a:pt x="790" y="1234"/>
                  </a:cubicBezTo>
                  <a:cubicBezTo>
                    <a:pt x="790" y="1234"/>
                    <a:pt x="809" y="1040"/>
                    <a:pt x="578" y="693"/>
                  </a:cubicBezTo>
                  <a:cubicBezTo>
                    <a:pt x="365" y="365"/>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8"/>
            <p:cNvSpPr/>
            <p:nvPr/>
          </p:nvSpPr>
          <p:spPr>
            <a:xfrm>
              <a:off x="-207567" y="2822285"/>
              <a:ext cx="243295" cy="67837"/>
            </a:xfrm>
            <a:custGeom>
              <a:avLst/>
              <a:gdLst/>
              <a:ahLst/>
              <a:cxnLst/>
              <a:rect l="l" t="t" r="r" b="b"/>
              <a:pathLst>
                <a:path w="1327" h="370" extrusionOk="0">
                  <a:moveTo>
                    <a:pt x="1327" y="0"/>
                  </a:moveTo>
                  <a:cubicBezTo>
                    <a:pt x="1327" y="0"/>
                    <a:pt x="828" y="0"/>
                    <a:pt x="463" y="74"/>
                  </a:cubicBezTo>
                  <a:cubicBezTo>
                    <a:pt x="98" y="171"/>
                    <a:pt x="1" y="328"/>
                    <a:pt x="1" y="328"/>
                  </a:cubicBezTo>
                  <a:cubicBezTo>
                    <a:pt x="1" y="328"/>
                    <a:pt x="60" y="369"/>
                    <a:pt x="208" y="369"/>
                  </a:cubicBezTo>
                  <a:cubicBezTo>
                    <a:pt x="282" y="369"/>
                    <a:pt x="378" y="359"/>
                    <a:pt x="500" y="328"/>
                  </a:cubicBezTo>
                  <a:cubicBezTo>
                    <a:pt x="865" y="250"/>
                    <a:pt x="1327" y="0"/>
                    <a:pt x="1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8"/>
            <p:cNvSpPr/>
            <p:nvPr/>
          </p:nvSpPr>
          <p:spPr>
            <a:xfrm>
              <a:off x="-232135" y="2553688"/>
              <a:ext cx="91671" cy="218728"/>
            </a:xfrm>
            <a:custGeom>
              <a:avLst/>
              <a:gdLst/>
              <a:ahLst/>
              <a:cxnLst/>
              <a:rect l="l" t="t" r="r" b="b"/>
              <a:pathLst>
                <a:path w="500" h="1193" extrusionOk="0">
                  <a:moveTo>
                    <a:pt x="1" y="1"/>
                  </a:moveTo>
                  <a:cubicBezTo>
                    <a:pt x="1" y="1"/>
                    <a:pt x="75" y="481"/>
                    <a:pt x="190" y="809"/>
                  </a:cubicBezTo>
                  <a:cubicBezTo>
                    <a:pt x="324" y="1137"/>
                    <a:pt x="463" y="1193"/>
                    <a:pt x="463" y="1193"/>
                  </a:cubicBezTo>
                  <a:cubicBezTo>
                    <a:pt x="463" y="1193"/>
                    <a:pt x="500" y="1059"/>
                    <a:pt x="384" y="731"/>
                  </a:cubicBezTo>
                  <a:cubicBezTo>
                    <a:pt x="269" y="407"/>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8"/>
            <p:cNvSpPr/>
            <p:nvPr/>
          </p:nvSpPr>
          <p:spPr>
            <a:xfrm>
              <a:off x="-147431" y="2705313"/>
              <a:ext cx="222211" cy="71870"/>
            </a:xfrm>
            <a:custGeom>
              <a:avLst/>
              <a:gdLst/>
              <a:ahLst/>
              <a:cxnLst/>
              <a:rect l="l" t="t" r="r" b="b"/>
              <a:pathLst>
                <a:path w="1212" h="392" extrusionOk="0">
                  <a:moveTo>
                    <a:pt x="1211" y="1"/>
                  </a:moveTo>
                  <a:cubicBezTo>
                    <a:pt x="1211" y="1"/>
                    <a:pt x="749" y="42"/>
                    <a:pt x="403" y="135"/>
                  </a:cubicBezTo>
                  <a:cubicBezTo>
                    <a:pt x="75" y="232"/>
                    <a:pt x="1" y="366"/>
                    <a:pt x="1" y="366"/>
                  </a:cubicBezTo>
                  <a:cubicBezTo>
                    <a:pt x="1" y="366"/>
                    <a:pt x="45" y="392"/>
                    <a:pt x="146" y="392"/>
                  </a:cubicBezTo>
                  <a:cubicBezTo>
                    <a:pt x="220" y="392"/>
                    <a:pt x="324" y="378"/>
                    <a:pt x="463" y="329"/>
                  </a:cubicBezTo>
                  <a:cubicBezTo>
                    <a:pt x="809" y="232"/>
                    <a:pt x="1211" y="1"/>
                    <a:pt x="1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8"/>
            <p:cNvSpPr/>
            <p:nvPr/>
          </p:nvSpPr>
          <p:spPr>
            <a:xfrm>
              <a:off x="-409244" y="2751148"/>
              <a:ext cx="166292" cy="258513"/>
            </a:xfrm>
            <a:custGeom>
              <a:avLst/>
              <a:gdLst/>
              <a:ahLst/>
              <a:cxnLst/>
              <a:rect l="l" t="t" r="r" b="b"/>
              <a:pathLst>
                <a:path w="907" h="1410" extrusionOk="0">
                  <a:moveTo>
                    <a:pt x="1" y="0"/>
                  </a:moveTo>
                  <a:cubicBezTo>
                    <a:pt x="1" y="0"/>
                    <a:pt x="214" y="578"/>
                    <a:pt x="445" y="966"/>
                  </a:cubicBezTo>
                  <a:cubicBezTo>
                    <a:pt x="676" y="1349"/>
                    <a:pt x="870" y="1409"/>
                    <a:pt x="870" y="1409"/>
                  </a:cubicBezTo>
                  <a:cubicBezTo>
                    <a:pt x="870" y="1409"/>
                    <a:pt x="907" y="1215"/>
                    <a:pt x="676" y="832"/>
                  </a:cubicBezTo>
                  <a:cubicBezTo>
                    <a:pt x="426" y="425"/>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8"/>
            <p:cNvSpPr/>
            <p:nvPr/>
          </p:nvSpPr>
          <p:spPr>
            <a:xfrm>
              <a:off x="-249919" y="2948975"/>
              <a:ext cx="296648" cy="67287"/>
            </a:xfrm>
            <a:custGeom>
              <a:avLst/>
              <a:gdLst/>
              <a:ahLst/>
              <a:cxnLst/>
              <a:rect l="l" t="t" r="r" b="b"/>
              <a:pathLst>
                <a:path w="1618" h="367" extrusionOk="0">
                  <a:moveTo>
                    <a:pt x="1489" y="1"/>
                  </a:moveTo>
                  <a:cubicBezTo>
                    <a:pt x="1288" y="1"/>
                    <a:pt x="890" y="10"/>
                    <a:pt x="560" y="76"/>
                  </a:cubicBezTo>
                  <a:cubicBezTo>
                    <a:pt x="116" y="155"/>
                    <a:pt x="1" y="307"/>
                    <a:pt x="1" y="307"/>
                  </a:cubicBezTo>
                  <a:cubicBezTo>
                    <a:pt x="1" y="307"/>
                    <a:pt x="88" y="366"/>
                    <a:pt x="299" y="366"/>
                  </a:cubicBezTo>
                  <a:cubicBezTo>
                    <a:pt x="384" y="366"/>
                    <a:pt x="488" y="357"/>
                    <a:pt x="615" y="330"/>
                  </a:cubicBezTo>
                  <a:cubicBezTo>
                    <a:pt x="1059" y="252"/>
                    <a:pt x="1618" y="2"/>
                    <a:pt x="1618" y="2"/>
                  </a:cubicBezTo>
                  <a:cubicBezTo>
                    <a:pt x="1618" y="2"/>
                    <a:pt x="1569" y="1"/>
                    <a:pt x="14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8"/>
            <p:cNvSpPr/>
            <p:nvPr/>
          </p:nvSpPr>
          <p:spPr>
            <a:xfrm>
              <a:off x="-532817" y="2910290"/>
              <a:ext cx="240729" cy="254296"/>
            </a:xfrm>
            <a:custGeom>
              <a:avLst/>
              <a:gdLst/>
              <a:ahLst/>
              <a:cxnLst/>
              <a:rect l="l" t="t" r="r" b="b"/>
              <a:pathLst>
                <a:path w="1313" h="1387" extrusionOk="0">
                  <a:moveTo>
                    <a:pt x="0" y="1"/>
                  </a:moveTo>
                  <a:cubicBezTo>
                    <a:pt x="0" y="1"/>
                    <a:pt x="370" y="615"/>
                    <a:pt x="735" y="980"/>
                  </a:cubicBezTo>
                  <a:cubicBezTo>
                    <a:pt x="1100" y="1369"/>
                    <a:pt x="1313" y="1387"/>
                    <a:pt x="1313" y="1387"/>
                  </a:cubicBezTo>
                  <a:cubicBezTo>
                    <a:pt x="1313" y="1387"/>
                    <a:pt x="1313" y="1156"/>
                    <a:pt x="948" y="772"/>
                  </a:cubicBezTo>
                  <a:cubicBezTo>
                    <a:pt x="601" y="403"/>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8"/>
            <p:cNvSpPr/>
            <p:nvPr/>
          </p:nvSpPr>
          <p:spPr>
            <a:xfrm>
              <a:off x="-292271" y="3044130"/>
              <a:ext cx="328000" cy="123756"/>
            </a:xfrm>
            <a:custGeom>
              <a:avLst/>
              <a:gdLst/>
              <a:ahLst/>
              <a:cxnLst/>
              <a:rect l="l" t="t" r="r" b="b"/>
              <a:pathLst>
                <a:path w="1789" h="675" extrusionOk="0">
                  <a:moveTo>
                    <a:pt x="1789" y="1"/>
                  </a:moveTo>
                  <a:lnTo>
                    <a:pt x="1789" y="1"/>
                  </a:lnTo>
                  <a:cubicBezTo>
                    <a:pt x="1789" y="1"/>
                    <a:pt x="1096" y="98"/>
                    <a:pt x="597" y="274"/>
                  </a:cubicBezTo>
                  <a:cubicBezTo>
                    <a:pt x="116" y="444"/>
                    <a:pt x="1" y="657"/>
                    <a:pt x="1" y="657"/>
                  </a:cubicBezTo>
                  <a:cubicBezTo>
                    <a:pt x="1" y="657"/>
                    <a:pt x="48" y="675"/>
                    <a:pt x="151" y="675"/>
                  </a:cubicBezTo>
                  <a:cubicBezTo>
                    <a:pt x="265" y="675"/>
                    <a:pt x="449" y="653"/>
                    <a:pt x="712" y="560"/>
                  </a:cubicBezTo>
                  <a:cubicBezTo>
                    <a:pt x="1211" y="389"/>
                    <a:pt x="1789" y="1"/>
                    <a:pt x="17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8"/>
            <p:cNvSpPr/>
            <p:nvPr/>
          </p:nvSpPr>
          <p:spPr>
            <a:xfrm>
              <a:off x="-942037" y="3012778"/>
              <a:ext cx="472840" cy="242379"/>
            </a:xfrm>
            <a:custGeom>
              <a:avLst/>
              <a:gdLst/>
              <a:ahLst/>
              <a:cxnLst/>
              <a:rect l="l" t="t" r="r" b="b"/>
              <a:pathLst>
                <a:path w="2579" h="1322" extrusionOk="0">
                  <a:moveTo>
                    <a:pt x="1" y="1"/>
                  </a:moveTo>
                  <a:lnTo>
                    <a:pt x="1" y="1"/>
                  </a:lnTo>
                  <a:cubicBezTo>
                    <a:pt x="1" y="1"/>
                    <a:pt x="828" y="694"/>
                    <a:pt x="1539" y="1059"/>
                  </a:cubicBezTo>
                  <a:cubicBezTo>
                    <a:pt x="1998" y="1281"/>
                    <a:pt x="2296" y="1321"/>
                    <a:pt x="2451" y="1321"/>
                  </a:cubicBezTo>
                  <a:cubicBezTo>
                    <a:pt x="2537" y="1321"/>
                    <a:pt x="2579" y="1309"/>
                    <a:pt x="2579" y="1309"/>
                  </a:cubicBezTo>
                  <a:cubicBezTo>
                    <a:pt x="2579" y="1309"/>
                    <a:pt x="2463" y="999"/>
                    <a:pt x="1752" y="634"/>
                  </a:cubicBezTo>
                  <a:cubicBezTo>
                    <a:pt x="1040" y="269"/>
                    <a:pt x="1" y="1"/>
                    <a:pt x="1"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8"/>
            <p:cNvSpPr/>
            <p:nvPr/>
          </p:nvSpPr>
          <p:spPr>
            <a:xfrm>
              <a:off x="-461680" y="2998477"/>
              <a:ext cx="469540" cy="255579"/>
            </a:xfrm>
            <a:custGeom>
              <a:avLst/>
              <a:gdLst/>
              <a:ahLst/>
              <a:cxnLst/>
              <a:rect l="l" t="t" r="r" b="b"/>
              <a:pathLst>
                <a:path w="2561" h="1394" extrusionOk="0">
                  <a:moveTo>
                    <a:pt x="2560" y="0"/>
                  </a:moveTo>
                  <a:cubicBezTo>
                    <a:pt x="2560" y="0"/>
                    <a:pt x="1521" y="291"/>
                    <a:pt x="809" y="675"/>
                  </a:cubicBezTo>
                  <a:cubicBezTo>
                    <a:pt x="116" y="1058"/>
                    <a:pt x="0" y="1387"/>
                    <a:pt x="0" y="1387"/>
                  </a:cubicBezTo>
                  <a:cubicBezTo>
                    <a:pt x="0" y="1387"/>
                    <a:pt x="30" y="1394"/>
                    <a:pt x="91" y="1394"/>
                  </a:cubicBezTo>
                  <a:cubicBezTo>
                    <a:pt x="233" y="1394"/>
                    <a:pt x="543" y="1355"/>
                    <a:pt x="1040" y="1100"/>
                  </a:cubicBezTo>
                  <a:cubicBezTo>
                    <a:pt x="1752" y="712"/>
                    <a:pt x="2560" y="0"/>
                    <a:pt x="2560" y="0"/>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8"/>
            <p:cNvSpPr/>
            <p:nvPr/>
          </p:nvSpPr>
          <p:spPr>
            <a:xfrm>
              <a:off x="-634572" y="2268224"/>
              <a:ext cx="67103" cy="173075"/>
            </a:xfrm>
            <a:custGeom>
              <a:avLst/>
              <a:gdLst/>
              <a:ahLst/>
              <a:cxnLst/>
              <a:rect l="l" t="t" r="r" b="b"/>
              <a:pathLst>
                <a:path w="366" h="944" extrusionOk="0">
                  <a:moveTo>
                    <a:pt x="366" y="0"/>
                  </a:moveTo>
                  <a:cubicBezTo>
                    <a:pt x="366" y="1"/>
                    <a:pt x="172" y="305"/>
                    <a:pt x="93" y="578"/>
                  </a:cubicBezTo>
                  <a:cubicBezTo>
                    <a:pt x="1" y="828"/>
                    <a:pt x="56" y="943"/>
                    <a:pt x="56" y="943"/>
                  </a:cubicBezTo>
                  <a:cubicBezTo>
                    <a:pt x="56" y="943"/>
                    <a:pt x="153" y="883"/>
                    <a:pt x="250" y="615"/>
                  </a:cubicBezTo>
                  <a:cubicBezTo>
                    <a:pt x="324" y="366"/>
                    <a:pt x="366" y="1"/>
                    <a:pt x="366" y="0"/>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8"/>
            <p:cNvSpPr/>
            <p:nvPr/>
          </p:nvSpPr>
          <p:spPr>
            <a:xfrm>
              <a:off x="-702225" y="2193604"/>
              <a:ext cx="63620" cy="162808"/>
            </a:xfrm>
            <a:custGeom>
              <a:avLst/>
              <a:gdLst/>
              <a:ahLst/>
              <a:cxnLst/>
              <a:rect l="l" t="t" r="r" b="b"/>
              <a:pathLst>
                <a:path w="347" h="888" extrusionOk="0">
                  <a:moveTo>
                    <a:pt x="347" y="1"/>
                  </a:moveTo>
                  <a:cubicBezTo>
                    <a:pt x="347" y="1"/>
                    <a:pt x="176" y="292"/>
                    <a:pt x="97" y="541"/>
                  </a:cubicBezTo>
                  <a:cubicBezTo>
                    <a:pt x="0" y="791"/>
                    <a:pt x="60" y="888"/>
                    <a:pt x="60" y="888"/>
                  </a:cubicBezTo>
                  <a:cubicBezTo>
                    <a:pt x="60" y="888"/>
                    <a:pt x="157" y="846"/>
                    <a:pt x="231" y="597"/>
                  </a:cubicBezTo>
                  <a:cubicBezTo>
                    <a:pt x="310" y="347"/>
                    <a:pt x="347" y="1"/>
                    <a:pt x="347" y="1"/>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8"/>
            <p:cNvSpPr/>
            <p:nvPr/>
          </p:nvSpPr>
          <p:spPr>
            <a:xfrm>
              <a:off x="-857333" y="2306359"/>
              <a:ext cx="166292" cy="56469"/>
            </a:xfrm>
            <a:custGeom>
              <a:avLst/>
              <a:gdLst/>
              <a:ahLst/>
              <a:cxnLst/>
              <a:rect l="l" t="t" r="r" b="b"/>
              <a:pathLst>
                <a:path w="907" h="308" extrusionOk="0">
                  <a:moveTo>
                    <a:pt x="1" y="0"/>
                  </a:moveTo>
                  <a:cubicBezTo>
                    <a:pt x="1" y="0"/>
                    <a:pt x="310" y="176"/>
                    <a:pt x="560" y="255"/>
                  </a:cubicBezTo>
                  <a:cubicBezTo>
                    <a:pt x="665" y="297"/>
                    <a:pt x="746" y="308"/>
                    <a:pt x="803" y="308"/>
                  </a:cubicBezTo>
                  <a:cubicBezTo>
                    <a:pt x="872" y="308"/>
                    <a:pt x="906" y="291"/>
                    <a:pt x="906" y="291"/>
                  </a:cubicBezTo>
                  <a:cubicBezTo>
                    <a:pt x="906" y="291"/>
                    <a:pt x="846" y="194"/>
                    <a:pt x="597" y="116"/>
                  </a:cubicBezTo>
                  <a:cubicBezTo>
                    <a:pt x="347" y="42"/>
                    <a:pt x="1" y="0"/>
                    <a:pt x="1" y="0"/>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8"/>
            <p:cNvSpPr/>
            <p:nvPr/>
          </p:nvSpPr>
          <p:spPr>
            <a:xfrm>
              <a:off x="-797196" y="2387580"/>
              <a:ext cx="176375" cy="57386"/>
            </a:xfrm>
            <a:custGeom>
              <a:avLst/>
              <a:gdLst/>
              <a:ahLst/>
              <a:cxnLst/>
              <a:rect l="l" t="t" r="r" b="b"/>
              <a:pathLst>
                <a:path w="962" h="313" extrusionOk="0">
                  <a:moveTo>
                    <a:pt x="1" y="1"/>
                  </a:moveTo>
                  <a:cubicBezTo>
                    <a:pt x="1" y="1"/>
                    <a:pt x="310" y="195"/>
                    <a:pt x="578" y="274"/>
                  </a:cubicBezTo>
                  <a:cubicBezTo>
                    <a:pt x="685" y="303"/>
                    <a:pt x="768" y="312"/>
                    <a:pt x="829" y="312"/>
                  </a:cubicBezTo>
                  <a:cubicBezTo>
                    <a:pt x="920" y="312"/>
                    <a:pt x="962" y="292"/>
                    <a:pt x="962" y="292"/>
                  </a:cubicBezTo>
                  <a:cubicBezTo>
                    <a:pt x="962" y="292"/>
                    <a:pt x="906" y="195"/>
                    <a:pt x="634" y="116"/>
                  </a:cubicBezTo>
                  <a:cubicBezTo>
                    <a:pt x="366" y="43"/>
                    <a:pt x="1" y="1"/>
                    <a:pt x="1"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8"/>
            <p:cNvSpPr/>
            <p:nvPr/>
          </p:nvSpPr>
          <p:spPr>
            <a:xfrm>
              <a:off x="-575169" y="2327444"/>
              <a:ext cx="105972" cy="208644"/>
            </a:xfrm>
            <a:custGeom>
              <a:avLst/>
              <a:gdLst/>
              <a:ahLst/>
              <a:cxnLst/>
              <a:rect l="l" t="t" r="r" b="b"/>
              <a:pathLst>
                <a:path w="578" h="1138" extrusionOk="0">
                  <a:moveTo>
                    <a:pt x="578" y="1"/>
                  </a:moveTo>
                  <a:lnTo>
                    <a:pt x="578" y="1"/>
                  </a:lnTo>
                  <a:cubicBezTo>
                    <a:pt x="578" y="1"/>
                    <a:pt x="291" y="389"/>
                    <a:pt x="157" y="694"/>
                  </a:cubicBezTo>
                  <a:cubicBezTo>
                    <a:pt x="0" y="1004"/>
                    <a:pt x="60" y="1138"/>
                    <a:pt x="60" y="1138"/>
                  </a:cubicBezTo>
                  <a:cubicBezTo>
                    <a:pt x="60" y="1138"/>
                    <a:pt x="194" y="1082"/>
                    <a:pt x="328" y="773"/>
                  </a:cubicBezTo>
                  <a:cubicBezTo>
                    <a:pt x="485" y="463"/>
                    <a:pt x="578" y="1"/>
                    <a:pt x="578" y="1"/>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8"/>
            <p:cNvSpPr/>
            <p:nvPr/>
          </p:nvSpPr>
          <p:spPr>
            <a:xfrm>
              <a:off x="-790413" y="2496119"/>
              <a:ext cx="226428" cy="46936"/>
            </a:xfrm>
            <a:custGeom>
              <a:avLst/>
              <a:gdLst/>
              <a:ahLst/>
              <a:cxnLst/>
              <a:rect l="l" t="t" r="r" b="b"/>
              <a:pathLst>
                <a:path w="1235" h="256" extrusionOk="0">
                  <a:moveTo>
                    <a:pt x="247" y="1"/>
                  </a:moveTo>
                  <a:cubicBezTo>
                    <a:pt x="103" y="1"/>
                    <a:pt x="1" y="5"/>
                    <a:pt x="1" y="5"/>
                  </a:cubicBezTo>
                  <a:cubicBezTo>
                    <a:pt x="1" y="5"/>
                    <a:pt x="444" y="181"/>
                    <a:pt x="772" y="236"/>
                  </a:cubicBezTo>
                  <a:cubicBezTo>
                    <a:pt x="854" y="250"/>
                    <a:pt x="923" y="256"/>
                    <a:pt x="981" y="256"/>
                  </a:cubicBezTo>
                  <a:cubicBezTo>
                    <a:pt x="1167" y="256"/>
                    <a:pt x="1234" y="199"/>
                    <a:pt x="1234" y="199"/>
                  </a:cubicBezTo>
                  <a:cubicBezTo>
                    <a:pt x="1234" y="199"/>
                    <a:pt x="1156" y="84"/>
                    <a:pt x="809" y="28"/>
                  </a:cubicBezTo>
                  <a:cubicBezTo>
                    <a:pt x="626" y="6"/>
                    <a:pt x="410" y="1"/>
                    <a:pt x="247" y="1"/>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8"/>
            <p:cNvSpPr/>
            <p:nvPr/>
          </p:nvSpPr>
          <p:spPr>
            <a:xfrm>
              <a:off x="-472680" y="2571473"/>
              <a:ext cx="244212" cy="226428"/>
            </a:xfrm>
            <a:custGeom>
              <a:avLst/>
              <a:gdLst/>
              <a:ahLst/>
              <a:cxnLst/>
              <a:rect l="l" t="t" r="r" b="b"/>
              <a:pathLst>
                <a:path w="1332" h="1235" extrusionOk="0">
                  <a:moveTo>
                    <a:pt x="1331" y="1"/>
                  </a:moveTo>
                  <a:lnTo>
                    <a:pt x="1331" y="1"/>
                  </a:lnTo>
                  <a:cubicBezTo>
                    <a:pt x="1331" y="1"/>
                    <a:pt x="754" y="329"/>
                    <a:pt x="389" y="675"/>
                  </a:cubicBezTo>
                  <a:cubicBezTo>
                    <a:pt x="19" y="1022"/>
                    <a:pt x="0" y="1234"/>
                    <a:pt x="0" y="1234"/>
                  </a:cubicBezTo>
                  <a:cubicBezTo>
                    <a:pt x="0" y="1234"/>
                    <a:pt x="231" y="1234"/>
                    <a:pt x="596" y="888"/>
                  </a:cubicBezTo>
                  <a:cubicBezTo>
                    <a:pt x="966" y="541"/>
                    <a:pt x="1331" y="1"/>
                    <a:pt x="1331" y="1"/>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8"/>
            <p:cNvSpPr/>
            <p:nvPr/>
          </p:nvSpPr>
          <p:spPr>
            <a:xfrm>
              <a:off x="-779412" y="2680745"/>
              <a:ext cx="310216" cy="117889"/>
            </a:xfrm>
            <a:custGeom>
              <a:avLst/>
              <a:gdLst/>
              <a:ahLst/>
              <a:cxnLst/>
              <a:rect l="l" t="t" r="r" b="b"/>
              <a:pathLst>
                <a:path w="1692" h="643" extrusionOk="0">
                  <a:moveTo>
                    <a:pt x="1" y="1"/>
                  </a:moveTo>
                  <a:cubicBezTo>
                    <a:pt x="1" y="1"/>
                    <a:pt x="560" y="366"/>
                    <a:pt x="1022" y="541"/>
                  </a:cubicBezTo>
                  <a:cubicBezTo>
                    <a:pt x="1247" y="621"/>
                    <a:pt x="1408" y="643"/>
                    <a:pt x="1516" y="643"/>
                  </a:cubicBezTo>
                  <a:cubicBezTo>
                    <a:pt x="1638" y="643"/>
                    <a:pt x="1692" y="615"/>
                    <a:pt x="1692" y="615"/>
                  </a:cubicBezTo>
                  <a:cubicBezTo>
                    <a:pt x="1692" y="615"/>
                    <a:pt x="1599" y="444"/>
                    <a:pt x="1137" y="269"/>
                  </a:cubicBezTo>
                  <a:cubicBezTo>
                    <a:pt x="652" y="98"/>
                    <a:pt x="1" y="1"/>
                    <a:pt x="1"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8"/>
            <p:cNvSpPr/>
            <p:nvPr/>
          </p:nvSpPr>
          <p:spPr>
            <a:xfrm>
              <a:off x="-515032" y="2369796"/>
              <a:ext cx="148324" cy="304349"/>
            </a:xfrm>
            <a:custGeom>
              <a:avLst/>
              <a:gdLst/>
              <a:ahLst/>
              <a:cxnLst/>
              <a:rect l="l" t="t" r="r" b="b"/>
              <a:pathLst>
                <a:path w="809" h="1660" extrusionOk="0">
                  <a:moveTo>
                    <a:pt x="809" y="1"/>
                  </a:moveTo>
                  <a:lnTo>
                    <a:pt x="809" y="1"/>
                  </a:lnTo>
                  <a:cubicBezTo>
                    <a:pt x="809" y="1"/>
                    <a:pt x="407" y="542"/>
                    <a:pt x="194" y="1004"/>
                  </a:cubicBezTo>
                  <a:cubicBezTo>
                    <a:pt x="0" y="1447"/>
                    <a:pt x="79" y="1660"/>
                    <a:pt x="79" y="1660"/>
                  </a:cubicBezTo>
                  <a:cubicBezTo>
                    <a:pt x="79" y="1660"/>
                    <a:pt x="273" y="1563"/>
                    <a:pt x="462" y="1119"/>
                  </a:cubicBezTo>
                  <a:cubicBezTo>
                    <a:pt x="675" y="657"/>
                    <a:pt x="809" y="1"/>
                    <a:pt x="809"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8"/>
            <p:cNvSpPr/>
            <p:nvPr/>
          </p:nvSpPr>
          <p:spPr>
            <a:xfrm>
              <a:off x="-814981" y="2557172"/>
              <a:ext cx="311132" cy="119906"/>
            </a:xfrm>
            <a:custGeom>
              <a:avLst/>
              <a:gdLst/>
              <a:ahLst/>
              <a:cxnLst/>
              <a:rect l="l" t="t" r="r" b="b"/>
              <a:pathLst>
                <a:path w="1697" h="654" extrusionOk="0">
                  <a:moveTo>
                    <a:pt x="1" y="0"/>
                  </a:moveTo>
                  <a:cubicBezTo>
                    <a:pt x="1" y="0"/>
                    <a:pt x="560" y="365"/>
                    <a:pt x="1040" y="541"/>
                  </a:cubicBezTo>
                  <a:cubicBezTo>
                    <a:pt x="1288" y="632"/>
                    <a:pt x="1459" y="654"/>
                    <a:pt x="1564" y="654"/>
                  </a:cubicBezTo>
                  <a:cubicBezTo>
                    <a:pt x="1655" y="654"/>
                    <a:pt x="1696" y="638"/>
                    <a:pt x="1696" y="638"/>
                  </a:cubicBezTo>
                  <a:cubicBezTo>
                    <a:pt x="1696" y="638"/>
                    <a:pt x="1599" y="444"/>
                    <a:pt x="1137" y="273"/>
                  </a:cubicBezTo>
                  <a:cubicBezTo>
                    <a:pt x="657" y="97"/>
                    <a:pt x="1" y="0"/>
                    <a:pt x="1" y="0"/>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8"/>
            <p:cNvSpPr/>
            <p:nvPr/>
          </p:nvSpPr>
          <p:spPr>
            <a:xfrm>
              <a:off x="-451596" y="2713013"/>
              <a:ext cx="261996" cy="225511"/>
            </a:xfrm>
            <a:custGeom>
              <a:avLst/>
              <a:gdLst/>
              <a:ahLst/>
              <a:cxnLst/>
              <a:rect l="l" t="t" r="r" b="b"/>
              <a:pathLst>
                <a:path w="1429" h="1230" extrusionOk="0">
                  <a:moveTo>
                    <a:pt x="1429" y="0"/>
                  </a:moveTo>
                  <a:cubicBezTo>
                    <a:pt x="1429" y="0"/>
                    <a:pt x="809" y="324"/>
                    <a:pt x="426" y="670"/>
                  </a:cubicBezTo>
                  <a:cubicBezTo>
                    <a:pt x="43" y="1017"/>
                    <a:pt x="1" y="1229"/>
                    <a:pt x="1" y="1229"/>
                  </a:cubicBezTo>
                  <a:cubicBezTo>
                    <a:pt x="1" y="1229"/>
                    <a:pt x="232" y="1229"/>
                    <a:pt x="620" y="901"/>
                  </a:cubicBezTo>
                  <a:cubicBezTo>
                    <a:pt x="1022" y="555"/>
                    <a:pt x="1429" y="0"/>
                    <a:pt x="1429" y="0"/>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8"/>
            <p:cNvSpPr/>
            <p:nvPr/>
          </p:nvSpPr>
          <p:spPr>
            <a:xfrm>
              <a:off x="-751361" y="2772233"/>
              <a:ext cx="303432" cy="164092"/>
            </a:xfrm>
            <a:custGeom>
              <a:avLst/>
              <a:gdLst/>
              <a:ahLst/>
              <a:cxnLst/>
              <a:rect l="l" t="t" r="r" b="b"/>
              <a:pathLst>
                <a:path w="1655" h="895" extrusionOk="0">
                  <a:moveTo>
                    <a:pt x="0" y="1"/>
                  </a:moveTo>
                  <a:cubicBezTo>
                    <a:pt x="0" y="1"/>
                    <a:pt x="522" y="463"/>
                    <a:pt x="984" y="717"/>
                  </a:cubicBezTo>
                  <a:cubicBezTo>
                    <a:pt x="1288" y="869"/>
                    <a:pt x="1482" y="895"/>
                    <a:pt x="1580" y="895"/>
                  </a:cubicBezTo>
                  <a:cubicBezTo>
                    <a:pt x="1630" y="895"/>
                    <a:pt x="1654" y="888"/>
                    <a:pt x="1654" y="888"/>
                  </a:cubicBezTo>
                  <a:cubicBezTo>
                    <a:pt x="1654" y="888"/>
                    <a:pt x="1580" y="694"/>
                    <a:pt x="1118" y="444"/>
                  </a:cubicBezTo>
                  <a:cubicBezTo>
                    <a:pt x="675" y="195"/>
                    <a:pt x="0" y="1"/>
                    <a:pt x="0"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8"/>
            <p:cNvSpPr/>
            <p:nvPr/>
          </p:nvSpPr>
          <p:spPr>
            <a:xfrm>
              <a:off x="-451596" y="2864637"/>
              <a:ext cx="389053" cy="240545"/>
            </a:xfrm>
            <a:custGeom>
              <a:avLst/>
              <a:gdLst/>
              <a:ahLst/>
              <a:cxnLst/>
              <a:rect l="l" t="t" r="r" b="b"/>
              <a:pathLst>
                <a:path w="2122" h="1312" extrusionOk="0">
                  <a:moveTo>
                    <a:pt x="2122" y="0"/>
                  </a:moveTo>
                  <a:cubicBezTo>
                    <a:pt x="2122" y="0"/>
                    <a:pt x="1253" y="287"/>
                    <a:pt x="676" y="652"/>
                  </a:cubicBezTo>
                  <a:cubicBezTo>
                    <a:pt x="79" y="1021"/>
                    <a:pt x="1" y="1308"/>
                    <a:pt x="1" y="1308"/>
                  </a:cubicBezTo>
                  <a:cubicBezTo>
                    <a:pt x="1" y="1308"/>
                    <a:pt x="18" y="1312"/>
                    <a:pt x="54" y="1312"/>
                  </a:cubicBezTo>
                  <a:cubicBezTo>
                    <a:pt x="162" y="1312"/>
                    <a:pt x="438" y="1277"/>
                    <a:pt x="888" y="998"/>
                  </a:cubicBezTo>
                  <a:cubicBezTo>
                    <a:pt x="1466" y="633"/>
                    <a:pt x="2122" y="0"/>
                    <a:pt x="2122" y="0"/>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8"/>
            <p:cNvSpPr/>
            <p:nvPr/>
          </p:nvSpPr>
          <p:spPr>
            <a:xfrm>
              <a:off x="-825065" y="2843370"/>
              <a:ext cx="373652" cy="261263"/>
            </a:xfrm>
            <a:custGeom>
              <a:avLst/>
              <a:gdLst/>
              <a:ahLst/>
              <a:cxnLst/>
              <a:rect l="l" t="t" r="r" b="b"/>
              <a:pathLst>
                <a:path w="2038" h="1425" extrusionOk="0">
                  <a:moveTo>
                    <a:pt x="0" y="1"/>
                  </a:moveTo>
                  <a:lnTo>
                    <a:pt x="0" y="1"/>
                  </a:lnTo>
                  <a:cubicBezTo>
                    <a:pt x="0" y="1"/>
                    <a:pt x="615" y="675"/>
                    <a:pt x="1192" y="1077"/>
                  </a:cubicBezTo>
                  <a:cubicBezTo>
                    <a:pt x="1661" y="1399"/>
                    <a:pt x="1938" y="1425"/>
                    <a:pt x="2016" y="1425"/>
                  </a:cubicBezTo>
                  <a:cubicBezTo>
                    <a:pt x="2030" y="1425"/>
                    <a:pt x="2038" y="1424"/>
                    <a:pt x="2038" y="1424"/>
                  </a:cubicBezTo>
                  <a:cubicBezTo>
                    <a:pt x="2038" y="1424"/>
                    <a:pt x="1982" y="1137"/>
                    <a:pt x="1423" y="731"/>
                  </a:cubicBezTo>
                  <a:cubicBezTo>
                    <a:pt x="846" y="347"/>
                    <a:pt x="0" y="1"/>
                    <a:pt x="0" y="1"/>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8"/>
            <p:cNvSpPr/>
            <p:nvPr/>
          </p:nvSpPr>
          <p:spPr>
            <a:xfrm>
              <a:off x="-775929" y="2281792"/>
              <a:ext cx="342300" cy="1076954"/>
            </a:xfrm>
            <a:custGeom>
              <a:avLst/>
              <a:gdLst/>
              <a:ahLst/>
              <a:cxnLst/>
              <a:rect l="l" t="t" r="r" b="b"/>
              <a:pathLst>
                <a:path w="1867" h="5874" extrusionOk="0">
                  <a:moveTo>
                    <a:pt x="0" y="0"/>
                  </a:moveTo>
                  <a:cubicBezTo>
                    <a:pt x="213" y="176"/>
                    <a:pt x="384" y="365"/>
                    <a:pt x="559" y="559"/>
                  </a:cubicBezTo>
                  <a:cubicBezTo>
                    <a:pt x="596" y="620"/>
                    <a:pt x="633" y="675"/>
                    <a:pt x="675" y="712"/>
                  </a:cubicBezTo>
                  <a:cubicBezTo>
                    <a:pt x="712" y="754"/>
                    <a:pt x="730" y="772"/>
                    <a:pt x="749" y="791"/>
                  </a:cubicBezTo>
                  <a:lnTo>
                    <a:pt x="809" y="869"/>
                  </a:lnTo>
                  <a:cubicBezTo>
                    <a:pt x="887" y="985"/>
                    <a:pt x="943" y="1100"/>
                    <a:pt x="1021" y="1216"/>
                  </a:cubicBezTo>
                  <a:cubicBezTo>
                    <a:pt x="1289" y="1659"/>
                    <a:pt x="1465" y="2158"/>
                    <a:pt x="1580" y="2657"/>
                  </a:cubicBezTo>
                  <a:cubicBezTo>
                    <a:pt x="1617" y="2791"/>
                    <a:pt x="1636" y="2930"/>
                    <a:pt x="1654" y="3045"/>
                  </a:cubicBezTo>
                  <a:cubicBezTo>
                    <a:pt x="1673" y="3179"/>
                    <a:pt x="1696" y="3313"/>
                    <a:pt x="1714" y="3429"/>
                  </a:cubicBezTo>
                  <a:cubicBezTo>
                    <a:pt x="1733" y="3697"/>
                    <a:pt x="1733" y="3969"/>
                    <a:pt x="1733" y="4219"/>
                  </a:cubicBezTo>
                  <a:cubicBezTo>
                    <a:pt x="1714" y="4487"/>
                    <a:pt x="1696" y="4736"/>
                    <a:pt x="1654" y="5009"/>
                  </a:cubicBezTo>
                  <a:cubicBezTo>
                    <a:pt x="1636" y="5125"/>
                    <a:pt x="1617" y="5259"/>
                    <a:pt x="1599" y="5393"/>
                  </a:cubicBezTo>
                  <a:cubicBezTo>
                    <a:pt x="1580" y="5448"/>
                    <a:pt x="1557" y="5508"/>
                    <a:pt x="1557" y="5587"/>
                  </a:cubicBezTo>
                  <a:cubicBezTo>
                    <a:pt x="1539" y="5605"/>
                    <a:pt x="1539" y="5642"/>
                    <a:pt x="1520" y="5661"/>
                  </a:cubicBezTo>
                  <a:cubicBezTo>
                    <a:pt x="1520" y="5702"/>
                    <a:pt x="1520" y="5739"/>
                    <a:pt x="1502" y="5758"/>
                  </a:cubicBezTo>
                  <a:cubicBezTo>
                    <a:pt x="1483" y="5818"/>
                    <a:pt x="1520" y="5855"/>
                    <a:pt x="1557" y="5873"/>
                  </a:cubicBezTo>
                  <a:cubicBezTo>
                    <a:pt x="1599" y="5873"/>
                    <a:pt x="1654" y="5855"/>
                    <a:pt x="1654" y="5818"/>
                  </a:cubicBezTo>
                  <a:cubicBezTo>
                    <a:pt x="1673" y="5776"/>
                    <a:pt x="1673" y="5739"/>
                    <a:pt x="1696" y="5702"/>
                  </a:cubicBezTo>
                  <a:cubicBezTo>
                    <a:pt x="1696" y="5679"/>
                    <a:pt x="1696" y="5642"/>
                    <a:pt x="1714" y="5605"/>
                  </a:cubicBezTo>
                  <a:cubicBezTo>
                    <a:pt x="1733" y="5545"/>
                    <a:pt x="1733" y="5490"/>
                    <a:pt x="1751" y="5411"/>
                  </a:cubicBezTo>
                  <a:cubicBezTo>
                    <a:pt x="1770" y="5277"/>
                    <a:pt x="1788" y="5143"/>
                    <a:pt x="1812" y="5028"/>
                  </a:cubicBezTo>
                  <a:cubicBezTo>
                    <a:pt x="1830" y="4755"/>
                    <a:pt x="1848" y="4487"/>
                    <a:pt x="1848" y="4219"/>
                  </a:cubicBezTo>
                  <a:cubicBezTo>
                    <a:pt x="1867" y="3946"/>
                    <a:pt x="1848" y="3697"/>
                    <a:pt x="1812" y="3429"/>
                  </a:cubicBezTo>
                  <a:cubicBezTo>
                    <a:pt x="1812" y="3295"/>
                    <a:pt x="1788" y="3161"/>
                    <a:pt x="1751" y="3022"/>
                  </a:cubicBezTo>
                  <a:cubicBezTo>
                    <a:pt x="1733" y="2907"/>
                    <a:pt x="1714" y="2773"/>
                    <a:pt x="1673" y="2639"/>
                  </a:cubicBezTo>
                  <a:cubicBezTo>
                    <a:pt x="1539" y="2121"/>
                    <a:pt x="1349" y="1636"/>
                    <a:pt x="1058" y="1174"/>
                  </a:cubicBezTo>
                  <a:cubicBezTo>
                    <a:pt x="980" y="1058"/>
                    <a:pt x="906" y="966"/>
                    <a:pt x="827" y="851"/>
                  </a:cubicBezTo>
                  <a:lnTo>
                    <a:pt x="772" y="772"/>
                  </a:lnTo>
                  <a:cubicBezTo>
                    <a:pt x="749" y="754"/>
                    <a:pt x="730" y="712"/>
                    <a:pt x="712" y="693"/>
                  </a:cubicBezTo>
                  <a:cubicBezTo>
                    <a:pt x="675" y="638"/>
                    <a:pt x="633" y="596"/>
                    <a:pt x="578" y="541"/>
                  </a:cubicBezTo>
                  <a:cubicBezTo>
                    <a:pt x="402" y="347"/>
                    <a:pt x="213" y="157"/>
                    <a:pt x="19" y="0"/>
                  </a:cubicBezTo>
                  <a:close/>
                </a:path>
              </a:pathLst>
            </a:custGeom>
            <a:solidFill>
              <a:srgbClr val="B6CC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8"/>
            <p:cNvSpPr/>
            <p:nvPr/>
          </p:nvSpPr>
          <p:spPr>
            <a:xfrm>
              <a:off x="-836065" y="3301726"/>
              <a:ext cx="889578" cy="653249"/>
            </a:xfrm>
            <a:custGeom>
              <a:avLst/>
              <a:gdLst/>
              <a:ahLst/>
              <a:cxnLst/>
              <a:rect l="l" t="t" r="r" b="b"/>
              <a:pathLst>
                <a:path w="4852" h="3563" extrusionOk="0">
                  <a:moveTo>
                    <a:pt x="0" y="1"/>
                  </a:moveTo>
                  <a:lnTo>
                    <a:pt x="0" y="139"/>
                  </a:lnTo>
                  <a:cubicBezTo>
                    <a:pt x="0" y="255"/>
                    <a:pt x="19" y="444"/>
                    <a:pt x="79" y="717"/>
                  </a:cubicBezTo>
                  <a:cubicBezTo>
                    <a:pt x="176" y="1331"/>
                    <a:pt x="425" y="2311"/>
                    <a:pt x="1021" y="3563"/>
                  </a:cubicBezTo>
                  <a:lnTo>
                    <a:pt x="3831" y="3563"/>
                  </a:lnTo>
                  <a:cubicBezTo>
                    <a:pt x="4681" y="1775"/>
                    <a:pt x="4815" y="541"/>
                    <a:pt x="4852" y="139"/>
                  </a:cubicBezTo>
                  <a:lnTo>
                    <a:pt x="48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8"/>
            <p:cNvSpPr/>
            <p:nvPr/>
          </p:nvSpPr>
          <p:spPr>
            <a:xfrm>
              <a:off x="-860633" y="3277158"/>
              <a:ext cx="938714" cy="95888"/>
            </a:xfrm>
            <a:custGeom>
              <a:avLst/>
              <a:gdLst/>
              <a:ahLst/>
              <a:cxnLst/>
              <a:rect l="l" t="t" r="r" b="b"/>
              <a:pathLst>
                <a:path w="5120" h="523" extrusionOk="0">
                  <a:moveTo>
                    <a:pt x="250" y="1"/>
                  </a:moveTo>
                  <a:cubicBezTo>
                    <a:pt x="116" y="1"/>
                    <a:pt x="0" y="116"/>
                    <a:pt x="0" y="273"/>
                  </a:cubicBezTo>
                  <a:cubicBezTo>
                    <a:pt x="0" y="366"/>
                    <a:pt x="56" y="463"/>
                    <a:pt x="153" y="504"/>
                  </a:cubicBezTo>
                  <a:cubicBezTo>
                    <a:pt x="194" y="523"/>
                    <a:pt x="213" y="523"/>
                    <a:pt x="250" y="523"/>
                  </a:cubicBezTo>
                  <a:lnTo>
                    <a:pt x="4870" y="523"/>
                  </a:lnTo>
                  <a:cubicBezTo>
                    <a:pt x="4889" y="523"/>
                    <a:pt x="4930" y="523"/>
                    <a:pt x="4967" y="504"/>
                  </a:cubicBezTo>
                  <a:cubicBezTo>
                    <a:pt x="5046" y="463"/>
                    <a:pt x="5120" y="366"/>
                    <a:pt x="5120" y="273"/>
                  </a:cubicBezTo>
                  <a:cubicBezTo>
                    <a:pt x="5120" y="116"/>
                    <a:pt x="5004" y="1"/>
                    <a:pt x="48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8"/>
            <p:cNvSpPr/>
            <p:nvPr/>
          </p:nvSpPr>
          <p:spPr>
            <a:xfrm>
              <a:off x="-832765" y="3369563"/>
              <a:ext cx="882977" cy="585413"/>
            </a:xfrm>
            <a:custGeom>
              <a:avLst/>
              <a:gdLst/>
              <a:ahLst/>
              <a:cxnLst/>
              <a:rect l="l" t="t" r="r" b="b"/>
              <a:pathLst>
                <a:path w="4816" h="3193" extrusionOk="0">
                  <a:moveTo>
                    <a:pt x="1" y="0"/>
                  </a:moveTo>
                  <a:lnTo>
                    <a:pt x="1" y="0"/>
                  </a:lnTo>
                  <a:cubicBezTo>
                    <a:pt x="19" y="93"/>
                    <a:pt x="42" y="208"/>
                    <a:pt x="61" y="347"/>
                  </a:cubicBezTo>
                  <a:lnTo>
                    <a:pt x="3411" y="555"/>
                  </a:lnTo>
                  <a:lnTo>
                    <a:pt x="2560" y="3193"/>
                  </a:lnTo>
                  <a:lnTo>
                    <a:pt x="3813" y="3193"/>
                  </a:lnTo>
                  <a:cubicBezTo>
                    <a:pt x="4524" y="1691"/>
                    <a:pt x="4737" y="555"/>
                    <a:pt x="4815" y="0"/>
                  </a:cubicBezTo>
                  <a:lnTo>
                    <a:pt x="4815" y="0"/>
                  </a:lnTo>
                  <a:cubicBezTo>
                    <a:pt x="4778" y="19"/>
                    <a:pt x="4737" y="19"/>
                    <a:pt x="4718" y="19"/>
                  </a:cubicBezTo>
                  <a:lnTo>
                    <a:pt x="98" y="19"/>
                  </a:lnTo>
                  <a:cubicBezTo>
                    <a:pt x="61" y="19"/>
                    <a:pt x="42" y="19"/>
                    <a:pt x="1" y="0"/>
                  </a:cubicBezTo>
                  <a:close/>
                </a:path>
              </a:pathLst>
            </a:custGeom>
            <a:solidFill>
              <a:srgbClr val="9B5C31">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1" name="Google Shape;2001;p48"/>
          <p:cNvGrpSpPr/>
          <p:nvPr/>
        </p:nvGrpSpPr>
        <p:grpSpPr>
          <a:xfrm>
            <a:off x="62393" y="901273"/>
            <a:ext cx="2257649" cy="3898023"/>
            <a:chOff x="-3442098" y="797364"/>
            <a:chExt cx="2257649" cy="3898023"/>
          </a:xfrm>
        </p:grpSpPr>
        <p:sp>
          <p:nvSpPr>
            <p:cNvPr id="2002" name="Google Shape;2002;p48"/>
            <p:cNvSpPr/>
            <p:nvPr/>
          </p:nvSpPr>
          <p:spPr>
            <a:xfrm flipH="1">
              <a:off x="-1465644" y="4579549"/>
              <a:ext cx="79844" cy="115823"/>
            </a:xfrm>
            <a:custGeom>
              <a:avLst/>
              <a:gdLst/>
              <a:ahLst/>
              <a:cxnLst/>
              <a:rect l="l" t="t" r="r" b="b"/>
              <a:pathLst>
                <a:path w="504" h="694" extrusionOk="0">
                  <a:moveTo>
                    <a:pt x="0" y="0"/>
                  </a:moveTo>
                  <a:lnTo>
                    <a:pt x="0" y="693"/>
                  </a:lnTo>
                  <a:lnTo>
                    <a:pt x="347" y="693"/>
                  </a:lnTo>
                  <a:lnTo>
                    <a:pt x="504"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8"/>
            <p:cNvSpPr/>
            <p:nvPr/>
          </p:nvSpPr>
          <p:spPr>
            <a:xfrm flipH="1">
              <a:off x="-3048274" y="4579549"/>
              <a:ext cx="79210" cy="115823"/>
            </a:xfrm>
            <a:custGeom>
              <a:avLst/>
              <a:gdLst/>
              <a:ahLst/>
              <a:cxnLst/>
              <a:rect l="l" t="t" r="r" b="b"/>
              <a:pathLst>
                <a:path w="500" h="694" extrusionOk="0">
                  <a:moveTo>
                    <a:pt x="1" y="0"/>
                  </a:moveTo>
                  <a:lnTo>
                    <a:pt x="153" y="693"/>
                  </a:lnTo>
                  <a:lnTo>
                    <a:pt x="481" y="693"/>
                  </a:lnTo>
                  <a:lnTo>
                    <a:pt x="500"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8"/>
            <p:cNvSpPr/>
            <p:nvPr/>
          </p:nvSpPr>
          <p:spPr>
            <a:xfrm flipH="1">
              <a:off x="-3442098" y="797364"/>
              <a:ext cx="2062158" cy="3898023"/>
            </a:xfrm>
            <a:custGeom>
              <a:avLst/>
              <a:gdLst/>
              <a:ahLst/>
              <a:cxnLst/>
              <a:rect l="l" t="t" r="r" b="b"/>
              <a:pathLst>
                <a:path w="13017" h="24606" extrusionOk="0">
                  <a:moveTo>
                    <a:pt x="8816" y="23644"/>
                  </a:moveTo>
                  <a:lnTo>
                    <a:pt x="9916" y="23663"/>
                  </a:lnTo>
                  <a:lnTo>
                    <a:pt x="7472" y="23663"/>
                  </a:lnTo>
                  <a:lnTo>
                    <a:pt x="8761" y="23644"/>
                  </a:lnTo>
                  <a:close/>
                  <a:moveTo>
                    <a:pt x="4815" y="1"/>
                  </a:moveTo>
                  <a:cubicBezTo>
                    <a:pt x="4797" y="1"/>
                    <a:pt x="4773" y="19"/>
                    <a:pt x="4773" y="43"/>
                  </a:cubicBezTo>
                  <a:lnTo>
                    <a:pt x="4773" y="79"/>
                  </a:lnTo>
                  <a:lnTo>
                    <a:pt x="4736" y="79"/>
                  </a:lnTo>
                  <a:cubicBezTo>
                    <a:pt x="4718" y="79"/>
                    <a:pt x="4681" y="116"/>
                    <a:pt x="4681" y="158"/>
                  </a:cubicBezTo>
                  <a:cubicBezTo>
                    <a:pt x="4658" y="213"/>
                    <a:pt x="4658" y="274"/>
                    <a:pt x="4639" y="329"/>
                  </a:cubicBezTo>
                  <a:lnTo>
                    <a:pt x="4602" y="329"/>
                  </a:lnTo>
                  <a:cubicBezTo>
                    <a:pt x="4584" y="366"/>
                    <a:pt x="4584" y="408"/>
                    <a:pt x="4565" y="444"/>
                  </a:cubicBezTo>
                  <a:lnTo>
                    <a:pt x="4565" y="505"/>
                  </a:lnTo>
                  <a:cubicBezTo>
                    <a:pt x="4565" y="523"/>
                    <a:pt x="4542" y="542"/>
                    <a:pt x="4542" y="560"/>
                  </a:cubicBezTo>
                  <a:lnTo>
                    <a:pt x="4256" y="560"/>
                  </a:lnTo>
                  <a:lnTo>
                    <a:pt x="2389" y="523"/>
                  </a:lnTo>
                  <a:lnTo>
                    <a:pt x="2255" y="523"/>
                  </a:lnTo>
                  <a:lnTo>
                    <a:pt x="0" y="481"/>
                  </a:lnTo>
                  <a:lnTo>
                    <a:pt x="0" y="481"/>
                  </a:lnTo>
                  <a:lnTo>
                    <a:pt x="97" y="4104"/>
                  </a:lnTo>
                  <a:lnTo>
                    <a:pt x="116" y="4603"/>
                  </a:lnTo>
                  <a:lnTo>
                    <a:pt x="153" y="6123"/>
                  </a:lnTo>
                  <a:lnTo>
                    <a:pt x="231" y="8762"/>
                  </a:lnTo>
                  <a:lnTo>
                    <a:pt x="231" y="9242"/>
                  </a:lnTo>
                  <a:lnTo>
                    <a:pt x="268" y="10360"/>
                  </a:lnTo>
                  <a:lnTo>
                    <a:pt x="347" y="13248"/>
                  </a:lnTo>
                  <a:lnTo>
                    <a:pt x="347" y="13364"/>
                  </a:lnTo>
                  <a:lnTo>
                    <a:pt x="384" y="14459"/>
                  </a:lnTo>
                  <a:lnTo>
                    <a:pt x="384" y="14482"/>
                  </a:lnTo>
                  <a:lnTo>
                    <a:pt x="481" y="17984"/>
                  </a:lnTo>
                  <a:lnTo>
                    <a:pt x="481" y="18908"/>
                  </a:lnTo>
                  <a:lnTo>
                    <a:pt x="499" y="18908"/>
                  </a:lnTo>
                  <a:lnTo>
                    <a:pt x="578" y="21681"/>
                  </a:lnTo>
                  <a:lnTo>
                    <a:pt x="578" y="21759"/>
                  </a:lnTo>
                  <a:lnTo>
                    <a:pt x="638" y="23644"/>
                  </a:lnTo>
                  <a:lnTo>
                    <a:pt x="754" y="23644"/>
                  </a:lnTo>
                  <a:lnTo>
                    <a:pt x="772" y="23912"/>
                  </a:lnTo>
                  <a:lnTo>
                    <a:pt x="11265" y="23912"/>
                  </a:lnTo>
                  <a:lnTo>
                    <a:pt x="11418" y="24605"/>
                  </a:lnTo>
                  <a:lnTo>
                    <a:pt x="11746" y="24605"/>
                  </a:lnTo>
                  <a:lnTo>
                    <a:pt x="11764" y="23912"/>
                  </a:lnTo>
                  <a:lnTo>
                    <a:pt x="12245" y="23912"/>
                  </a:lnTo>
                  <a:lnTo>
                    <a:pt x="12263" y="23663"/>
                  </a:lnTo>
                  <a:lnTo>
                    <a:pt x="12379" y="23663"/>
                  </a:lnTo>
                  <a:lnTo>
                    <a:pt x="12397" y="22817"/>
                  </a:lnTo>
                  <a:lnTo>
                    <a:pt x="12420" y="22124"/>
                  </a:lnTo>
                  <a:lnTo>
                    <a:pt x="12439" y="21833"/>
                  </a:lnTo>
                  <a:lnTo>
                    <a:pt x="12439" y="21718"/>
                  </a:lnTo>
                  <a:lnTo>
                    <a:pt x="12494" y="19370"/>
                  </a:lnTo>
                  <a:lnTo>
                    <a:pt x="12536" y="18040"/>
                  </a:lnTo>
                  <a:lnTo>
                    <a:pt x="12536" y="17716"/>
                  </a:lnTo>
                  <a:lnTo>
                    <a:pt x="12554" y="17619"/>
                  </a:lnTo>
                  <a:lnTo>
                    <a:pt x="12651" y="13613"/>
                  </a:lnTo>
                  <a:lnTo>
                    <a:pt x="12670" y="13613"/>
                  </a:lnTo>
                  <a:lnTo>
                    <a:pt x="12670" y="13345"/>
                  </a:lnTo>
                  <a:lnTo>
                    <a:pt x="12785" y="9205"/>
                  </a:lnTo>
                  <a:lnTo>
                    <a:pt x="12785" y="8914"/>
                  </a:lnTo>
                  <a:lnTo>
                    <a:pt x="12901" y="4548"/>
                  </a:lnTo>
                  <a:lnTo>
                    <a:pt x="12901" y="4335"/>
                  </a:lnTo>
                  <a:lnTo>
                    <a:pt x="13017" y="736"/>
                  </a:lnTo>
                  <a:lnTo>
                    <a:pt x="11127" y="694"/>
                  </a:lnTo>
                  <a:lnTo>
                    <a:pt x="10956" y="694"/>
                  </a:lnTo>
                  <a:lnTo>
                    <a:pt x="8932" y="657"/>
                  </a:lnTo>
                  <a:lnTo>
                    <a:pt x="8761" y="657"/>
                  </a:lnTo>
                  <a:lnTo>
                    <a:pt x="7892" y="639"/>
                  </a:lnTo>
                  <a:lnTo>
                    <a:pt x="7892" y="597"/>
                  </a:lnTo>
                  <a:lnTo>
                    <a:pt x="7892" y="560"/>
                  </a:lnTo>
                  <a:lnTo>
                    <a:pt x="7892" y="523"/>
                  </a:lnTo>
                  <a:cubicBezTo>
                    <a:pt x="7892" y="523"/>
                    <a:pt x="7892" y="505"/>
                    <a:pt x="7874" y="505"/>
                  </a:cubicBezTo>
                  <a:lnTo>
                    <a:pt x="7874" y="481"/>
                  </a:lnTo>
                  <a:lnTo>
                    <a:pt x="7874" y="463"/>
                  </a:lnTo>
                  <a:lnTo>
                    <a:pt x="7874" y="426"/>
                  </a:lnTo>
                  <a:cubicBezTo>
                    <a:pt x="7874" y="426"/>
                    <a:pt x="7874" y="408"/>
                    <a:pt x="7855" y="408"/>
                  </a:cubicBezTo>
                  <a:lnTo>
                    <a:pt x="7855" y="389"/>
                  </a:lnTo>
                  <a:lnTo>
                    <a:pt x="7855" y="347"/>
                  </a:lnTo>
                  <a:lnTo>
                    <a:pt x="7837" y="329"/>
                  </a:lnTo>
                  <a:lnTo>
                    <a:pt x="7800" y="329"/>
                  </a:lnTo>
                  <a:cubicBezTo>
                    <a:pt x="7777" y="274"/>
                    <a:pt x="7777" y="213"/>
                    <a:pt x="7758" y="158"/>
                  </a:cubicBezTo>
                  <a:cubicBezTo>
                    <a:pt x="7758" y="116"/>
                    <a:pt x="7740" y="79"/>
                    <a:pt x="7703" y="79"/>
                  </a:cubicBezTo>
                  <a:lnTo>
                    <a:pt x="7661" y="79"/>
                  </a:lnTo>
                  <a:lnTo>
                    <a:pt x="7661" y="43"/>
                  </a:lnTo>
                  <a:cubicBezTo>
                    <a:pt x="7661" y="19"/>
                    <a:pt x="7643" y="1"/>
                    <a:pt x="76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8"/>
            <p:cNvSpPr/>
            <p:nvPr/>
          </p:nvSpPr>
          <p:spPr>
            <a:xfrm flipH="1">
              <a:off x="-2920262" y="901444"/>
              <a:ext cx="347891" cy="3644555"/>
            </a:xfrm>
            <a:custGeom>
              <a:avLst/>
              <a:gdLst/>
              <a:ahLst/>
              <a:cxnLst/>
              <a:rect l="l" t="t" r="r" b="b"/>
              <a:pathLst>
                <a:path w="2196" h="23006" extrusionOk="0">
                  <a:moveTo>
                    <a:pt x="0" y="0"/>
                  </a:moveTo>
                  <a:lnTo>
                    <a:pt x="0" y="22987"/>
                  </a:lnTo>
                  <a:lnTo>
                    <a:pt x="60" y="22987"/>
                  </a:lnTo>
                  <a:lnTo>
                    <a:pt x="1483" y="23006"/>
                  </a:lnTo>
                  <a:lnTo>
                    <a:pt x="2195" y="37"/>
                  </a:lnTo>
                  <a:lnTo>
                    <a:pt x="17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8"/>
            <p:cNvSpPr/>
            <p:nvPr/>
          </p:nvSpPr>
          <p:spPr>
            <a:xfrm flipH="1">
              <a:off x="-2572529" y="891781"/>
              <a:ext cx="356604" cy="3654219"/>
            </a:xfrm>
            <a:custGeom>
              <a:avLst/>
              <a:gdLst/>
              <a:ahLst/>
              <a:cxnLst/>
              <a:rect l="l" t="t" r="r" b="b"/>
              <a:pathLst>
                <a:path w="2251" h="23067" extrusionOk="0">
                  <a:moveTo>
                    <a:pt x="0" y="1"/>
                  </a:moveTo>
                  <a:lnTo>
                    <a:pt x="0" y="23067"/>
                  </a:lnTo>
                  <a:lnTo>
                    <a:pt x="153" y="23067"/>
                  </a:lnTo>
                  <a:lnTo>
                    <a:pt x="2250" y="23048"/>
                  </a:lnTo>
                  <a:lnTo>
                    <a:pt x="2250" y="61"/>
                  </a:lnTo>
                  <a:lnTo>
                    <a:pt x="171" y="24"/>
                  </a:lnTo>
                  <a:lnTo>
                    <a:pt x="0" y="1"/>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8"/>
            <p:cNvSpPr/>
            <p:nvPr/>
          </p:nvSpPr>
          <p:spPr>
            <a:xfrm flipH="1">
              <a:off x="-2216083" y="886078"/>
              <a:ext cx="405715" cy="3659922"/>
            </a:xfrm>
            <a:custGeom>
              <a:avLst/>
              <a:gdLst/>
              <a:ahLst/>
              <a:cxnLst/>
              <a:rect l="l" t="t" r="r" b="b"/>
              <a:pathLst>
                <a:path w="2561" h="23103" extrusionOk="0">
                  <a:moveTo>
                    <a:pt x="324" y="0"/>
                  </a:moveTo>
                  <a:lnTo>
                    <a:pt x="0" y="23084"/>
                  </a:lnTo>
                  <a:lnTo>
                    <a:pt x="2560" y="23103"/>
                  </a:lnTo>
                  <a:lnTo>
                    <a:pt x="2560" y="37"/>
                  </a:lnTo>
                  <a:lnTo>
                    <a:pt x="462"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8"/>
            <p:cNvSpPr/>
            <p:nvPr/>
          </p:nvSpPr>
          <p:spPr>
            <a:xfrm flipH="1">
              <a:off x="-1550559" y="873563"/>
              <a:ext cx="366110" cy="3669585"/>
            </a:xfrm>
            <a:custGeom>
              <a:avLst/>
              <a:gdLst/>
              <a:ahLst/>
              <a:cxnLst/>
              <a:rect l="l" t="t" r="r" b="b"/>
              <a:pathLst>
                <a:path w="2311" h="23164" extrusionOk="0">
                  <a:moveTo>
                    <a:pt x="1" y="0"/>
                  </a:moveTo>
                  <a:lnTo>
                    <a:pt x="638" y="23163"/>
                  </a:lnTo>
                  <a:lnTo>
                    <a:pt x="2311" y="23163"/>
                  </a:lnTo>
                  <a:lnTo>
                    <a:pt x="2256" y="42"/>
                  </a:lnTo>
                  <a:lnTo>
                    <a:pt x="1"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8"/>
            <p:cNvSpPr/>
            <p:nvPr/>
          </p:nvSpPr>
          <p:spPr>
            <a:xfrm flipH="1">
              <a:off x="-1861696" y="880217"/>
              <a:ext cx="320009" cy="3662931"/>
            </a:xfrm>
            <a:custGeom>
              <a:avLst/>
              <a:gdLst/>
              <a:ahLst/>
              <a:cxnLst/>
              <a:rect l="l" t="t" r="r" b="b"/>
              <a:pathLst>
                <a:path w="2020" h="23122" extrusionOk="0">
                  <a:moveTo>
                    <a:pt x="1" y="0"/>
                  </a:moveTo>
                  <a:lnTo>
                    <a:pt x="56" y="23121"/>
                  </a:lnTo>
                  <a:lnTo>
                    <a:pt x="1696" y="23121"/>
                  </a:lnTo>
                  <a:lnTo>
                    <a:pt x="2020" y="37"/>
                  </a:lnTo>
                  <a:lnTo>
                    <a:pt x="135"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8"/>
            <p:cNvSpPr/>
            <p:nvPr/>
          </p:nvSpPr>
          <p:spPr>
            <a:xfrm flipH="1">
              <a:off x="-3246608" y="907306"/>
              <a:ext cx="439300" cy="3638694"/>
            </a:xfrm>
            <a:custGeom>
              <a:avLst/>
              <a:gdLst/>
              <a:ahLst/>
              <a:cxnLst/>
              <a:rect l="l" t="t" r="r" b="b"/>
              <a:pathLst>
                <a:path w="2773" h="22969" extrusionOk="0">
                  <a:moveTo>
                    <a:pt x="712" y="0"/>
                  </a:moveTo>
                  <a:lnTo>
                    <a:pt x="0" y="22969"/>
                  </a:lnTo>
                  <a:lnTo>
                    <a:pt x="2140" y="22969"/>
                  </a:lnTo>
                  <a:lnTo>
                    <a:pt x="2773" y="42"/>
                  </a:lnTo>
                  <a:lnTo>
                    <a:pt x="888"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8"/>
            <p:cNvSpPr/>
            <p:nvPr/>
          </p:nvSpPr>
          <p:spPr>
            <a:xfrm flipH="1">
              <a:off x="-3128109" y="4539350"/>
              <a:ext cx="1821359" cy="46250"/>
            </a:xfrm>
            <a:custGeom>
              <a:avLst/>
              <a:gdLst/>
              <a:ahLst/>
              <a:cxnLst/>
              <a:rect l="l" t="t" r="r" b="b"/>
              <a:pathLst>
                <a:path w="11497" h="269" extrusionOk="0">
                  <a:moveTo>
                    <a:pt x="0" y="0"/>
                  </a:moveTo>
                  <a:lnTo>
                    <a:pt x="0" y="268"/>
                  </a:lnTo>
                  <a:lnTo>
                    <a:pt x="11473" y="268"/>
                  </a:lnTo>
                  <a:lnTo>
                    <a:pt x="11496" y="19"/>
                  </a:lnTo>
                  <a:lnTo>
                    <a:pt x="0"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8"/>
            <p:cNvSpPr/>
            <p:nvPr/>
          </p:nvSpPr>
          <p:spPr>
            <a:xfrm flipH="1">
              <a:off x="-3228389" y="1526560"/>
              <a:ext cx="2025563" cy="305271"/>
            </a:xfrm>
            <a:custGeom>
              <a:avLst/>
              <a:gdLst/>
              <a:ahLst/>
              <a:cxnLst/>
              <a:rect l="l" t="t" r="r" b="b"/>
              <a:pathLst>
                <a:path w="12786" h="1927" extrusionOk="0">
                  <a:moveTo>
                    <a:pt x="0" y="0"/>
                  </a:moveTo>
                  <a:lnTo>
                    <a:pt x="42" y="1562"/>
                  </a:lnTo>
                  <a:lnTo>
                    <a:pt x="12748" y="1927"/>
                  </a:lnTo>
                  <a:lnTo>
                    <a:pt x="12785" y="194"/>
                  </a:lnTo>
                  <a:lnTo>
                    <a:pt x="0"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8"/>
            <p:cNvSpPr/>
            <p:nvPr/>
          </p:nvSpPr>
          <p:spPr>
            <a:xfrm flipH="1">
              <a:off x="-3207161" y="2261459"/>
              <a:ext cx="1986116" cy="244597"/>
            </a:xfrm>
            <a:custGeom>
              <a:avLst/>
              <a:gdLst/>
              <a:ahLst/>
              <a:cxnLst/>
              <a:rect l="l" t="t" r="r" b="b"/>
              <a:pathLst>
                <a:path w="12537" h="1544" extrusionOk="0">
                  <a:moveTo>
                    <a:pt x="1" y="0"/>
                  </a:moveTo>
                  <a:lnTo>
                    <a:pt x="42" y="1118"/>
                  </a:lnTo>
                  <a:lnTo>
                    <a:pt x="12499" y="1543"/>
                  </a:lnTo>
                  <a:lnTo>
                    <a:pt x="12536" y="157"/>
                  </a:lnTo>
                  <a:lnTo>
                    <a:pt x="1"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8"/>
            <p:cNvSpPr/>
            <p:nvPr/>
          </p:nvSpPr>
          <p:spPr>
            <a:xfrm flipH="1">
              <a:off x="-3188784" y="2966259"/>
              <a:ext cx="1945719" cy="194854"/>
            </a:xfrm>
            <a:custGeom>
              <a:avLst/>
              <a:gdLst/>
              <a:ahLst/>
              <a:cxnLst/>
              <a:rect l="l" t="t" r="r" b="b"/>
              <a:pathLst>
                <a:path w="12282" h="1230" extrusionOk="0">
                  <a:moveTo>
                    <a:pt x="0" y="1"/>
                  </a:moveTo>
                  <a:lnTo>
                    <a:pt x="19" y="791"/>
                  </a:lnTo>
                  <a:lnTo>
                    <a:pt x="12263" y="1230"/>
                  </a:lnTo>
                  <a:lnTo>
                    <a:pt x="12282" y="116"/>
                  </a:lnTo>
                  <a:lnTo>
                    <a:pt x="0"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8"/>
            <p:cNvSpPr/>
            <p:nvPr/>
          </p:nvSpPr>
          <p:spPr>
            <a:xfrm flipH="1">
              <a:off x="-3170566" y="3646346"/>
              <a:ext cx="1909283" cy="232082"/>
            </a:xfrm>
            <a:custGeom>
              <a:avLst/>
              <a:gdLst/>
              <a:ahLst/>
              <a:cxnLst/>
              <a:rect l="l" t="t" r="r" b="b"/>
              <a:pathLst>
                <a:path w="12052" h="1465" extrusionOk="0">
                  <a:moveTo>
                    <a:pt x="1" y="0"/>
                  </a:moveTo>
                  <a:lnTo>
                    <a:pt x="1" y="924"/>
                  </a:lnTo>
                  <a:lnTo>
                    <a:pt x="12014" y="1465"/>
                  </a:lnTo>
                  <a:lnTo>
                    <a:pt x="12051" y="56"/>
                  </a:lnTo>
                  <a:lnTo>
                    <a:pt x="1"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8"/>
            <p:cNvSpPr/>
            <p:nvPr/>
          </p:nvSpPr>
          <p:spPr>
            <a:xfrm flipH="1">
              <a:off x="-3152189" y="4299185"/>
              <a:ext cx="1872529" cy="115803"/>
            </a:xfrm>
            <a:custGeom>
              <a:avLst/>
              <a:gdLst/>
              <a:ahLst/>
              <a:cxnLst/>
              <a:rect l="l" t="t" r="r" b="b"/>
              <a:pathLst>
                <a:path w="11820" h="731" extrusionOk="0">
                  <a:moveTo>
                    <a:pt x="0" y="1"/>
                  </a:moveTo>
                  <a:lnTo>
                    <a:pt x="0" y="440"/>
                  </a:lnTo>
                  <a:lnTo>
                    <a:pt x="11801" y="731"/>
                  </a:lnTo>
                  <a:lnTo>
                    <a:pt x="11820" y="19"/>
                  </a:lnTo>
                  <a:lnTo>
                    <a:pt x="0"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8"/>
            <p:cNvSpPr/>
            <p:nvPr/>
          </p:nvSpPr>
          <p:spPr>
            <a:xfrm flipH="1">
              <a:off x="-2243173" y="886078"/>
              <a:ext cx="432805" cy="3659922"/>
            </a:xfrm>
            <a:custGeom>
              <a:avLst/>
              <a:gdLst/>
              <a:ahLst/>
              <a:cxnLst/>
              <a:rect l="l" t="t" r="r" b="b"/>
              <a:pathLst>
                <a:path w="2732" h="23103" extrusionOk="0">
                  <a:moveTo>
                    <a:pt x="324" y="0"/>
                  </a:moveTo>
                  <a:lnTo>
                    <a:pt x="93" y="15807"/>
                  </a:lnTo>
                  <a:lnTo>
                    <a:pt x="93" y="15923"/>
                  </a:lnTo>
                  <a:lnTo>
                    <a:pt x="0" y="23084"/>
                  </a:lnTo>
                  <a:lnTo>
                    <a:pt x="134" y="23084"/>
                  </a:lnTo>
                  <a:lnTo>
                    <a:pt x="231" y="15959"/>
                  </a:lnTo>
                  <a:lnTo>
                    <a:pt x="2560" y="16075"/>
                  </a:lnTo>
                  <a:lnTo>
                    <a:pt x="2560" y="23103"/>
                  </a:lnTo>
                  <a:lnTo>
                    <a:pt x="2657" y="23103"/>
                  </a:lnTo>
                  <a:lnTo>
                    <a:pt x="2676" y="16075"/>
                  </a:lnTo>
                  <a:lnTo>
                    <a:pt x="2676" y="15959"/>
                  </a:lnTo>
                  <a:lnTo>
                    <a:pt x="2731" y="60"/>
                  </a:lnTo>
                  <a:lnTo>
                    <a:pt x="2560" y="37"/>
                  </a:lnTo>
                  <a:lnTo>
                    <a:pt x="2560" y="15941"/>
                  </a:lnTo>
                  <a:lnTo>
                    <a:pt x="250" y="15825"/>
                  </a:lnTo>
                  <a:lnTo>
                    <a:pt x="462"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8"/>
            <p:cNvSpPr/>
            <p:nvPr/>
          </p:nvSpPr>
          <p:spPr>
            <a:xfrm flipH="1">
              <a:off x="-1563074" y="880217"/>
              <a:ext cx="350743" cy="3662931"/>
            </a:xfrm>
            <a:custGeom>
              <a:avLst/>
              <a:gdLst/>
              <a:ahLst/>
              <a:cxnLst/>
              <a:rect l="l" t="t" r="r" b="b"/>
              <a:pathLst>
                <a:path w="2214" h="23122" extrusionOk="0">
                  <a:moveTo>
                    <a:pt x="2080" y="0"/>
                  </a:moveTo>
                  <a:lnTo>
                    <a:pt x="2098" y="6681"/>
                  </a:lnTo>
                  <a:lnTo>
                    <a:pt x="0" y="6681"/>
                  </a:lnTo>
                  <a:lnTo>
                    <a:pt x="19" y="6889"/>
                  </a:lnTo>
                  <a:lnTo>
                    <a:pt x="2098" y="6815"/>
                  </a:lnTo>
                  <a:lnTo>
                    <a:pt x="2135" y="23121"/>
                  </a:lnTo>
                  <a:lnTo>
                    <a:pt x="2158" y="23121"/>
                  </a:lnTo>
                  <a:lnTo>
                    <a:pt x="2214"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8"/>
            <p:cNvSpPr/>
            <p:nvPr/>
          </p:nvSpPr>
          <p:spPr>
            <a:xfrm flipH="1">
              <a:off x="-2947985" y="901444"/>
              <a:ext cx="375615" cy="3644555"/>
            </a:xfrm>
            <a:custGeom>
              <a:avLst/>
              <a:gdLst/>
              <a:ahLst/>
              <a:cxnLst/>
              <a:rect l="l" t="t" r="r" b="b"/>
              <a:pathLst>
                <a:path w="2371" h="23006" extrusionOk="0">
                  <a:moveTo>
                    <a:pt x="134" y="6700"/>
                  </a:moveTo>
                  <a:lnTo>
                    <a:pt x="1983" y="6834"/>
                  </a:lnTo>
                  <a:lnTo>
                    <a:pt x="1599" y="19388"/>
                  </a:lnTo>
                  <a:lnTo>
                    <a:pt x="97" y="19328"/>
                  </a:lnTo>
                  <a:lnTo>
                    <a:pt x="134" y="6700"/>
                  </a:lnTo>
                  <a:close/>
                  <a:moveTo>
                    <a:pt x="0" y="0"/>
                  </a:moveTo>
                  <a:lnTo>
                    <a:pt x="0" y="22987"/>
                  </a:lnTo>
                  <a:lnTo>
                    <a:pt x="79" y="22987"/>
                  </a:lnTo>
                  <a:lnTo>
                    <a:pt x="97" y="19443"/>
                  </a:lnTo>
                  <a:lnTo>
                    <a:pt x="1599" y="19559"/>
                  </a:lnTo>
                  <a:lnTo>
                    <a:pt x="1483" y="23006"/>
                  </a:lnTo>
                  <a:lnTo>
                    <a:pt x="1562" y="23006"/>
                  </a:lnTo>
                  <a:lnTo>
                    <a:pt x="2371" y="37"/>
                  </a:lnTo>
                  <a:lnTo>
                    <a:pt x="2195" y="37"/>
                  </a:lnTo>
                  <a:lnTo>
                    <a:pt x="2006" y="6584"/>
                  </a:lnTo>
                  <a:lnTo>
                    <a:pt x="134" y="6547"/>
                  </a:lnTo>
                  <a:lnTo>
                    <a:pt x="176"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8"/>
            <p:cNvSpPr/>
            <p:nvPr/>
          </p:nvSpPr>
          <p:spPr>
            <a:xfrm flipH="1">
              <a:off x="-3231241" y="1447351"/>
              <a:ext cx="2031425" cy="110100"/>
            </a:xfrm>
            <a:custGeom>
              <a:avLst/>
              <a:gdLst/>
              <a:ahLst/>
              <a:cxnLst/>
              <a:rect l="l" t="t" r="r" b="b"/>
              <a:pathLst>
                <a:path w="12823" h="695" extrusionOk="0">
                  <a:moveTo>
                    <a:pt x="1" y="1"/>
                  </a:moveTo>
                  <a:lnTo>
                    <a:pt x="19" y="500"/>
                  </a:lnTo>
                  <a:lnTo>
                    <a:pt x="12804" y="694"/>
                  </a:lnTo>
                  <a:lnTo>
                    <a:pt x="12823" y="214"/>
                  </a:lnTo>
                  <a:lnTo>
                    <a:pt x="1"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8"/>
            <p:cNvSpPr/>
            <p:nvPr/>
          </p:nvSpPr>
          <p:spPr>
            <a:xfrm flipH="1">
              <a:off x="-3210012" y="2185261"/>
              <a:ext cx="1988968" cy="101229"/>
            </a:xfrm>
            <a:custGeom>
              <a:avLst/>
              <a:gdLst/>
              <a:ahLst/>
              <a:cxnLst/>
              <a:rect l="l" t="t" r="r" b="b"/>
              <a:pathLst>
                <a:path w="12555" h="639" extrusionOk="0">
                  <a:moveTo>
                    <a:pt x="1" y="1"/>
                  </a:moveTo>
                  <a:lnTo>
                    <a:pt x="1" y="481"/>
                  </a:lnTo>
                  <a:lnTo>
                    <a:pt x="12536" y="638"/>
                  </a:lnTo>
                  <a:lnTo>
                    <a:pt x="12555" y="153"/>
                  </a:lnTo>
                  <a:lnTo>
                    <a:pt x="1"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8"/>
            <p:cNvSpPr/>
            <p:nvPr/>
          </p:nvSpPr>
          <p:spPr>
            <a:xfrm flipH="1">
              <a:off x="-3191794" y="2896080"/>
              <a:ext cx="1952373" cy="88714"/>
            </a:xfrm>
            <a:custGeom>
              <a:avLst/>
              <a:gdLst/>
              <a:ahLst/>
              <a:cxnLst/>
              <a:rect l="l" t="t" r="r" b="b"/>
              <a:pathLst>
                <a:path w="12324" h="560" extrusionOk="0">
                  <a:moveTo>
                    <a:pt x="0" y="0"/>
                  </a:moveTo>
                  <a:lnTo>
                    <a:pt x="23" y="444"/>
                  </a:lnTo>
                  <a:lnTo>
                    <a:pt x="12305" y="559"/>
                  </a:lnTo>
                  <a:lnTo>
                    <a:pt x="12323" y="97"/>
                  </a:lnTo>
                  <a:lnTo>
                    <a:pt x="0"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8"/>
            <p:cNvSpPr/>
            <p:nvPr/>
          </p:nvSpPr>
          <p:spPr>
            <a:xfrm flipH="1">
              <a:off x="-3173417" y="3576009"/>
              <a:ext cx="1915778" cy="79209"/>
            </a:xfrm>
            <a:custGeom>
              <a:avLst/>
              <a:gdLst/>
              <a:ahLst/>
              <a:cxnLst/>
              <a:rect l="l" t="t" r="r" b="b"/>
              <a:pathLst>
                <a:path w="12093" h="500" extrusionOk="0">
                  <a:moveTo>
                    <a:pt x="1" y="1"/>
                  </a:moveTo>
                  <a:lnTo>
                    <a:pt x="24" y="444"/>
                  </a:lnTo>
                  <a:lnTo>
                    <a:pt x="12074" y="500"/>
                  </a:lnTo>
                  <a:lnTo>
                    <a:pt x="12093" y="79"/>
                  </a:lnTo>
                  <a:lnTo>
                    <a:pt x="1"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8"/>
            <p:cNvSpPr/>
            <p:nvPr/>
          </p:nvSpPr>
          <p:spPr>
            <a:xfrm flipH="1">
              <a:off x="-3231241" y="1447351"/>
              <a:ext cx="2031425" cy="70496"/>
            </a:xfrm>
            <a:custGeom>
              <a:avLst/>
              <a:gdLst/>
              <a:ahLst/>
              <a:cxnLst/>
              <a:rect l="l" t="t" r="r" b="b"/>
              <a:pathLst>
                <a:path w="12823" h="445" extrusionOk="0">
                  <a:moveTo>
                    <a:pt x="1" y="1"/>
                  </a:moveTo>
                  <a:lnTo>
                    <a:pt x="1" y="56"/>
                  </a:lnTo>
                  <a:lnTo>
                    <a:pt x="12804" y="445"/>
                  </a:lnTo>
                  <a:lnTo>
                    <a:pt x="12823" y="214"/>
                  </a:lnTo>
                  <a:lnTo>
                    <a:pt x="1"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8"/>
            <p:cNvSpPr/>
            <p:nvPr/>
          </p:nvSpPr>
          <p:spPr>
            <a:xfrm flipH="1">
              <a:off x="-3210012" y="2185261"/>
              <a:ext cx="1988968" cy="70496"/>
            </a:xfrm>
            <a:custGeom>
              <a:avLst/>
              <a:gdLst/>
              <a:ahLst/>
              <a:cxnLst/>
              <a:rect l="l" t="t" r="r" b="b"/>
              <a:pathLst>
                <a:path w="12555" h="445" extrusionOk="0">
                  <a:moveTo>
                    <a:pt x="1" y="1"/>
                  </a:moveTo>
                  <a:lnTo>
                    <a:pt x="1" y="79"/>
                  </a:lnTo>
                  <a:lnTo>
                    <a:pt x="12555" y="444"/>
                  </a:lnTo>
                  <a:lnTo>
                    <a:pt x="12555" y="153"/>
                  </a:lnTo>
                  <a:lnTo>
                    <a:pt x="1"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8"/>
            <p:cNvSpPr/>
            <p:nvPr/>
          </p:nvSpPr>
          <p:spPr>
            <a:xfrm flipH="1">
              <a:off x="-3191794" y="2896080"/>
              <a:ext cx="1952373" cy="57981"/>
            </a:xfrm>
            <a:custGeom>
              <a:avLst/>
              <a:gdLst/>
              <a:ahLst/>
              <a:cxnLst/>
              <a:rect l="l" t="t" r="r" b="b"/>
              <a:pathLst>
                <a:path w="12324" h="366" extrusionOk="0">
                  <a:moveTo>
                    <a:pt x="0" y="0"/>
                  </a:moveTo>
                  <a:lnTo>
                    <a:pt x="0" y="116"/>
                  </a:lnTo>
                  <a:lnTo>
                    <a:pt x="12323" y="365"/>
                  </a:lnTo>
                  <a:lnTo>
                    <a:pt x="12323" y="97"/>
                  </a:lnTo>
                  <a:lnTo>
                    <a:pt x="0"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8"/>
            <p:cNvSpPr/>
            <p:nvPr/>
          </p:nvSpPr>
          <p:spPr>
            <a:xfrm flipH="1">
              <a:off x="-3173417" y="3576009"/>
              <a:ext cx="1915778" cy="30891"/>
            </a:xfrm>
            <a:custGeom>
              <a:avLst/>
              <a:gdLst/>
              <a:ahLst/>
              <a:cxnLst/>
              <a:rect l="l" t="t" r="r" b="b"/>
              <a:pathLst>
                <a:path w="12093" h="195" extrusionOk="0">
                  <a:moveTo>
                    <a:pt x="1" y="1"/>
                  </a:moveTo>
                  <a:lnTo>
                    <a:pt x="24" y="195"/>
                  </a:lnTo>
                  <a:lnTo>
                    <a:pt x="12093" y="176"/>
                  </a:lnTo>
                  <a:lnTo>
                    <a:pt x="12093" y="79"/>
                  </a:lnTo>
                  <a:lnTo>
                    <a:pt x="1"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8"/>
            <p:cNvSpPr/>
            <p:nvPr/>
          </p:nvSpPr>
          <p:spPr>
            <a:xfrm flipH="1">
              <a:off x="-3155199" y="4231857"/>
              <a:ext cx="1879183" cy="70496"/>
            </a:xfrm>
            <a:custGeom>
              <a:avLst/>
              <a:gdLst/>
              <a:ahLst/>
              <a:cxnLst/>
              <a:rect l="l" t="t" r="r" b="b"/>
              <a:pathLst>
                <a:path w="11862" h="445" extrusionOk="0">
                  <a:moveTo>
                    <a:pt x="0" y="1"/>
                  </a:moveTo>
                  <a:lnTo>
                    <a:pt x="23" y="426"/>
                  </a:lnTo>
                  <a:lnTo>
                    <a:pt x="11843" y="444"/>
                  </a:lnTo>
                  <a:lnTo>
                    <a:pt x="11861" y="38"/>
                  </a:lnTo>
                  <a:lnTo>
                    <a:pt x="0"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8"/>
            <p:cNvSpPr/>
            <p:nvPr/>
          </p:nvSpPr>
          <p:spPr>
            <a:xfrm flipH="1">
              <a:off x="-3155199" y="4231857"/>
              <a:ext cx="1879183" cy="24396"/>
            </a:xfrm>
            <a:custGeom>
              <a:avLst/>
              <a:gdLst/>
              <a:ahLst/>
              <a:cxnLst/>
              <a:rect l="l" t="t" r="r" b="b"/>
              <a:pathLst>
                <a:path w="11862" h="154" extrusionOk="0">
                  <a:moveTo>
                    <a:pt x="0" y="1"/>
                  </a:moveTo>
                  <a:lnTo>
                    <a:pt x="0" y="79"/>
                  </a:lnTo>
                  <a:lnTo>
                    <a:pt x="11861" y="153"/>
                  </a:lnTo>
                  <a:lnTo>
                    <a:pt x="11861" y="38"/>
                  </a:lnTo>
                  <a:lnTo>
                    <a:pt x="0"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8"/>
            <p:cNvSpPr/>
            <p:nvPr/>
          </p:nvSpPr>
          <p:spPr>
            <a:xfrm flipH="1">
              <a:off x="-1779793" y="3079053"/>
              <a:ext cx="433597" cy="500124"/>
            </a:xfrm>
            <a:custGeom>
              <a:avLst/>
              <a:gdLst/>
              <a:ahLst/>
              <a:cxnLst/>
              <a:rect l="l" t="t" r="r" b="b"/>
              <a:pathLst>
                <a:path w="2737" h="3157" extrusionOk="0">
                  <a:moveTo>
                    <a:pt x="135" y="0"/>
                  </a:moveTo>
                  <a:cubicBezTo>
                    <a:pt x="135" y="0"/>
                    <a:pt x="1" y="310"/>
                    <a:pt x="1" y="499"/>
                  </a:cubicBezTo>
                  <a:lnTo>
                    <a:pt x="1" y="2944"/>
                  </a:lnTo>
                  <a:cubicBezTo>
                    <a:pt x="1" y="3082"/>
                    <a:pt x="116" y="3156"/>
                    <a:pt x="116" y="3156"/>
                  </a:cubicBezTo>
                  <a:lnTo>
                    <a:pt x="2639" y="3156"/>
                  </a:lnTo>
                  <a:cubicBezTo>
                    <a:pt x="2639" y="3156"/>
                    <a:pt x="2736" y="3082"/>
                    <a:pt x="2736" y="2944"/>
                  </a:cubicBezTo>
                  <a:lnTo>
                    <a:pt x="2736" y="499"/>
                  </a:lnTo>
                  <a:cubicBezTo>
                    <a:pt x="2736" y="402"/>
                    <a:pt x="2699" y="250"/>
                    <a:pt x="2676" y="153"/>
                  </a:cubicBezTo>
                  <a:cubicBezTo>
                    <a:pt x="2639" y="56"/>
                    <a:pt x="2621" y="0"/>
                    <a:pt x="2621" y="0"/>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8"/>
            <p:cNvSpPr/>
            <p:nvPr/>
          </p:nvSpPr>
          <p:spPr>
            <a:xfrm flipH="1">
              <a:off x="-1767278" y="3094419"/>
              <a:ext cx="405715" cy="469391"/>
            </a:xfrm>
            <a:custGeom>
              <a:avLst/>
              <a:gdLst/>
              <a:ahLst/>
              <a:cxnLst/>
              <a:rect l="l" t="t" r="r" b="b"/>
              <a:pathLst>
                <a:path w="2561" h="2963" extrusionOk="0">
                  <a:moveTo>
                    <a:pt x="98" y="0"/>
                  </a:moveTo>
                  <a:cubicBezTo>
                    <a:pt x="61" y="97"/>
                    <a:pt x="1" y="287"/>
                    <a:pt x="1" y="402"/>
                  </a:cubicBezTo>
                  <a:lnTo>
                    <a:pt x="1" y="2847"/>
                  </a:lnTo>
                  <a:cubicBezTo>
                    <a:pt x="1" y="2907"/>
                    <a:pt x="19" y="2944"/>
                    <a:pt x="38" y="2962"/>
                  </a:cubicBezTo>
                  <a:lnTo>
                    <a:pt x="2505" y="2962"/>
                  </a:lnTo>
                  <a:cubicBezTo>
                    <a:pt x="2524" y="2944"/>
                    <a:pt x="2561" y="2907"/>
                    <a:pt x="2561" y="2847"/>
                  </a:cubicBezTo>
                  <a:lnTo>
                    <a:pt x="2561" y="402"/>
                  </a:lnTo>
                  <a:cubicBezTo>
                    <a:pt x="2561" y="287"/>
                    <a:pt x="2487" y="97"/>
                    <a:pt x="2464"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8"/>
            <p:cNvSpPr/>
            <p:nvPr/>
          </p:nvSpPr>
          <p:spPr>
            <a:xfrm flipH="1">
              <a:off x="-1773932" y="3036597"/>
              <a:ext cx="421081" cy="42614"/>
            </a:xfrm>
            <a:custGeom>
              <a:avLst/>
              <a:gdLst/>
              <a:ahLst/>
              <a:cxnLst/>
              <a:rect l="l" t="t" r="r" b="b"/>
              <a:pathLst>
                <a:path w="2658" h="269" extrusionOk="0">
                  <a:moveTo>
                    <a:pt x="56" y="0"/>
                  </a:moveTo>
                  <a:cubicBezTo>
                    <a:pt x="19" y="0"/>
                    <a:pt x="0" y="19"/>
                    <a:pt x="0" y="37"/>
                  </a:cubicBezTo>
                  <a:lnTo>
                    <a:pt x="0" y="231"/>
                  </a:lnTo>
                  <a:cubicBezTo>
                    <a:pt x="0" y="250"/>
                    <a:pt x="19" y="268"/>
                    <a:pt x="56" y="268"/>
                  </a:cubicBezTo>
                  <a:lnTo>
                    <a:pt x="2616" y="268"/>
                  </a:lnTo>
                  <a:cubicBezTo>
                    <a:pt x="2634" y="268"/>
                    <a:pt x="2657" y="250"/>
                    <a:pt x="2657" y="231"/>
                  </a:cubicBezTo>
                  <a:lnTo>
                    <a:pt x="2657" y="37"/>
                  </a:lnTo>
                  <a:cubicBezTo>
                    <a:pt x="2657" y="19"/>
                    <a:pt x="2634" y="0"/>
                    <a:pt x="2616"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8"/>
            <p:cNvSpPr/>
            <p:nvPr/>
          </p:nvSpPr>
          <p:spPr>
            <a:xfrm flipH="1">
              <a:off x="-1620898" y="3252520"/>
              <a:ext cx="243967" cy="164754"/>
            </a:xfrm>
            <a:custGeom>
              <a:avLst/>
              <a:gdLst/>
              <a:ahLst/>
              <a:cxnLst/>
              <a:rect l="l" t="t" r="r" b="b"/>
              <a:pathLst>
                <a:path w="1540" h="1040" extrusionOk="0">
                  <a:moveTo>
                    <a:pt x="1406" y="0"/>
                  </a:moveTo>
                  <a:lnTo>
                    <a:pt x="1" y="231"/>
                  </a:lnTo>
                  <a:lnTo>
                    <a:pt x="135" y="1040"/>
                  </a:lnTo>
                  <a:lnTo>
                    <a:pt x="1540" y="832"/>
                  </a:lnTo>
                  <a:lnTo>
                    <a:pt x="1406"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8"/>
            <p:cNvSpPr/>
            <p:nvPr/>
          </p:nvSpPr>
          <p:spPr>
            <a:xfrm flipH="1">
              <a:off x="-1395465" y="3036597"/>
              <a:ext cx="42615" cy="42614"/>
            </a:xfrm>
            <a:custGeom>
              <a:avLst/>
              <a:gdLst/>
              <a:ahLst/>
              <a:cxnLst/>
              <a:rect l="l" t="t" r="r" b="b"/>
              <a:pathLst>
                <a:path w="269" h="269" extrusionOk="0">
                  <a:moveTo>
                    <a:pt x="56" y="0"/>
                  </a:moveTo>
                  <a:cubicBezTo>
                    <a:pt x="19" y="0"/>
                    <a:pt x="0" y="19"/>
                    <a:pt x="0" y="37"/>
                  </a:cubicBezTo>
                  <a:lnTo>
                    <a:pt x="0" y="231"/>
                  </a:lnTo>
                  <a:cubicBezTo>
                    <a:pt x="0" y="250"/>
                    <a:pt x="19" y="268"/>
                    <a:pt x="56" y="268"/>
                  </a:cubicBezTo>
                  <a:lnTo>
                    <a:pt x="268" y="268"/>
                  </a:lnTo>
                  <a:lnTo>
                    <a:pt x="268"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8"/>
            <p:cNvSpPr/>
            <p:nvPr/>
          </p:nvSpPr>
          <p:spPr>
            <a:xfrm flipH="1">
              <a:off x="-1773932" y="3036597"/>
              <a:ext cx="421081" cy="42614"/>
            </a:xfrm>
            <a:custGeom>
              <a:avLst/>
              <a:gdLst/>
              <a:ahLst/>
              <a:cxnLst/>
              <a:rect l="l" t="t" r="r" b="b"/>
              <a:pathLst>
                <a:path w="2658" h="269" extrusionOk="0">
                  <a:moveTo>
                    <a:pt x="2500" y="0"/>
                  </a:moveTo>
                  <a:lnTo>
                    <a:pt x="2172" y="171"/>
                  </a:lnTo>
                  <a:cubicBezTo>
                    <a:pt x="2172" y="171"/>
                    <a:pt x="287" y="208"/>
                    <a:pt x="0" y="208"/>
                  </a:cubicBezTo>
                  <a:lnTo>
                    <a:pt x="0" y="231"/>
                  </a:lnTo>
                  <a:cubicBezTo>
                    <a:pt x="0" y="250"/>
                    <a:pt x="19" y="268"/>
                    <a:pt x="56" y="268"/>
                  </a:cubicBezTo>
                  <a:lnTo>
                    <a:pt x="2616" y="268"/>
                  </a:lnTo>
                  <a:cubicBezTo>
                    <a:pt x="2634" y="268"/>
                    <a:pt x="2657" y="250"/>
                    <a:pt x="2657" y="231"/>
                  </a:cubicBezTo>
                  <a:lnTo>
                    <a:pt x="2657" y="37"/>
                  </a:lnTo>
                  <a:cubicBezTo>
                    <a:pt x="2657" y="19"/>
                    <a:pt x="2634" y="0"/>
                    <a:pt x="2616"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8"/>
            <p:cNvSpPr/>
            <p:nvPr/>
          </p:nvSpPr>
          <p:spPr>
            <a:xfrm flipH="1">
              <a:off x="-1623907" y="3036597"/>
              <a:ext cx="63843" cy="42614"/>
            </a:xfrm>
            <a:custGeom>
              <a:avLst/>
              <a:gdLst/>
              <a:ahLst/>
              <a:cxnLst/>
              <a:rect l="l" t="t" r="r" b="b"/>
              <a:pathLst>
                <a:path w="403" h="269" extrusionOk="0">
                  <a:moveTo>
                    <a:pt x="97" y="0"/>
                  </a:moveTo>
                  <a:lnTo>
                    <a:pt x="0" y="268"/>
                  </a:lnTo>
                  <a:lnTo>
                    <a:pt x="310" y="268"/>
                  </a:lnTo>
                  <a:lnTo>
                    <a:pt x="402"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8"/>
            <p:cNvSpPr/>
            <p:nvPr/>
          </p:nvSpPr>
          <p:spPr>
            <a:xfrm flipH="1">
              <a:off x="-2447377" y="3079053"/>
              <a:ext cx="432805" cy="500124"/>
            </a:xfrm>
            <a:custGeom>
              <a:avLst/>
              <a:gdLst/>
              <a:ahLst/>
              <a:cxnLst/>
              <a:rect l="l" t="t" r="r" b="b"/>
              <a:pathLst>
                <a:path w="2732" h="3157" extrusionOk="0">
                  <a:moveTo>
                    <a:pt x="116" y="0"/>
                  </a:moveTo>
                  <a:cubicBezTo>
                    <a:pt x="116" y="0"/>
                    <a:pt x="0" y="310"/>
                    <a:pt x="0" y="499"/>
                  </a:cubicBezTo>
                  <a:lnTo>
                    <a:pt x="0" y="2944"/>
                  </a:lnTo>
                  <a:cubicBezTo>
                    <a:pt x="0" y="3082"/>
                    <a:pt x="97" y="3156"/>
                    <a:pt x="97" y="3156"/>
                  </a:cubicBezTo>
                  <a:lnTo>
                    <a:pt x="2616" y="3156"/>
                  </a:lnTo>
                  <a:cubicBezTo>
                    <a:pt x="2616" y="3156"/>
                    <a:pt x="2731" y="3082"/>
                    <a:pt x="2731" y="2944"/>
                  </a:cubicBezTo>
                  <a:lnTo>
                    <a:pt x="2731" y="499"/>
                  </a:lnTo>
                  <a:cubicBezTo>
                    <a:pt x="2731" y="402"/>
                    <a:pt x="2694" y="250"/>
                    <a:pt x="2657" y="153"/>
                  </a:cubicBezTo>
                  <a:cubicBezTo>
                    <a:pt x="2639" y="56"/>
                    <a:pt x="2597" y="0"/>
                    <a:pt x="2597" y="0"/>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8"/>
            <p:cNvSpPr/>
            <p:nvPr/>
          </p:nvSpPr>
          <p:spPr>
            <a:xfrm flipH="1">
              <a:off x="-2432644" y="3094419"/>
              <a:ext cx="402705" cy="469391"/>
            </a:xfrm>
            <a:custGeom>
              <a:avLst/>
              <a:gdLst/>
              <a:ahLst/>
              <a:cxnLst/>
              <a:rect l="l" t="t" r="r" b="b"/>
              <a:pathLst>
                <a:path w="2542" h="2963" extrusionOk="0">
                  <a:moveTo>
                    <a:pt x="93" y="0"/>
                  </a:moveTo>
                  <a:cubicBezTo>
                    <a:pt x="56" y="97"/>
                    <a:pt x="0" y="287"/>
                    <a:pt x="0" y="402"/>
                  </a:cubicBezTo>
                  <a:lnTo>
                    <a:pt x="0" y="2847"/>
                  </a:lnTo>
                  <a:cubicBezTo>
                    <a:pt x="0" y="2907"/>
                    <a:pt x="19" y="2944"/>
                    <a:pt x="37" y="2962"/>
                  </a:cubicBezTo>
                  <a:lnTo>
                    <a:pt x="2500" y="2962"/>
                  </a:lnTo>
                  <a:cubicBezTo>
                    <a:pt x="2519" y="2944"/>
                    <a:pt x="2542" y="2907"/>
                    <a:pt x="2542" y="2847"/>
                  </a:cubicBezTo>
                  <a:lnTo>
                    <a:pt x="2542" y="402"/>
                  </a:lnTo>
                  <a:cubicBezTo>
                    <a:pt x="2542" y="287"/>
                    <a:pt x="2482" y="97"/>
                    <a:pt x="2445"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8"/>
            <p:cNvSpPr/>
            <p:nvPr/>
          </p:nvSpPr>
          <p:spPr>
            <a:xfrm flipH="1">
              <a:off x="-2441515" y="3036597"/>
              <a:ext cx="421081" cy="42614"/>
            </a:xfrm>
            <a:custGeom>
              <a:avLst/>
              <a:gdLst/>
              <a:ahLst/>
              <a:cxnLst/>
              <a:rect l="l" t="t" r="r" b="b"/>
              <a:pathLst>
                <a:path w="2658" h="269" extrusionOk="0">
                  <a:moveTo>
                    <a:pt x="37" y="0"/>
                  </a:moveTo>
                  <a:cubicBezTo>
                    <a:pt x="19" y="0"/>
                    <a:pt x="0" y="19"/>
                    <a:pt x="0" y="37"/>
                  </a:cubicBezTo>
                  <a:lnTo>
                    <a:pt x="0" y="231"/>
                  </a:lnTo>
                  <a:cubicBezTo>
                    <a:pt x="0" y="250"/>
                    <a:pt x="19" y="268"/>
                    <a:pt x="37" y="268"/>
                  </a:cubicBezTo>
                  <a:lnTo>
                    <a:pt x="2602" y="268"/>
                  </a:lnTo>
                  <a:cubicBezTo>
                    <a:pt x="2639" y="268"/>
                    <a:pt x="2657" y="250"/>
                    <a:pt x="2657" y="231"/>
                  </a:cubicBezTo>
                  <a:lnTo>
                    <a:pt x="2657" y="37"/>
                  </a:lnTo>
                  <a:cubicBezTo>
                    <a:pt x="2657" y="19"/>
                    <a:pt x="2639" y="0"/>
                    <a:pt x="2602"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8"/>
            <p:cNvSpPr/>
            <p:nvPr/>
          </p:nvSpPr>
          <p:spPr>
            <a:xfrm flipH="1">
              <a:off x="-2386543" y="3234143"/>
              <a:ext cx="256324" cy="201507"/>
            </a:xfrm>
            <a:custGeom>
              <a:avLst/>
              <a:gdLst/>
              <a:ahLst/>
              <a:cxnLst/>
              <a:rect l="l" t="t" r="r" b="b"/>
              <a:pathLst>
                <a:path w="1618" h="1272" extrusionOk="0">
                  <a:moveTo>
                    <a:pt x="292" y="1"/>
                  </a:moveTo>
                  <a:lnTo>
                    <a:pt x="0" y="772"/>
                  </a:lnTo>
                  <a:lnTo>
                    <a:pt x="1331" y="1271"/>
                  </a:lnTo>
                  <a:lnTo>
                    <a:pt x="1618" y="504"/>
                  </a:lnTo>
                  <a:lnTo>
                    <a:pt x="292"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8"/>
            <p:cNvSpPr/>
            <p:nvPr/>
          </p:nvSpPr>
          <p:spPr>
            <a:xfrm flipH="1">
              <a:off x="-2063049" y="3036597"/>
              <a:ext cx="42615" cy="42614"/>
            </a:xfrm>
            <a:custGeom>
              <a:avLst/>
              <a:gdLst/>
              <a:ahLst/>
              <a:cxnLst/>
              <a:rect l="l" t="t" r="r" b="b"/>
              <a:pathLst>
                <a:path w="269" h="269" extrusionOk="0">
                  <a:moveTo>
                    <a:pt x="37" y="0"/>
                  </a:moveTo>
                  <a:cubicBezTo>
                    <a:pt x="19" y="0"/>
                    <a:pt x="0" y="19"/>
                    <a:pt x="0" y="37"/>
                  </a:cubicBezTo>
                  <a:lnTo>
                    <a:pt x="0" y="231"/>
                  </a:lnTo>
                  <a:cubicBezTo>
                    <a:pt x="0" y="250"/>
                    <a:pt x="19" y="268"/>
                    <a:pt x="37" y="268"/>
                  </a:cubicBezTo>
                  <a:lnTo>
                    <a:pt x="250" y="268"/>
                  </a:lnTo>
                  <a:cubicBezTo>
                    <a:pt x="268" y="190"/>
                    <a:pt x="268" y="74"/>
                    <a:pt x="268"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8"/>
            <p:cNvSpPr/>
            <p:nvPr/>
          </p:nvSpPr>
          <p:spPr>
            <a:xfrm flipH="1">
              <a:off x="-2441515" y="3036597"/>
              <a:ext cx="421081" cy="42614"/>
            </a:xfrm>
            <a:custGeom>
              <a:avLst/>
              <a:gdLst/>
              <a:ahLst/>
              <a:cxnLst/>
              <a:rect l="l" t="t" r="r" b="b"/>
              <a:pathLst>
                <a:path w="2658" h="269" extrusionOk="0">
                  <a:moveTo>
                    <a:pt x="2486" y="0"/>
                  </a:moveTo>
                  <a:lnTo>
                    <a:pt x="2177" y="171"/>
                  </a:lnTo>
                  <a:cubicBezTo>
                    <a:pt x="2177" y="171"/>
                    <a:pt x="291" y="208"/>
                    <a:pt x="0" y="208"/>
                  </a:cubicBezTo>
                  <a:lnTo>
                    <a:pt x="0" y="231"/>
                  </a:lnTo>
                  <a:cubicBezTo>
                    <a:pt x="0" y="250"/>
                    <a:pt x="19" y="268"/>
                    <a:pt x="37" y="268"/>
                  </a:cubicBezTo>
                  <a:lnTo>
                    <a:pt x="2602" y="268"/>
                  </a:lnTo>
                  <a:cubicBezTo>
                    <a:pt x="2639" y="268"/>
                    <a:pt x="2657" y="250"/>
                    <a:pt x="2657" y="231"/>
                  </a:cubicBezTo>
                  <a:lnTo>
                    <a:pt x="2657" y="37"/>
                  </a:lnTo>
                  <a:cubicBezTo>
                    <a:pt x="2657" y="19"/>
                    <a:pt x="2639" y="0"/>
                    <a:pt x="2602"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8"/>
            <p:cNvSpPr/>
            <p:nvPr/>
          </p:nvSpPr>
          <p:spPr>
            <a:xfrm flipH="1">
              <a:off x="-2289273" y="3036597"/>
              <a:ext cx="61784" cy="42614"/>
            </a:xfrm>
            <a:custGeom>
              <a:avLst/>
              <a:gdLst/>
              <a:ahLst/>
              <a:cxnLst/>
              <a:rect l="l" t="t" r="r" b="b"/>
              <a:pathLst>
                <a:path w="390" h="269" extrusionOk="0">
                  <a:moveTo>
                    <a:pt x="98" y="0"/>
                  </a:moveTo>
                  <a:lnTo>
                    <a:pt x="1" y="268"/>
                  </a:lnTo>
                  <a:lnTo>
                    <a:pt x="292" y="268"/>
                  </a:lnTo>
                  <a:lnTo>
                    <a:pt x="389"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8"/>
            <p:cNvSpPr/>
            <p:nvPr/>
          </p:nvSpPr>
          <p:spPr>
            <a:xfrm flipH="1">
              <a:off x="-3152189" y="3079053"/>
              <a:ext cx="436448" cy="500124"/>
            </a:xfrm>
            <a:custGeom>
              <a:avLst/>
              <a:gdLst/>
              <a:ahLst/>
              <a:cxnLst/>
              <a:rect l="l" t="t" r="r" b="b"/>
              <a:pathLst>
                <a:path w="2755" h="3157" extrusionOk="0">
                  <a:moveTo>
                    <a:pt x="135" y="0"/>
                  </a:moveTo>
                  <a:cubicBezTo>
                    <a:pt x="135" y="0"/>
                    <a:pt x="1" y="310"/>
                    <a:pt x="1" y="499"/>
                  </a:cubicBezTo>
                  <a:lnTo>
                    <a:pt x="1" y="2944"/>
                  </a:lnTo>
                  <a:cubicBezTo>
                    <a:pt x="1" y="3082"/>
                    <a:pt x="116" y="3156"/>
                    <a:pt x="116" y="3156"/>
                  </a:cubicBezTo>
                  <a:lnTo>
                    <a:pt x="2639" y="3156"/>
                  </a:lnTo>
                  <a:cubicBezTo>
                    <a:pt x="2639" y="3156"/>
                    <a:pt x="2755" y="3082"/>
                    <a:pt x="2755" y="2944"/>
                  </a:cubicBezTo>
                  <a:lnTo>
                    <a:pt x="2755" y="499"/>
                  </a:lnTo>
                  <a:cubicBezTo>
                    <a:pt x="2755" y="402"/>
                    <a:pt x="2718" y="250"/>
                    <a:pt x="2676" y="153"/>
                  </a:cubicBezTo>
                  <a:cubicBezTo>
                    <a:pt x="2658" y="56"/>
                    <a:pt x="2621" y="0"/>
                    <a:pt x="2621" y="0"/>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8"/>
            <p:cNvSpPr/>
            <p:nvPr/>
          </p:nvSpPr>
          <p:spPr>
            <a:xfrm flipH="1">
              <a:off x="-3136822" y="3094419"/>
              <a:ext cx="405715" cy="469391"/>
            </a:xfrm>
            <a:custGeom>
              <a:avLst/>
              <a:gdLst/>
              <a:ahLst/>
              <a:cxnLst/>
              <a:rect l="l" t="t" r="r" b="b"/>
              <a:pathLst>
                <a:path w="2561" h="2963" extrusionOk="0">
                  <a:moveTo>
                    <a:pt x="98" y="0"/>
                  </a:moveTo>
                  <a:cubicBezTo>
                    <a:pt x="79" y="97"/>
                    <a:pt x="1" y="287"/>
                    <a:pt x="1" y="402"/>
                  </a:cubicBezTo>
                  <a:lnTo>
                    <a:pt x="1" y="2847"/>
                  </a:lnTo>
                  <a:cubicBezTo>
                    <a:pt x="1" y="2907"/>
                    <a:pt x="38" y="2944"/>
                    <a:pt x="56" y="2962"/>
                  </a:cubicBezTo>
                  <a:lnTo>
                    <a:pt x="2505" y="2962"/>
                  </a:lnTo>
                  <a:cubicBezTo>
                    <a:pt x="2524" y="2944"/>
                    <a:pt x="2561" y="2907"/>
                    <a:pt x="2561" y="2847"/>
                  </a:cubicBezTo>
                  <a:lnTo>
                    <a:pt x="2561" y="402"/>
                  </a:lnTo>
                  <a:cubicBezTo>
                    <a:pt x="2561" y="287"/>
                    <a:pt x="2505" y="97"/>
                    <a:pt x="2464"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8"/>
            <p:cNvSpPr/>
            <p:nvPr/>
          </p:nvSpPr>
          <p:spPr>
            <a:xfrm flipH="1">
              <a:off x="-3142684" y="3036597"/>
              <a:ext cx="417438" cy="42614"/>
            </a:xfrm>
            <a:custGeom>
              <a:avLst/>
              <a:gdLst/>
              <a:ahLst/>
              <a:cxnLst/>
              <a:rect l="l" t="t" r="r" b="b"/>
              <a:pathLst>
                <a:path w="2635" h="269" extrusionOk="0">
                  <a:moveTo>
                    <a:pt x="38" y="0"/>
                  </a:moveTo>
                  <a:cubicBezTo>
                    <a:pt x="19" y="0"/>
                    <a:pt x="1" y="19"/>
                    <a:pt x="1" y="37"/>
                  </a:cubicBezTo>
                  <a:lnTo>
                    <a:pt x="1" y="231"/>
                  </a:lnTo>
                  <a:cubicBezTo>
                    <a:pt x="1" y="250"/>
                    <a:pt x="19" y="268"/>
                    <a:pt x="38" y="268"/>
                  </a:cubicBezTo>
                  <a:lnTo>
                    <a:pt x="2598" y="268"/>
                  </a:lnTo>
                  <a:cubicBezTo>
                    <a:pt x="2616" y="268"/>
                    <a:pt x="2635" y="250"/>
                    <a:pt x="2635" y="231"/>
                  </a:cubicBezTo>
                  <a:lnTo>
                    <a:pt x="2635" y="37"/>
                  </a:lnTo>
                  <a:cubicBezTo>
                    <a:pt x="2635" y="19"/>
                    <a:pt x="2616" y="0"/>
                    <a:pt x="2598"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8"/>
            <p:cNvSpPr/>
            <p:nvPr/>
          </p:nvSpPr>
          <p:spPr>
            <a:xfrm flipH="1">
              <a:off x="-2886518" y="3252520"/>
              <a:ext cx="170777" cy="180121"/>
            </a:xfrm>
            <a:custGeom>
              <a:avLst/>
              <a:gdLst/>
              <a:ahLst/>
              <a:cxnLst/>
              <a:rect l="l" t="t" r="r" b="b"/>
              <a:pathLst>
                <a:path w="1078" h="1137" extrusionOk="0">
                  <a:moveTo>
                    <a:pt x="1" y="0"/>
                  </a:moveTo>
                  <a:lnTo>
                    <a:pt x="1" y="869"/>
                  </a:lnTo>
                  <a:lnTo>
                    <a:pt x="828" y="1137"/>
                  </a:lnTo>
                  <a:lnTo>
                    <a:pt x="1078" y="347"/>
                  </a:lnTo>
                  <a:lnTo>
                    <a:pt x="1"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8"/>
            <p:cNvSpPr/>
            <p:nvPr/>
          </p:nvSpPr>
          <p:spPr>
            <a:xfrm flipH="1">
              <a:off x="-2767861" y="3036597"/>
              <a:ext cx="42615" cy="42614"/>
            </a:xfrm>
            <a:custGeom>
              <a:avLst/>
              <a:gdLst/>
              <a:ahLst/>
              <a:cxnLst/>
              <a:rect l="l" t="t" r="r" b="b"/>
              <a:pathLst>
                <a:path w="269" h="269" extrusionOk="0">
                  <a:moveTo>
                    <a:pt x="38" y="0"/>
                  </a:moveTo>
                  <a:cubicBezTo>
                    <a:pt x="19" y="0"/>
                    <a:pt x="1" y="19"/>
                    <a:pt x="1" y="37"/>
                  </a:cubicBezTo>
                  <a:lnTo>
                    <a:pt x="1" y="231"/>
                  </a:lnTo>
                  <a:cubicBezTo>
                    <a:pt x="1" y="250"/>
                    <a:pt x="19" y="268"/>
                    <a:pt x="38" y="268"/>
                  </a:cubicBezTo>
                  <a:lnTo>
                    <a:pt x="250" y="268"/>
                  </a:lnTo>
                  <a:cubicBezTo>
                    <a:pt x="250" y="190"/>
                    <a:pt x="269" y="74"/>
                    <a:pt x="269"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8"/>
            <p:cNvSpPr/>
            <p:nvPr/>
          </p:nvSpPr>
          <p:spPr>
            <a:xfrm flipH="1">
              <a:off x="-3142684" y="3036597"/>
              <a:ext cx="417438" cy="42614"/>
            </a:xfrm>
            <a:custGeom>
              <a:avLst/>
              <a:gdLst/>
              <a:ahLst/>
              <a:cxnLst/>
              <a:rect l="l" t="t" r="r" b="b"/>
              <a:pathLst>
                <a:path w="2635" h="269" extrusionOk="0">
                  <a:moveTo>
                    <a:pt x="2482" y="0"/>
                  </a:moveTo>
                  <a:lnTo>
                    <a:pt x="2154" y="171"/>
                  </a:lnTo>
                  <a:cubicBezTo>
                    <a:pt x="2154" y="171"/>
                    <a:pt x="287" y="208"/>
                    <a:pt x="1" y="208"/>
                  </a:cubicBezTo>
                  <a:lnTo>
                    <a:pt x="1" y="231"/>
                  </a:lnTo>
                  <a:cubicBezTo>
                    <a:pt x="1" y="250"/>
                    <a:pt x="19" y="268"/>
                    <a:pt x="38" y="268"/>
                  </a:cubicBezTo>
                  <a:lnTo>
                    <a:pt x="2598" y="268"/>
                  </a:lnTo>
                  <a:cubicBezTo>
                    <a:pt x="2616" y="268"/>
                    <a:pt x="2635" y="250"/>
                    <a:pt x="2635" y="231"/>
                  </a:cubicBezTo>
                  <a:lnTo>
                    <a:pt x="2635" y="37"/>
                  </a:lnTo>
                  <a:cubicBezTo>
                    <a:pt x="2635" y="19"/>
                    <a:pt x="2616" y="0"/>
                    <a:pt x="2598"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8"/>
            <p:cNvSpPr/>
            <p:nvPr/>
          </p:nvSpPr>
          <p:spPr>
            <a:xfrm flipH="1">
              <a:off x="-2993452" y="3036597"/>
              <a:ext cx="60992" cy="42614"/>
            </a:xfrm>
            <a:custGeom>
              <a:avLst/>
              <a:gdLst/>
              <a:ahLst/>
              <a:cxnLst/>
              <a:rect l="l" t="t" r="r" b="b"/>
              <a:pathLst>
                <a:path w="385" h="269" extrusionOk="0">
                  <a:moveTo>
                    <a:pt x="98" y="0"/>
                  </a:moveTo>
                  <a:lnTo>
                    <a:pt x="1" y="268"/>
                  </a:lnTo>
                  <a:lnTo>
                    <a:pt x="287" y="268"/>
                  </a:lnTo>
                  <a:lnTo>
                    <a:pt x="384"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8"/>
            <p:cNvSpPr/>
            <p:nvPr/>
          </p:nvSpPr>
          <p:spPr>
            <a:xfrm flipH="1">
              <a:off x="-1779793" y="3734901"/>
              <a:ext cx="433597" cy="497114"/>
            </a:xfrm>
            <a:custGeom>
              <a:avLst/>
              <a:gdLst/>
              <a:ahLst/>
              <a:cxnLst/>
              <a:rect l="l" t="t" r="r" b="b"/>
              <a:pathLst>
                <a:path w="2737" h="3138" extrusionOk="0">
                  <a:moveTo>
                    <a:pt x="135" y="0"/>
                  </a:moveTo>
                  <a:cubicBezTo>
                    <a:pt x="135" y="0"/>
                    <a:pt x="1" y="287"/>
                    <a:pt x="1" y="499"/>
                  </a:cubicBezTo>
                  <a:lnTo>
                    <a:pt x="1" y="2944"/>
                  </a:lnTo>
                  <a:cubicBezTo>
                    <a:pt x="1" y="3078"/>
                    <a:pt x="116" y="3138"/>
                    <a:pt x="116" y="3138"/>
                  </a:cubicBezTo>
                  <a:lnTo>
                    <a:pt x="2639" y="3138"/>
                  </a:lnTo>
                  <a:cubicBezTo>
                    <a:pt x="2639" y="3138"/>
                    <a:pt x="2736" y="3059"/>
                    <a:pt x="2736" y="2944"/>
                  </a:cubicBezTo>
                  <a:lnTo>
                    <a:pt x="2736" y="499"/>
                  </a:lnTo>
                  <a:cubicBezTo>
                    <a:pt x="2736" y="384"/>
                    <a:pt x="2699" y="231"/>
                    <a:pt x="2676" y="134"/>
                  </a:cubicBezTo>
                  <a:cubicBezTo>
                    <a:pt x="2639" y="56"/>
                    <a:pt x="2621" y="0"/>
                    <a:pt x="2621" y="0"/>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8"/>
            <p:cNvSpPr/>
            <p:nvPr/>
          </p:nvSpPr>
          <p:spPr>
            <a:xfrm flipH="1">
              <a:off x="-1767278" y="3753119"/>
              <a:ext cx="405715" cy="469391"/>
            </a:xfrm>
            <a:custGeom>
              <a:avLst/>
              <a:gdLst/>
              <a:ahLst/>
              <a:cxnLst/>
              <a:rect l="l" t="t" r="r" b="b"/>
              <a:pathLst>
                <a:path w="2561" h="2963" extrusionOk="0">
                  <a:moveTo>
                    <a:pt x="98" y="1"/>
                  </a:moveTo>
                  <a:cubicBezTo>
                    <a:pt x="61" y="98"/>
                    <a:pt x="1" y="269"/>
                    <a:pt x="1" y="403"/>
                  </a:cubicBezTo>
                  <a:lnTo>
                    <a:pt x="1" y="2847"/>
                  </a:lnTo>
                  <a:cubicBezTo>
                    <a:pt x="1" y="2907"/>
                    <a:pt x="19" y="2944"/>
                    <a:pt x="38" y="2963"/>
                  </a:cubicBezTo>
                  <a:lnTo>
                    <a:pt x="2505" y="2963"/>
                  </a:lnTo>
                  <a:cubicBezTo>
                    <a:pt x="2524" y="2926"/>
                    <a:pt x="2561" y="2889"/>
                    <a:pt x="2561" y="2847"/>
                  </a:cubicBezTo>
                  <a:lnTo>
                    <a:pt x="2561" y="403"/>
                  </a:lnTo>
                  <a:cubicBezTo>
                    <a:pt x="2561" y="269"/>
                    <a:pt x="2487" y="98"/>
                    <a:pt x="2464"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8"/>
            <p:cNvSpPr/>
            <p:nvPr/>
          </p:nvSpPr>
          <p:spPr>
            <a:xfrm flipH="1">
              <a:off x="-1773932" y="3688802"/>
              <a:ext cx="421081" cy="46258"/>
            </a:xfrm>
            <a:custGeom>
              <a:avLst/>
              <a:gdLst/>
              <a:ahLst/>
              <a:cxnLst/>
              <a:rect l="l" t="t" r="r" b="b"/>
              <a:pathLst>
                <a:path w="2658" h="292" extrusionOk="0">
                  <a:moveTo>
                    <a:pt x="56" y="0"/>
                  </a:moveTo>
                  <a:cubicBezTo>
                    <a:pt x="19" y="0"/>
                    <a:pt x="0" y="19"/>
                    <a:pt x="0" y="60"/>
                  </a:cubicBezTo>
                  <a:lnTo>
                    <a:pt x="0" y="231"/>
                  </a:lnTo>
                  <a:cubicBezTo>
                    <a:pt x="0" y="273"/>
                    <a:pt x="19" y="291"/>
                    <a:pt x="56" y="291"/>
                  </a:cubicBezTo>
                  <a:lnTo>
                    <a:pt x="2616" y="291"/>
                  </a:lnTo>
                  <a:cubicBezTo>
                    <a:pt x="2634" y="291"/>
                    <a:pt x="2657" y="273"/>
                    <a:pt x="2657" y="231"/>
                  </a:cubicBezTo>
                  <a:lnTo>
                    <a:pt x="2657" y="60"/>
                  </a:lnTo>
                  <a:cubicBezTo>
                    <a:pt x="2657" y="19"/>
                    <a:pt x="2634" y="0"/>
                    <a:pt x="2616"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8"/>
            <p:cNvSpPr/>
            <p:nvPr/>
          </p:nvSpPr>
          <p:spPr>
            <a:xfrm flipH="1">
              <a:off x="-1666998" y="3978548"/>
              <a:ext cx="235096" cy="149546"/>
            </a:xfrm>
            <a:custGeom>
              <a:avLst/>
              <a:gdLst/>
              <a:ahLst/>
              <a:cxnLst/>
              <a:rect l="l" t="t" r="r" b="b"/>
              <a:pathLst>
                <a:path w="1484" h="944" extrusionOk="0">
                  <a:moveTo>
                    <a:pt x="79" y="1"/>
                  </a:moveTo>
                  <a:lnTo>
                    <a:pt x="0" y="828"/>
                  </a:lnTo>
                  <a:lnTo>
                    <a:pt x="1424" y="944"/>
                  </a:lnTo>
                  <a:lnTo>
                    <a:pt x="1484" y="116"/>
                  </a:lnTo>
                  <a:lnTo>
                    <a:pt x="79"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8"/>
            <p:cNvSpPr/>
            <p:nvPr/>
          </p:nvSpPr>
          <p:spPr>
            <a:xfrm flipH="1">
              <a:off x="-1395465" y="3688802"/>
              <a:ext cx="42615" cy="46258"/>
            </a:xfrm>
            <a:custGeom>
              <a:avLst/>
              <a:gdLst/>
              <a:ahLst/>
              <a:cxnLst/>
              <a:rect l="l" t="t" r="r" b="b"/>
              <a:pathLst>
                <a:path w="269" h="292" extrusionOk="0">
                  <a:moveTo>
                    <a:pt x="56" y="0"/>
                  </a:moveTo>
                  <a:cubicBezTo>
                    <a:pt x="19" y="0"/>
                    <a:pt x="0" y="19"/>
                    <a:pt x="0" y="60"/>
                  </a:cubicBezTo>
                  <a:lnTo>
                    <a:pt x="0" y="231"/>
                  </a:lnTo>
                  <a:cubicBezTo>
                    <a:pt x="0" y="273"/>
                    <a:pt x="19" y="291"/>
                    <a:pt x="56" y="291"/>
                  </a:cubicBezTo>
                  <a:lnTo>
                    <a:pt x="268" y="291"/>
                  </a:lnTo>
                  <a:lnTo>
                    <a:pt x="268"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8"/>
            <p:cNvSpPr/>
            <p:nvPr/>
          </p:nvSpPr>
          <p:spPr>
            <a:xfrm flipH="1">
              <a:off x="-1773932" y="3688802"/>
              <a:ext cx="421081" cy="46258"/>
            </a:xfrm>
            <a:custGeom>
              <a:avLst/>
              <a:gdLst/>
              <a:ahLst/>
              <a:cxnLst/>
              <a:rect l="l" t="t" r="r" b="b"/>
              <a:pathLst>
                <a:path w="2658" h="292" extrusionOk="0">
                  <a:moveTo>
                    <a:pt x="2500" y="0"/>
                  </a:moveTo>
                  <a:lnTo>
                    <a:pt x="2172" y="176"/>
                  </a:lnTo>
                  <a:cubicBezTo>
                    <a:pt x="2172" y="176"/>
                    <a:pt x="287" y="213"/>
                    <a:pt x="0" y="213"/>
                  </a:cubicBezTo>
                  <a:lnTo>
                    <a:pt x="0" y="231"/>
                  </a:lnTo>
                  <a:cubicBezTo>
                    <a:pt x="0" y="273"/>
                    <a:pt x="19" y="291"/>
                    <a:pt x="56" y="291"/>
                  </a:cubicBezTo>
                  <a:lnTo>
                    <a:pt x="2616" y="291"/>
                  </a:lnTo>
                  <a:cubicBezTo>
                    <a:pt x="2634" y="291"/>
                    <a:pt x="2657" y="273"/>
                    <a:pt x="2657" y="231"/>
                  </a:cubicBezTo>
                  <a:lnTo>
                    <a:pt x="2657" y="60"/>
                  </a:lnTo>
                  <a:cubicBezTo>
                    <a:pt x="2657" y="19"/>
                    <a:pt x="2634" y="0"/>
                    <a:pt x="2616"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8"/>
            <p:cNvSpPr/>
            <p:nvPr/>
          </p:nvSpPr>
          <p:spPr>
            <a:xfrm flipH="1">
              <a:off x="-1623907" y="3688802"/>
              <a:ext cx="63843" cy="46258"/>
            </a:xfrm>
            <a:custGeom>
              <a:avLst/>
              <a:gdLst/>
              <a:ahLst/>
              <a:cxnLst/>
              <a:rect l="l" t="t" r="r" b="b"/>
              <a:pathLst>
                <a:path w="403" h="292" extrusionOk="0">
                  <a:moveTo>
                    <a:pt x="97" y="0"/>
                  </a:moveTo>
                  <a:lnTo>
                    <a:pt x="0" y="291"/>
                  </a:lnTo>
                  <a:lnTo>
                    <a:pt x="310" y="291"/>
                  </a:lnTo>
                  <a:lnTo>
                    <a:pt x="402"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8"/>
            <p:cNvSpPr/>
            <p:nvPr/>
          </p:nvSpPr>
          <p:spPr>
            <a:xfrm flipH="1">
              <a:off x="-2447377" y="3737753"/>
              <a:ext cx="432805" cy="500124"/>
            </a:xfrm>
            <a:custGeom>
              <a:avLst/>
              <a:gdLst/>
              <a:ahLst/>
              <a:cxnLst/>
              <a:rect l="l" t="t" r="r" b="b"/>
              <a:pathLst>
                <a:path w="2732" h="3157" extrusionOk="0">
                  <a:moveTo>
                    <a:pt x="116" y="1"/>
                  </a:moveTo>
                  <a:cubicBezTo>
                    <a:pt x="116" y="1"/>
                    <a:pt x="0" y="287"/>
                    <a:pt x="0" y="500"/>
                  </a:cubicBezTo>
                  <a:lnTo>
                    <a:pt x="0" y="2944"/>
                  </a:lnTo>
                  <a:cubicBezTo>
                    <a:pt x="0" y="3083"/>
                    <a:pt x="97" y="3157"/>
                    <a:pt x="97" y="3157"/>
                  </a:cubicBezTo>
                  <a:lnTo>
                    <a:pt x="2616" y="3157"/>
                  </a:lnTo>
                  <a:cubicBezTo>
                    <a:pt x="2616" y="3157"/>
                    <a:pt x="2731" y="3060"/>
                    <a:pt x="2731" y="2944"/>
                  </a:cubicBezTo>
                  <a:lnTo>
                    <a:pt x="2731" y="500"/>
                  </a:lnTo>
                  <a:cubicBezTo>
                    <a:pt x="2731" y="384"/>
                    <a:pt x="2694" y="250"/>
                    <a:pt x="2657" y="135"/>
                  </a:cubicBezTo>
                  <a:cubicBezTo>
                    <a:pt x="2639" y="56"/>
                    <a:pt x="2597" y="1"/>
                    <a:pt x="2597"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8"/>
            <p:cNvSpPr/>
            <p:nvPr/>
          </p:nvSpPr>
          <p:spPr>
            <a:xfrm flipH="1">
              <a:off x="-2432644" y="3753119"/>
              <a:ext cx="402705" cy="469391"/>
            </a:xfrm>
            <a:custGeom>
              <a:avLst/>
              <a:gdLst/>
              <a:ahLst/>
              <a:cxnLst/>
              <a:rect l="l" t="t" r="r" b="b"/>
              <a:pathLst>
                <a:path w="2542" h="2963" extrusionOk="0">
                  <a:moveTo>
                    <a:pt x="93" y="1"/>
                  </a:moveTo>
                  <a:cubicBezTo>
                    <a:pt x="56" y="98"/>
                    <a:pt x="0" y="269"/>
                    <a:pt x="0" y="403"/>
                  </a:cubicBezTo>
                  <a:lnTo>
                    <a:pt x="0" y="2847"/>
                  </a:lnTo>
                  <a:cubicBezTo>
                    <a:pt x="0" y="2907"/>
                    <a:pt x="19" y="2944"/>
                    <a:pt x="37" y="2963"/>
                  </a:cubicBezTo>
                  <a:lnTo>
                    <a:pt x="2500" y="2963"/>
                  </a:lnTo>
                  <a:cubicBezTo>
                    <a:pt x="2519" y="2926"/>
                    <a:pt x="2542" y="2889"/>
                    <a:pt x="2542" y="2847"/>
                  </a:cubicBezTo>
                  <a:lnTo>
                    <a:pt x="2542" y="403"/>
                  </a:lnTo>
                  <a:cubicBezTo>
                    <a:pt x="2542" y="269"/>
                    <a:pt x="2482" y="98"/>
                    <a:pt x="2445"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8"/>
            <p:cNvSpPr/>
            <p:nvPr/>
          </p:nvSpPr>
          <p:spPr>
            <a:xfrm flipH="1">
              <a:off x="-2441515" y="3695297"/>
              <a:ext cx="421081" cy="42614"/>
            </a:xfrm>
            <a:custGeom>
              <a:avLst/>
              <a:gdLst/>
              <a:ahLst/>
              <a:cxnLst/>
              <a:rect l="l" t="t" r="r" b="b"/>
              <a:pathLst>
                <a:path w="2658" h="269" extrusionOk="0">
                  <a:moveTo>
                    <a:pt x="37" y="1"/>
                  </a:moveTo>
                  <a:cubicBezTo>
                    <a:pt x="19" y="1"/>
                    <a:pt x="0" y="19"/>
                    <a:pt x="0" y="38"/>
                  </a:cubicBezTo>
                  <a:lnTo>
                    <a:pt x="0" y="232"/>
                  </a:lnTo>
                  <a:cubicBezTo>
                    <a:pt x="0" y="250"/>
                    <a:pt x="19" y="269"/>
                    <a:pt x="37" y="269"/>
                  </a:cubicBezTo>
                  <a:lnTo>
                    <a:pt x="2602" y="269"/>
                  </a:lnTo>
                  <a:cubicBezTo>
                    <a:pt x="2639" y="269"/>
                    <a:pt x="2657" y="250"/>
                    <a:pt x="2657" y="232"/>
                  </a:cubicBezTo>
                  <a:lnTo>
                    <a:pt x="2657" y="38"/>
                  </a:lnTo>
                  <a:cubicBezTo>
                    <a:pt x="2657" y="19"/>
                    <a:pt x="2639" y="1"/>
                    <a:pt x="2602"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8"/>
            <p:cNvSpPr/>
            <p:nvPr/>
          </p:nvSpPr>
          <p:spPr>
            <a:xfrm flipH="1">
              <a:off x="-2352958" y="3847536"/>
              <a:ext cx="256483" cy="198656"/>
            </a:xfrm>
            <a:custGeom>
              <a:avLst/>
              <a:gdLst/>
              <a:ahLst/>
              <a:cxnLst/>
              <a:rect l="l" t="t" r="r" b="b"/>
              <a:pathLst>
                <a:path w="1619" h="1254" extrusionOk="0">
                  <a:moveTo>
                    <a:pt x="1350" y="1"/>
                  </a:moveTo>
                  <a:lnTo>
                    <a:pt x="1" y="463"/>
                  </a:lnTo>
                  <a:lnTo>
                    <a:pt x="274" y="1253"/>
                  </a:lnTo>
                  <a:lnTo>
                    <a:pt x="1618" y="791"/>
                  </a:lnTo>
                  <a:lnTo>
                    <a:pt x="1350"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8"/>
            <p:cNvSpPr/>
            <p:nvPr/>
          </p:nvSpPr>
          <p:spPr>
            <a:xfrm flipH="1">
              <a:off x="-2063049" y="3695297"/>
              <a:ext cx="42615" cy="42614"/>
            </a:xfrm>
            <a:custGeom>
              <a:avLst/>
              <a:gdLst/>
              <a:ahLst/>
              <a:cxnLst/>
              <a:rect l="l" t="t" r="r" b="b"/>
              <a:pathLst>
                <a:path w="269" h="269" extrusionOk="0">
                  <a:moveTo>
                    <a:pt x="37" y="1"/>
                  </a:moveTo>
                  <a:cubicBezTo>
                    <a:pt x="19" y="1"/>
                    <a:pt x="0" y="19"/>
                    <a:pt x="0" y="38"/>
                  </a:cubicBezTo>
                  <a:lnTo>
                    <a:pt x="0" y="232"/>
                  </a:lnTo>
                  <a:cubicBezTo>
                    <a:pt x="0" y="250"/>
                    <a:pt x="19" y="269"/>
                    <a:pt x="37" y="269"/>
                  </a:cubicBezTo>
                  <a:lnTo>
                    <a:pt x="250" y="269"/>
                  </a:lnTo>
                  <a:cubicBezTo>
                    <a:pt x="268" y="172"/>
                    <a:pt x="268" y="75"/>
                    <a:pt x="268"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8"/>
            <p:cNvSpPr/>
            <p:nvPr/>
          </p:nvSpPr>
          <p:spPr>
            <a:xfrm flipH="1">
              <a:off x="-2441515" y="3695297"/>
              <a:ext cx="421081" cy="42614"/>
            </a:xfrm>
            <a:custGeom>
              <a:avLst/>
              <a:gdLst/>
              <a:ahLst/>
              <a:cxnLst/>
              <a:rect l="l" t="t" r="r" b="b"/>
              <a:pathLst>
                <a:path w="2658" h="269" extrusionOk="0">
                  <a:moveTo>
                    <a:pt x="2486" y="1"/>
                  </a:moveTo>
                  <a:lnTo>
                    <a:pt x="2177" y="172"/>
                  </a:lnTo>
                  <a:cubicBezTo>
                    <a:pt x="2177" y="172"/>
                    <a:pt x="291" y="190"/>
                    <a:pt x="0" y="209"/>
                  </a:cubicBezTo>
                  <a:lnTo>
                    <a:pt x="0" y="232"/>
                  </a:lnTo>
                  <a:cubicBezTo>
                    <a:pt x="0" y="250"/>
                    <a:pt x="19" y="269"/>
                    <a:pt x="37" y="269"/>
                  </a:cubicBezTo>
                  <a:lnTo>
                    <a:pt x="2602" y="269"/>
                  </a:lnTo>
                  <a:cubicBezTo>
                    <a:pt x="2639" y="269"/>
                    <a:pt x="2657" y="250"/>
                    <a:pt x="2657" y="232"/>
                  </a:cubicBezTo>
                  <a:lnTo>
                    <a:pt x="2657" y="38"/>
                  </a:lnTo>
                  <a:cubicBezTo>
                    <a:pt x="2657" y="19"/>
                    <a:pt x="2639" y="1"/>
                    <a:pt x="2602"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8"/>
            <p:cNvSpPr/>
            <p:nvPr/>
          </p:nvSpPr>
          <p:spPr>
            <a:xfrm flipH="1">
              <a:off x="-2289273" y="3695297"/>
              <a:ext cx="61784" cy="42614"/>
            </a:xfrm>
            <a:custGeom>
              <a:avLst/>
              <a:gdLst/>
              <a:ahLst/>
              <a:cxnLst/>
              <a:rect l="l" t="t" r="r" b="b"/>
              <a:pathLst>
                <a:path w="390" h="269" extrusionOk="0">
                  <a:moveTo>
                    <a:pt x="98" y="1"/>
                  </a:moveTo>
                  <a:lnTo>
                    <a:pt x="1" y="269"/>
                  </a:lnTo>
                  <a:lnTo>
                    <a:pt x="292" y="269"/>
                  </a:lnTo>
                  <a:lnTo>
                    <a:pt x="389"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8"/>
            <p:cNvSpPr/>
            <p:nvPr/>
          </p:nvSpPr>
          <p:spPr>
            <a:xfrm flipH="1">
              <a:off x="-3152189" y="3740763"/>
              <a:ext cx="436448" cy="500124"/>
            </a:xfrm>
            <a:custGeom>
              <a:avLst/>
              <a:gdLst/>
              <a:ahLst/>
              <a:cxnLst/>
              <a:rect l="l" t="t" r="r" b="b"/>
              <a:pathLst>
                <a:path w="2755" h="3157" extrusionOk="0">
                  <a:moveTo>
                    <a:pt x="135" y="0"/>
                  </a:moveTo>
                  <a:cubicBezTo>
                    <a:pt x="135" y="0"/>
                    <a:pt x="116" y="60"/>
                    <a:pt x="79" y="153"/>
                  </a:cubicBezTo>
                  <a:cubicBezTo>
                    <a:pt x="38" y="250"/>
                    <a:pt x="1" y="384"/>
                    <a:pt x="1" y="499"/>
                  </a:cubicBezTo>
                  <a:lnTo>
                    <a:pt x="1" y="2948"/>
                  </a:lnTo>
                  <a:cubicBezTo>
                    <a:pt x="1" y="3064"/>
                    <a:pt x="116" y="3156"/>
                    <a:pt x="116" y="3156"/>
                  </a:cubicBezTo>
                  <a:lnTo>
                    <a:pt x="2639" y="3156"/>
                  </a:lnTo>
                  <a:cubicBezTo>
                    <a:pt x="2639" y="3156"/>
                    <a:pt x="2755" y="3082"/>
                    <a:pt x="2755" y="2948"/>
                  </a:cubicBezTo>
                  <a:lnTo>
                    <a:pt x="2755" y="499"/>
                  </a:lnTo>
                  <a:cubicBezTo>
                    <a:pt x="2755" y="291"/>
                    <a:pt x="2621" y="0"/>
                    <a:pt x="2621" y="0"/>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8"/>
            <p:cNvSpPr/>
            <p:nvPr/>
          </p:nvSpPr>
          <p:spPr>
            <a:xfrm flipH="1">
              <a:off x="-3136822" y="3756129"/>
              <a:ext cx="405715" cy="470025"/>
            </a:xfrm>
            <a:custGeom>
              <a:avLst/>
              <a:gdLst/>
              <a:ahLst/>
              <a:cxnLst/>
              <a:rect l="l" t="t" r="r" b="b"/>
              <a:pathLst>
                <a:path w="2561" h="2967" extrusionOk="0">
                  <a:moveTo>
                    <a:pt x="98" y="0"/>
                  </a:moveTo>
                  <a:cubicBezTo>
                    <a:pt x="79" y="97"/>
                    <a:pt x="1" y="268"/>
                    <a:pt x="1" y="402"/>
                  </a:cubicBezTo>
                  <a:lnTo>
                    <a:pt x="1" y="2851"/>
                  </a:lnTo>
                  <a:cubicBezTo>
                    <a:pt x="1" y="2907"/>
                    <a:pt x="38" y="2944"/>
                    <a:pt x="56" y="2967"/>
                  </a:cubicBezTo>
                  <a:lnTo>
                    <a:pt x="2524" y="2967"/>
                  </a:lnTo>
                  <a:cubicBezTo>
                    <a:pt x="2542" y="2944"/>
                    <a:pt x="2561" y="2907"/>
                    <a:pt x="2561" y="2851"/>
                  </a:cubicBezTo>
                  <a:lnTo>
                    <a:pt x="2561" y="402"/>
                  </a:lnTo>
                  <a:cubicBezTo>
                    <a:pt x="2561" y="268"/>
                    <a:pt x="2505" y="97"/>
                    <a:pt x="2464"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8"/>
            <p:cNvSpPr/>
            <p:nvPr/>
          </p:nvSpPr>
          <p:spPr>
            <a:xfrm flipH="1">
              <a:off x="-3142684" y="3698307"/>
              <a:ext cx="417438" cy="42614"/>
            </a:xfrm>
            <a:custGeom>
              <a:avLst/>
              <a:gdLst/>
              <a:ahLst/>
              <a:cxnLst/>
              <a:rect l="l" t="t" r="r" b="b"/>
              <a:pathLst>
                <a:path w="2635" h="269" extrusionOk="0">
                  <a:moveTo>
                    <a:pt x="38" y="0"/>
                  </a:moveTo>
                  <a:cubicBezTo>
                    <a:pt x="19" y="0"/>
                    <a:pt x="1" y="19"/>
                    <a:pt x="1" y="37"/>
                  </a:cubicBezTo>
                  <a:lnTo>
                    <a:pt x="1" y="231"/>
                  </a:lnTo>
                  <a:cubicBezTo>
                    <a:pt x="1" y="250"/>
                    <a:pt x="19" y="268"/>
                    <a:pt x="38" y="268"/>
                  </a:cubicBezTo>
                  <a:lnTo>
                    <a:pt x="2598" y="268"/>
                  </a:lnTo>
                  <a:cubicBezTo>
                    <a:pt x="2616" y="268"/>
                    <a:pt x="2635" y="250"/>
                    <a:pt x="2635" y="231"/>
                  </a:cubicBezTo>
                  <a:lnTo>
                    <a:pt x="2635" y="37"/>
                  </a:lnTo>
                  <a:cubicBezTo>
                    <a:pt x="2635" y="19"/>
                    <a:pt x="2616" y="0"/>
                    <a:pt x="2598"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8"/>
            <p:cNvSpPr/>
            <p:nvPr/>
          </p:nvSpPr>
          <p:spPr>
            <a:xfrm flipH="1">
              <a:off x="-3152189" y="3914864"/>
              <a:ext cx="170619" cy="176636"/>
            </a:xfrm>
            <a:custGeom>
              <a:avLst/>
              <a:gdLst/>
              <a:ahLst/>
              <a:cxnLst/>
              <a:rect l="l" t="t" r="r" b="b"/>
              <a:pathLst>
                <a:path w="1077" h="1115" extrusionOk="0">
                  <a:moveTo>
                    <a:pt x="1077" y="1"/>
                  </a:moveTo>
                  <a:lnTo>
                    <a:pt x="0" y="324"/>
                  </a:lnTo>
                  <a:lnTo>
                    <a:pt x="250" y="1114"/>
                  </a:lnTo>
                  <a:lnTo>
                    <a:pt x="1077" y="865"/>
                  </a:lnTo>
                  <a:lnTo>
                    <a:pt x="1077"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8"/>
            <p:cNvSpPr/>
            <p:nvPr/>
          </p:nvSpPr>
          <p:spPr>
            <a:xfrm flipH="1">
              <a:off x="-3142684" y="3698307"/>
              <a:ext cx="39605" cy="42614"/>
            </a:xfrm>
            <a:custGeom>
              <a:avLst/>
              <a:gdLst/>
              <a:ahLst/>
              <a:cxnLst/>
              <a:rect l="l" t="t" r="r" b="b"/>
              <a:pathLst>
                <a:path w="250" h="269" extrusionOk="0">
                  <a:moveTo>
                    <a:pt x="0" y="0"/>
                  </a:moveTo>
                  <a:lnTo>
                    <a:pt x="0" y="268"/>
                  </a:lnTo>
                  <a:lnTo>
                    <a:pt x="213" y="268"/>
                  </a:lnTo>
                  <a:cubicBezTo>
                    <a:pt x="231" y="268"/>
                    <a:pt x="250" y="250"/>
                    <a:pt x="250" y="231"/>
                  </a:cubicBezTo>
                  <a:lnTo>
                    <a:pt x="250" y="37"/>
                  </a:lnTo>
                  <a:cubicBezTo>
                    <a:pt x="250" y="19"/>
                    <a:pt x="231" y="0"/>
                    <a:pt x="213"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8"/>
            <p:cNvSpPr/>
            <p:nvPr/>
          </p:nvSpPr>
          <p:spPr>
            <a:xfrm flipH="1">
              <a:off x="-3142684" y="3698307"/>
              <a:ext cx="417438" cy="42614"/>
            </a:xfrm>
            <a:custGeom>
              <a:avLst/>
              <a:gdLst/>
              <a:ahLst/>
              <a:cxnLst/>
              <a:rect l="l" t="t" r="r" b="b"/>
              <a:pathLst>
                <a:path w="2635" h="269" extrusionOk="0">
                  <a:moveTo>
                    <a:pt x="38" y="0"/>
                  </a:moveTo>
                  <a:cubicBezTo>
                    <a:pt x="19" y="0"/>
                    <a:pt x="1" y="19"/>
                    <a:pt x="1" y="37"/>
                  </a:cubicBezTo>
                  <a:lnTo>
                    <a:pt x="1" y="231"/>
                  </a:lnTo>
                  <a:cubicBezTo>
                    <a:pt x="1" y="250"/>
                    <a:pt x="19" y="268"/>
                    <a:pt x="38" y="268"/>
                  </a:cubicBezTo>
                  <a:lnTo>
                    <a:pt x="2598" y="268"/>
                  </a:lnTo>
                  <a:cubicBezTo>
                    <a:pt x="2616" y="268"/>
                    <a:pt x="2635" y="250"/>
                    <a:pt x="2635" y="231"/>
                  </a:cubicBezTo>
                  <a:lnTo>
                    <a:pt x="2635" y="213"/>
                  </a:lnTo>
                  <a:cubicBezTo>
                    <a:pt x="2367" y="190"/>
                    <a:pt x="482" y="171"/>
                    <a:pt x="482" y="171"/>
                  </a:cubicBezTo>
                  <a:lnTo>
                    <a:pt x="153"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8"/>
            <p:cNvSpPr/>
            <p:nvPr/>
          </p:nvSpPr>
          <p:spPr>
            <a:xfrm flipH="1">
              <a:off x="-2938480" y="3698307"/>
              <a:ext cx="63843" cy="42614"/>
            </a:xfrm>
            <a:custGeom>
              <a:avLst/>
              <a:gdLst/>
              <a:ahLst/>
              <a:cxnLst/>
              <a:rect l="l" t="t" r="r" b="b"/>
              <a:pathLst>
                <a:path w="403" h="269" extrusionOk="0">
                  <a:moveTo>
                    <a:pt x="1" y="0"/>
                  </a:moveTo>
                  <a:lnTo>
                    <a:pt x="98" y="268"/>
                  </a:lnTo>
                  <a:lnTo>
                    <a:pt x="403" y="268"/>
                  </a:lnTo>
                  <a:lnTo>
                    <a:pt x="306"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8"/>
            <p:cNvSpPr/>
            <p:nvPr/>
          </p:nvSpPr>
          <p:spPr>
            <a:xfrm flipH="1">
              <a:off x="-1538994" y="1837534"/>
              <a:ext cx="232244" cy="353746"/>
            </a:xfrm>
            <a:custGeom>
              <a:avLst/>
              <a:gdLst/>
              <a:ahLst/>
              <a:cxnLst/>
              <a:rect l="l" t="t" r="r" b="b"/>
              <a:pathLst>
                <a:path w="1466" h="2233" extrusionOk="0">
                  <a:moveTo>
                    <a:pt x="79" y="1"/>
                  </a:moveTo>
                  <a:cubicBezTo>
                    <a:pt x="79" y="1"/>
                    <a:pt x="0" y="213"/>
                    <a:pt x="0" y="347"/>
                  </a:cubicBezTo>
                  <a:lnTo>
                    <a:pt x="0" y="2098"/>
                  </a:lnTo>
                  <a:cubicBezTo>
                    <a:pt x="0" y="2196"/>
                    <a:pt x="60" y="2232"/>
                    <a:pt x="60" y="2232"/>
                  </a:cubicBezTo>
                  <a:lnTo>
                    <a:pt x="1405" y="2232"/>
                  </a:lnTo>
                  <a:cubicBezTo>
                    <a:pt x="1405" y="2232"/>
                    <a:pt x="1465" y="2177"/>
                    <a:pt x="1465" y="2098"/>
                  </a:cubicBezTo>
                  <a:lnTo>
                    <a:pt x="1465" y="347"/>
                  </a:lnTo>
                  <a:cubicBezTo>
                    <a:pt x="1465" y="269"/>
                    <a:pt x="1447" y="176"/>
                    <a:pt x="1423" y="98"/>
                  </a:cubicBezTo>
                  <a:cubicBezTo>
                    <a:pt x="1405" y="38"/>
                    <a:pt x="1386" y="1"/>
                    <a:pt x="1386"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8"/>
            <p:cNvSpPr/>
            <p:nvPr/>
          </p:nvSpPr>
          <p:spPr>
            <a:xfrm flipH="1">
              <a:off x="-1529331" y="1847039"/>
              <a:ext cx="213075" cy="335528"/>
            </a:xfrm>
            <a:custGeom>
              <a:avLst/>
              <a:gdLst/>
              <a:ahLst/>
              <a:cxnLst/>
              <a:rect l="l" t="t" r="r" b="b"/>
              <a:pathLst>
                <a:path w="1345" h="2118" extrusionOk="0">
                  <a:moveTo>
                    <a:pt x="74" y="1"/>
                  </a:moveTo>
                  <a:cubicBezTo>
                    <a:pt x="37" y="56"/>
                    <a:pt x="0" y="190"/>
                    <a:pt x="0" y="287"/>
                  </a:cubicBezTo>
                  <a:lnTo>
                    <a:pt x="0" y="2038"/>
                  </a:lnTo>
                  <a:cubicBezTo>
                    <a:pt x="0" y="2080"/>
                    <a:pt x="19" y="2099"/>
                    <a:pt x="37" y="2117"/>
                  </a:cubicBezTo>
                  <a:lnTo>
                    <a:pt x="1308" y="2117"/>
                  </a:lnTo>
                  <a:cubicBezTo>
                    <a:pt x="1326" y="2099"/>
                    <a:pt x="1345" y="2080"/>
                    <a:pt x="1345" y="2038"/>
                  </a:cubicBezTo>
                  <a:lnTo>
                    <a:pt x="1345" y="287"/>
                  </a:lnTo>
                  <a:cubicBezTo>
                    <a:pt x="1345" y="190"/>
                    <a:pt x="1308" y="56"/>
                    <a:pt x="1271"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8"/>
            <p:cNvSpPr/>
            <p:nvPr/>
          </p:nvSpPr>
          <p:spPr>
            <a:xfrm flipH="1">
              <a:off x="-1535984" y="1803949"/>
              <a:ext cx="226383" cy="33743"/>
            </a:xfrm>
            <a:custGeom>
              <a:avLst/>
              <a:gdLst/>
              <a:ahLst/>
              <a:cxnLst/>
              <a:rect l="l" t="t" r="r" b="b"/>
              <a:pathLst>
                <a:path w="1429" h="213" extrusionOk="0">
                  <a:moveTo>
                    <a:pt x="42" y="0"/>
                  </a:moveTo>
                  <a:cubicBezTo>
                    <a:pt x="19" y="0"/>
                    <a:pt x="1" y="19"/>
                    <a:pt x="1" y="42"/>
                  </a:cubicBezTo>
                  <a:lnTo>
                    <a:pt x="1" y="176"/>
                  </a:lnTo>
                  <a:cubicBezTo>
                    <a:pt x="1" y="194"/>
                    <a:pt x="19" y="213"/>
                    <a:pt x="42" y="213"/>
                  </a:cubicBezTo>
                  <a:lnTo>
                    <a:pt x="1387" y="213"/>
                  </a:lnTo>
                  <a:cubicBezTo>
                    <a:pt x="1405" y="213"/>
                    <a:pt x="1429" y="194"/>
                    <a:pt x="1429" y="176"/>
                  </a:cubicBezTo>
                  <a:lnTo>
                    <a:pt x="1429" y="42"/>
                  </a:lnTo>
                  <a:cubicBezTo>
                    <a:pt x="1429" y="19"/>
                    <a:pt x="1405" y="0"/>
                    <a:pt x="1387"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8"/>
            <p:cNvSpPr/>
            <p:nvPr/>
          </p:nvSpPr>
          <p:spPr>
            <a:xfrm flipH="1">
              <a:off x="-1502399" y="1959832"/>
              <a:ext cx="174421" cy="118655"/>
            </a:xfrm>
            <a:custGeom>
              <a:avLst/>
              <a:gdLst/>
              <a:ahLst/>
              <a:cxnLst/>
              <a:rect l="l" t="t" r="r" b="b"/>
              <a:pathLst>
                <a:path w="1101" h="749" extrusionOk="0">
                  <a:moveTo>
                    <a:pt x="1003" y="0"/>
                  </a:moveTo>
                  <a:lnTo>
                    <a:pt x="0" y="153"/>
                  </a:lnTo>
                  <a:lnTo>
                    <a:pt x="97" y="749"/>
                  </a:lnTo>
                  <a:lnTo>
                    <a:pt x="1100" y="578"/>
                  </a:lnTo>
                  <a:lnTo>
                    <a:pt x="1003"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8"/>
            <p:cNvSpPr/>
            <p:nvPr/>
          </p:nvSpPr>
          <p:spPr>
            <a:xfrm flipH="1">
              <a:off x="-1468656" y="1803949"/>
              <a:ext cx="52120" cy="33743"/>
            </a:xfrm>
            <a:custGeom>
              <a:avLst/>
              <a:gdLst/>
              <a:ahLst/>
              <a:cxnLst/>
              <a:rect l="l" t="t" r="r" b="b"/>
              <a:pathLst>
                <a:path w="329" h="213" extrusionOk="0">
                  <a:moveTo>
                    <a:pt x="60" y="0"/>
                  </a:moveTo>
                  <a:lnTo>
                    <a:pt x="0" y="213"/>
                  </a:lnTo>
                  <a:lnTo>
                    <a:pt x="310" y="213"/>
                  </a:lnTo>
                  <a:cubicBezTo>
                    <a:pt x="310" y="134"/>
                    <a:pt x="310" y="60"/>
                    <a:pt x="328"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8"/>
            <p:cNvSpPr/>
            <p:nvPr/>
          </p:nvSpPr>
          <p:spPr>
            <a:xfrm flipH="1">
              <a:off x="-1535984" y="1803949"/>
              <a:ext cx="226383" cy="33743"/>
            </a:xfrm>
            <a:custGeom>
              <a:avLst/>
              <a:gdLst/>
              <a:ahLst/>
              <a:cxnLst/>
              <a:rect l="l" t="t" r="r" b="b"/>
              <a:pathLst>
                <a:path w="1429" h="213" extrusionOk="0">
                  <a:moveTo>
                    <a:pt x="1313" y="0"/>
                  </a:moveTo>
                  <a:lnTo>
                    <a:pt x="1234" y="134"/>
                  </a:lnTo>
                  <a:cubicBezTo>
                    <a:pt x="1234" y="134"/>
                    <a:pt x="213" y="157"/>
                    <a:pt x="1" y="157"/>
                  </a:cubicBezTo>
                  <a:lnTo>
                    <a:pt x="1" y="176"/>
                  </a:lnTo>
                  <a:cubicBezTo>
                    <a:pt x="1" y="194"/>
                    <a:pt x="19" y="213"/>
                    <a:pt x="42" y="213"/>
                  </a:cubicBezTo>
                  <a:lnTo>
                    <a:pt x="1387" y="213"/>
                  </a:lnTo>
                  <a:cubicBezTo>
                    <a:pt x="1405" y="213"/>
                    <a:pt x="1429" y="194"/>
                    <a:pt x="1429" y="176"/>
                  </a:cubicBezTo>
                  <a:lnTo>
                    <a:pt x="1429" y="42"/>
                  </a:lnTo>
                  <a:cubicBezTo>
                    <a:pt x="1429" y="19"/>
                    <a:pt x="1405" y="0"/>
                    <a:pt x="138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8"/>
            <p:cNvSpPr/>
            <p:nvPr/>
          </p:nvSpPr>
          <p:spPr>
            <a:xfrm flipH="1">
              <a:off x="-2014731" y="1837534"/>
              <a:ext cx="235096" cy="353746"/>
            </a:xfrm>
            <a:custGeom>
              <a:avLst/>
              <a:gdLst/>
              <a:ahLst/>
              <a:cxnLst/>
              <a:rect l="l" t="t" r="r" b="b"/>
              <a:pathLst>
                <a:path w="1484" h="2233" extrusionOk="0">
                  <a:moveTo>
                    <a:pt x="79" y="1"/>
                  </a:moveTo>
                  <a:cubicBezTo>
                    <a:pt x="79" y="1"/>
                    <a:pt x="0" y="213"/>
                    <a:pt x="0" y="347"/>
                  </a:cubicBezTo>
                  <a:lnTo>
                    <a:pt x="0" y="2098"/>
                  </a:lnTo>
                  <a:cubicBezTo>
                    <a:pt x="0" y="2196"/>
                    <a:pt x="79" y="2232"/>
                    <a:pt x="79" y="2232"/>
                  </a:cubicBezTo>
                  <a:lnTo>
                    <a:pt x="1405" y="2232"/>
                  </a:lnTo>
                  <a:cubicBezTo>
                    <a:pt x="1405" y="2232"/>
                    <a:pt x="1483" y="2177"/>
                    <a:pt x="1483" y="2098"/>
                  </a:cubicBezTo>
                  <a:lnTo>
                    <a:pt x="1483" y="347"/>
                  </a:lnTo>
                  <a:cubicBezTo>
                    <a:pt x="1483" y="269"/>
                    <a:pt x="1442" y="176"/>
                    <a:pt x="1423" y="98"/>
                  </a:cubicBezTo>
                  <a:cubicBezTo>
                    <a:pt x="1405" y="38"/>
                    <a:pt x="1386" y="1"/>
                    <a:pt x="1386"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8"/>
            <p:cNvSpPr/>
            <p:nvPr/>
          </p:nvSpPr>
          <p:spPr>
            <a:xfrm flipH="1">
              <a:off x="-2002215" y="1847039"/>
              <a:ext cx="213868" cy="335528"/>
            </a:xfrm>
            <a:custGeom>
              <a:avLst/>
              <a:gdLst/>
              <a:ahLst/>
              <a:cxnLst/>
              <a:rect l="l" t="t" r="r" b="b"/>
              <a:pathLst>
                <a:path w="1350" h="2118" extrusionOk="0">
                  <a:moveTo>
                    <a:pt x="79" y="1"/>
                  </a:moveTo>
                  <a:cubicBezTo>
                    <a:pt x="42" y="56"/>
                    <a:pt x="1" y="190"/>
                    <a:pt x="1" y="287"/>
                  </a:cubicBezTo>
                  <a:lnTo>
                    <a:pt x="1" y="2038"/>
                  </a:lnTo>
                  <a:cubicBezTo>
                    <a:pt x="1" y="2080"/>
                    <a:pt x="24" y="2099"/>
                    <a:pt x="42" y="2117"/>
                  </a:cubicBezTo>
                  <a:lnTo>
                    <a:pt x="1313" y="2117"/>
                  </a:lnTo>
                  <a:cubicBezTo>
                    <a:pt x="1331" y="2099"/>
                    <a:pt x="1350" y="2080"/>
                    <a:pt x="1350" y="2038"/>
                  </a:cubicBezTo>
                  <a:lnTo>
                    <a:pt x="1350" y="287"/>
                  </a:lnTo>
                  <a:cubicBezTo>
                    <a:pt x="1350" y="190"/>
                    <a:pt x="1313" y="56"/>
                    <a:pt x="1271"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8"/>
            <p:cNvSpPr/>
            <p:nvPr/>
          </p:nvSpPr>
          <p:spPr>
            <a:xfrm flipH="1">
              <a:off x="-2008077" y="1803949"/>
              <a:ext cx="225591" cy="33743"/>
            </a:xfrm>
            <a:custGeom>
              <a:avLst/>
              <a:gdLst/>
              <a:ahLst/>
              <a:cxnLst/>
              <a:rect l="l" t="t" r="r" b="b"/>
              <a:pathLst>
                <a:path w="1424" h="213" extrusionOk="0">
                  <a:moveTo>
                    <a:pt x="38" y="0"/>
                  </a:moveTo>
                  <a:cubicBezTo>
                    <a:pt x="19" y="0"/>
                    <a:pt x="1" y="19"/>
                    <a:pt x="1" y="42"/>
                  </a:cubicBezTo>
                  <a:lnTo>
                    <a:pt x="1" y="176"/>
                  </a:lnTo>
                  <a:cubicBezTo>
                    <a:pt x="1" y="194"/>
                    <a:pt x="19" y="213"/>
                    <a:pt x="38" y="213"/>
                  </a:cubicBezTo>
                  <a:lnTo>
                    <a:pt x="1387" y="213"/>
                  </a:lnTo>
                  <a:cubicBezTo>
                    <a:pt x="1405" y="213"/>
                    <a:pt x="1424" y="194"/>
                    <a:pt x="1424" y="176"/>
                  </a:cubicBezTo>
                  <a:lnTo>
                    <a:pt x="1424" y="42"/>
                  </a:lnTo>
                  <a:cubicBezTo>
                    <a:pt x="1424" y="19"/>
                    <a:pt x="1405" y="0"/>
                    <a:pt x="1387"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8"/>
            <p:cNvSpPr/>
            <p:nvPr/>
          </p:nvSpPr>
          <p:spPr>
            <a:xfrm flipH="1">
              <a:off x="-1999364" y="1941456"/>
              <a:ext cx="186144" cy="152398"/>
            </a:xfrm>
            <a:custGeom>
              <a:avLst/>
              <a:gdLst/>
              <a:ahLst/>
              <a:cxnLst/>
              <a:rect l="l" t="t" r="r" b="b"/>
              <a:pathLst>
                <a:path w="1175" h="962" extrusionOk="0">
                  <a:moveTo>
                    <a:pt x="250" y="1"/>
                  </a:moveTo>
                  <a:lnTo>
                    <a:pt x="1" y="560"/>
                  </a:lnTo>
                  <a:lnTo>
                    <a:pt x="943" y="962"/>
                  </a:lnTo>
                  <a:lnTo>
                    <a:pt x="1174" y="421"/>
                  </a:lnTo>
                  <a:lnTo>
                    <a:pt x="250"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8"/>
            <p:cNvSpPr/>
            <p:nvPr/>
          </p:nvSpPr>
          <p:spPr>
            <a:xfrm flipH="1">
              <a:off x="-1941540" y="1803949"/>
              <a:ext cx="52120" cy="33743"/>
            </a:xfrm>
            <a:custGeom>
              <a:avLst/>
              <a:gdLst/>
              <a:ahLst/>
              <a:cxnLst/>
              <a:rect l="l" t="t" r="r" b="b"/>
              <a:pathLst>
                <a:path w="329" h="213" extrusionOk="0">
                  <a:moveTo>
                    <a:pt x="56" y="0"/>
                  </a:moveTo>
                  <a:lnTo>
                    <a:pt x="0" y="213"/>
                  </a:lnTo>
                  <a:lnTo>
                    <a:pt x="310" y="213"/>
                  </a:lnTo>
                  <a:cubicBezTo>
                    <a:pt x="310" y="134"/>
                    <a:pt x="328" y="60"/>
                    <a:pt x="328"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8"/>
            <p:cNvSpPr/>
            <p:nvPr/>
          </p:nvSpPr>
          <p:spPr>
            <a:xfrm flipH="1">
              <a:off x="-2008077" y="1803949"/>
              <a:ext cx="225591" cy="33743"/>
            </a:xfrm>
            <a:custGeom>
              <a:avLst/>
              <a:gdLst/>
              <a:ahLst/>
              <a:cxnLst/>
              <a:rect l="l" t="t" r="r" b="b"/>
              <a:pathLst>
                <a:path w="1424" h="213" extrusionOk="0">
                  <a:moveTo>
                    <a:pt x="1308" y="0"/>
                  </a:moveTo>
                  <a:lnTo>
                    <a:pt x="1234" y="134"/>
                  </a:lnTo>
                  <a:cubicBezTo>
                    <a:pt x="1234" y="134"/>
                    <a:pt x="213" y="157"/>
                    <a:pt x="1" y="157"/>
                  </a:cubicBezTo>
                  <a:lnTo>
                    <a:pt x="1" y="176"/>
                  </a:lnTo>
                  <a:cubicBezTo>
                    <a:pt x="1" y="194"/>
                    <a:pt x="19" y="213"/>
                    <a:pt x="38" y="213"/>
                  </a:cubicBezTo>
                  <a:lnTo>
                    <a:pt x="1387" y="213"/>
                  </a:lnTo>
                  <a:cubicBezTo>
                    <a:pt x="1405" y="213"/>
                    <a:pt x="1424" y="194"/>
                    <a:pt x="1424" y="176"/>
                  </a:cubicBezTo>
                  <a:lnTo>
                    <a:pt x="1424" y="42"/>
                  </a:lnTo>
                  <a:cubicBezTo>
                    <a:pt x="1424" y="19"/>
                    <a:pt x="1405" y="0"/>
                    <a:pt x="138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8"/>
            <p:cNvSpPr/>
            <p:nvPr/>
          </p:nvSpPr>
          <p:spPr>
            <a:xfrm flipH="1">
              <a:off x="-2487615" y="1837534"/>
              <a:ext cx="235096" cy="353746"/>
            </a:xfrm>
            <a:custGeom>
              <a:avLst/>
              <a:gdLst/>
              <a:ahLst/>
              <a:cxnLst/>
              <a:rect l="l" t="t" r="r" b="b"/>
              <a:pathLst>
                <a:path w="1484" h="2233" extrusionOk="0">
                  <a:moveTo>
                    <a:pt x="74" y="1"/>
                  </a:moveTo>
                  <a:cubicBezTo>
                    <a:pt x="74" y="1"/>
                    <a:pt x="0" y="213"/>
                    <a:pt x="0" y="347"/>
                  </a:cubicBezTo>
                  <a:lnTo>
                    <a:pt x="0" y="2098"/>
                  </a:lnTo>
                  <a:cubicBezTo>
                    <a:pt x="0" y="2196"/>
                    <a:pt x="74" y="2232"/>
                    <a:pt x="74" y="2232"/>
                  </a:cubicBezTo>
                  <a:lnTo>
                    <a:pt x="1405" y="2232"/>
                  </a:lnTo>
                  <a:cubicBezTo>
                    <a:pt x="1405" y="2232"/>
                    <a:pt x="1483" y="2177"/>
                    <a:pt x="1483" y="2098"/>
                  </a:cubicBezTo>
                  <a:lnTo>
                    <a:pt x="1483" y="347"/>
                  </a:lnTo>
                  <a:cubicBezTo>
                    <a:pt x="1483" y="269"/>
                    <a:pt x="1442" y="176"/>
                    <a:pt x="1423" y="98"/>
                  </a:cubicBezTo>
                  <a:cubicBezTo>
                    <a:pt x="1405" y="38"/>
                    <a:pt x="1386" y="1"/>
                    <a:pt x="1386"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8"/>
            <p:cNvSpPr/>
            <p:nvPr/>
          </p:nvSpPr>
          <p:spPr>
            <a:xfrm flipH="1">
              <a:off x="-2475100" y="1847039"/>
              <a:ext cx="213868" cy="335528"/>
            </a:xfrm>
            <a:custGeom>
              <a:avLst/>
              <a:gdLst/>
              <a:ahLst/>
              <a:cxnLst/>
              <a:rect l="l" t="t" r="r" b="b"/>
              <a:pathLst>
                <a:path w="1350" h="2118" extrusionOk="0">
                  <a:moveTo>
                    <a:pt x="79" y="1"/>
                  </a:moveTo>
                  <a:cubicBezTo>
                    <a:pt x="61" y="56"/>
                    <a:pt x="1" y="190"/>
                    <a:pt x="1" y="287"/>
                  </a:cubicBezTo>
                  <a:lnTo>
                    <a:pt x="1" y="2038"/>
                  </a:lnTo>
                  <a:cubicBezTo>
                    <a:pt x="1" y="2080"/>
                    <a:pt x="19" y="2099"/>
                    <a:pt x="42" y="2117"/>
                  </a:cubicBezTo>
                  <a:lnTo>
                    <a:pt x="1313" y="2117"/>
                  </a:lnTo>
                  <a:cubicBezTo>
                    <a:pt x="1331" y="2099"/>
                    <a:pt x="1350" y="2080"/>
                    <a:pt x="1350" y="2038"/>
                  </a:cubicBezTo>
                  <a:lnTo>
                    <a:pt x="1350" y="287"/>
                  </a:lnTo>
                  <a:cubicBezTo>
                    <a:pt x="1350" y="190"/>
                    <a:pt x="1313" y="56"/>
                    <a:pt x="1290"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8"/>
            <p:cNvSpPr/>
            <p:nvPr/>
          </p:nvSpPr>
          <p:spPr>
            <a:xfrm flipH="1">
              <a:off x="-2480962" y="1803949"/>
              <a:ext cx="225591" cy="33743"/>
            </a:xfrm>
            <a:custGeom>
              <a:avLst/>
              <a:gdLst/>
              <a:ahLst/>
              <a:cxnLst/>
              <a:rect l="l" t="t" r="r" b="b"/>
              <a:pathLst>
                <a:path w="1424" h="213" extrusionOk="0">
                  <a:moveTo>
                    <a:pt x="38" y="0"/>
                  </a:moveTo>
                  <a:cubicBezTo>
                    <a:pt x="19" y="0"/>
                    <a:pt x="1" y="19"/>
                    <a:pt x="1" y="42"/>
                  </a:cubicBezTo>
                  <a:lnTo>
                    <a:pt x="1" y="176"/>
                  </a:lnTo>
                  <a:cubicBezTo>
                    <a:pt x="1" y="194"/>
                    <a:pt x="19" y="213"/>
                    <a:pt x="38" y="213"/>
                  </a:cubicBezTo>
                  <a:lnTo>
                    <a:pt x="1387" y="213"/>
                  </a:lnTo>
                  <a:cubicBezTo>
                    <a:pt x="1405" y="213"/>
                    <a:pt x="1424" y="194"/>
                    <a:pt x="1424" y="176"/>
                  </a:cubicBezTo>
                  <a:lnTo>
                    <a:pt x="1424" y="42"/>
                  </a:lnTo>
                  <a:cubicBezTo>
                    <a:pt x="1424" y="19"/>
                    <a:pt x="1405" y="0"/>
                    <a:pt x="1387"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8"/>
            <p:cNvSpPr/>
            <p:nvPr/>
          </p:nvSpPr>
          <p:spPr>
            <a:xfrm flipH="1">
              <a:off x="-2465595" y="1929099"/>
              <a:ext cx="185986" cy="152398"/>
            </a:xfrm>
            <a:custGeom>
              <a:avLst/>
              <a:gdLst/>
              <a:ahLst/>
              <a:cxnLst/>
              <a:rect l="l" t="t" r="r" b="b"/>
              <a:pathLst>
                <a:path w="1174" h="962" extrusionOk="0">
                  <a:moveTo>
                    <a:pt x="250" y="0"/>
                  </a:moveTo>
                  <a:lnTo>
                    <a:pt x="0" y="559"/>
                  </a:lnTo>
                  <a:lnTo>
                    <a:pt x="943" y="961"/>
                  </a:lnTo>
                  <a:lnTo>
                    <a:pt x="1174" y="425"/>
                  </a:lnTo>
                  <a:lnTo>
                    <a:pt x="250"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8"/>
            <p:cNvSpPr/>
            <p:nvPr/>
          </p:nvSpPr>
          <p:spPr>
            <a:xfrm flipH="1">
              <a:off x="-2414425" y="1803949"/>
              <a:ext cx="49269" cy="33743"/>
            </a:xfrm>
            <a:custGeom>
              <a:avLst/>
              <a:gdLst/>
              <a:ahLst/>
              <a:cxnLst/>
              <a:rect l="l" t="t" r="r" b="b"/>
              <a:pathLst>
                <a:path w="311" h="213" extrusionOk="0">
                  <a:moveTo>
                    <a:pt x="38" y="0"/>
                  </a:moveTo>
                  <a:lnTo>
                    <a:pt x="1" y="213"/>
                  </a:lnTo>
                  <a:lnTo>
                    <a:pt x="287" y="213"/>
                  </a:lnTo>
                  <a:cubicBezTo>
                    <a:pt x="310" y="134"/>
                    <a:pt x="310" y="60"/>
                    <a:pt x="31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8"/>
            <p:cNvSpPr/>
            <p:nvPr/>
          </p:nvSpPr>
          <p:spPr>
            <a:xfrm flipH="1">
              <a:off x="-2480962" y="1803949"/>
              <a:ext cx="225591" cy="33743"/>
            </a:xfrm>
            <a:custGeom>
              <a:avLst/>
              <a:gdLst/>
              <a:ahLst/>
              <a:cxnLst/>
              <a:rect l="l" t="t" r="r" b="b"/>
              <a:pathLst>
                <a:path w="1424" h="213" extrusionOk="0">
                  <a:moveTo>
                    <a:pt x="1308" y="0"/>
                  </a:moveTo>
                  <a:lnTo>
                    <a:pt x="1234" y="134"/>
                  </a:lnTo>
                  <a:cubicBezTo>
                    <a:pt x="1234" y="134"/>
                    <a:pt x="213" y="157"/>
                    <a:pt x="1" y="157"/>
                  </a:cubicBezTo>
                  <a:lnTo>
                    <a:pt x="1" y="176"/>
                  </a:lnTo>
                  <a:cubicBezTo>
                    <a:pt x="1" y="194"/>
                    <a:pt x="19" y="213"/>
                    <a:pt x="38" y="213"/>
                  </a:cubicBezTo>
                  <a:lnTo>
                    <a:pt x="1387" y="213"/>
                  </a:lnTo>
                  <a:cubicBezTo>
                    <a:pt x="1405" y="213"/>
                    <a:pt x="1424" y="194"/>
                    <a:pt x="1424" y="176"/>
                  </a:cubicBezTo>
                  <a:lnTo>
                    <a:pt x="1424" y="42"/>
                  </a:lnTo>
                  <a:cubicBezTo>
                    <a:pt x="1424" y="19"/>
                    <a:pt x="1405" y="0"/>
                    <a:pt x="138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8"/>
            <p:cNvSpPr/>
            <p:nvPr/>
          </p:nvSpPr>
          <p:spPr>
            <a:xfrm flipH="1">
              <a:off x="-2959708" y="1837534"/>
              <a:ext cx="234462" cy="353746"/>
            </a:xfrm>
            <a:custGeom>
              <a:avLst/>
              <a:gdLst/>
              <a:ahLst/>
              <a:cxnLst/>
              <a:rect l="l" t="t" r="r" b="b"/>
              <a:pathLst>
                <a:path w="1480" h="2233" extrusionOk="0">
                  <a:moveTo>
                    <a:pt x="75" y="1"/>
                  </a:moveTo>
                  <a:cubicBezTo>
                    <a:pt x="75" y="1"/>
                    <a:pt x="1" y="213"/>
                    <a:pt x="1" y="347"/>
                  </a:cubicBezTo>
                  <a:lnTo>
                    <a:pt x="1" y="2098"/>
                  </a:lnTo>
                  <a:cubicBezTo>
                    <a:pt x="1" y="2196"/>
                    <a:pt x="75" y="2232"/>
                    <a:pt x="75" y="2232"/>
                  </a:cubicBezTo>
                  <a:lnTo>
                    <a:pt x="1406" y="2232"/>
                  </a:lnTo>
                  <a:cubicBezTo>
                    <a:pt x="1406" y="2232"/>
                    <a:pt x="1480" y="2177"/>
                    <a:pt x="1480" y="2098"/>
                  </a:cubicBezTo>
                  <a:lnTo>
                    <a:pt x="1480" y="347"/>
                  </a:lnTo>
                  <a:cubicBezTo>
                    <a:pt x="1480" y="269"/>
                    <a:pt x="1443" y="176"/>
                    <a:pt x="1424" y="98"/>
                  </a:cubicBezTo>
                  <a:cubicBezTo>
                    <a:pt x="1406" y="38"/>
                    <a:pt x="1387" y="1"/>
                    <a:pt x="1387"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8"/>
            <p:cNvSpPr/>
            <p:nvPr/>
          </p:nvSpPr>
          <p:spPr>
            <a:xfrm flipH="1">
              <a:off x="-2947985" y="1847039"/>
              <a:ext cx="213868" cy="335528"/>
            </a:xfrm>
            <a:custGeom>
              <a:avLst/>
              <a:gdLst/>
              <a:ahLst/>
              <a:cxnLst/>
              <a:rect l="l" t="t" r="r" b="b"/>
              <a:pathLst>
                <a:path w="1350" h="2118" extrusionOk="0">
                  <a:moveTo>
                    <a:pt x="79" y="1"/>
                  </a:moveTo>
                  <a:cubicBezTo>
                    <a:pt x="60" y="56"/>
                    <a:pt x="0" y="190"/>
                    <a:pt x="0" y="287"/>
                  </a:cubicBezTo>
                  <a:lnTo>
                    <a:pt x="0" y="2038"/>
                  </a:lnTo>
                  <a:cubicBezTo>
                    <a:pt x="0" y="2080"/>
                    <a:pt x="19" y="2099"/>
                    <a:pt x="37" y="2117"/>
                  </a:cubicBezTo>
                  <a:lnTo>
                    <a:pt x="1308" y="2117"/>
                  </a:lnTo>
                  <a:cubicBezTo>
                    <a:pt x="1331" y="2099"/>
                    <a:pt x="1350" y="2080"/>
                    <a:pt x="1350" y="2038"/>
                  </a:cubicBezTo>
                  <a:lnTo>
                    <a:pt x="1350" y="287"/>
                  </a:lnTo>
                  <a:cubicBezTo>
                    <a:pt x="1350" y="190"/>
                    <a:pt x="1308" y="56"/>
                    <a:pt x="1290"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8"/>
            <p:cNvSpPr/>
            <p:nvPr/>
          </p:nvSpPr>
          <p:spPr>
            <a:xfrm flipH="1">
              <a:off x="-2953847" y="1803949"/>
              <a:ext cx="222739" cy="33743"/>
            </a:xfrm>
            <a:custGeom>
              <a:avLst/>
              <a:gdLst/>
              <a:ahLst/>
              <a:cxnLst/>
              <a:rect l="l" t="t" r="r" b="b"/>
              <a:pathLst>
                <a:path w="1406" h="213" extrusionOk="0">
                  <a:moveTo>
                    <a:pt x="19" y="0"/>
                  </a:moveTo>
                  <a:cubicBezTo>
                    <a:pt x="1" y="0"/>
                    <a:pt x="1" y="19"/>
                    <a:pt x="1" y="42"/>
                  </a:cubicBezTo>
                  <a:lnTo>
                    <a:pt x="1" y="176"/>
                  </a:lnTo>
                  <a:cubicBezTo>
                    <a:pt x="1" y="194"/>
                    <a:pt x="1" y="213"/>
                    <a:pt x="19" y="213"/>
                  </a:cubicBezTo>
                  <a:lnTo>
                    <a:pt x="1369" y="213"/>
                  </a:lnTo>
                  <a:cubicBezTo>
                    <a:pt x="1387" y="213"/>
                    <a:pt x="1406" y="194"/>
                    <a:pt x="1406" y="176"/>
                  </a:cubicBezTo>
                  <a:lnTo>
                    <a:pt x="1406" y="42"/>
                  </a:lnTo>
                  <a:cubicBezTo>
                    <a:pt x="1406" y="19"/>
                    <a:pt x="1387" y="0"/>
                    <a:pt x="1369"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8"/>
            <p:cNvSpPr/>
            <p:nvPr/>
          </p:nvSpPr>
          <p:spPr>
            <a:xfrm flipH="1">
              <a:off x="-2938480" y="1953179"/>
              <a:ext cx="188996" cy="161903"/>
            </a:xfrm>
            <a:custGeom>
              <a:avLst/>
              <a:gdLst/>
              <a:ahLst/>
              <a:cxnLst/>
              <a:rect l="l" t="t" r="r" b="b"/>
              <a:pathLst>
                <a:path w="1193" h="1022" extrusionOk="0">
                  <a:moveTo>
                    <a:pt x="310" y="1"/>
                  </a:moveTo>
                  <a:lnTo>
                    <a:pt x="0" y="523"/>
                  </a:lnTo>
                  <a:lnTo>
                    <a:pt x="888" y="1022"/>
                  </a:lnTo>
                  <a:lnTo>
                    <a:pt x="1193" y="523"/>
                  </a:lnTo>
                  <a:lnTo>
                    <a:pt x="310"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8"/>
            <p:cNvSpPr/>
            <p:nvPr/>
          </p:nvSpPr>
          <p:spPr>
            <a:xfrm flipH="1">
              <a:off x="-2886518" y="1803949"/>
              <a:ext cx="48477" cy="33743"/>
            </a:xfrm>
            <a:custGeom>
              <a:avLst/>
              <a:gdLst/>
              <a:ahLst/>
              <a:cxnLst/>
              <a:rect l="l" t="t" r="r" b="b"/>
              <a:pathLst>
                <a:path w="306" h="213" extrusionOk="0">
                  <a:moveTo>
                    <a:pt x="38" y="0"/>
                  </a:moveTo>
                  <a:lnTo>
                    <a:pt x="1" y="213"/>
                  </a:lnTo>
                  <a:lnTo>
                    <a:pt x="287" y="213"/>
                  </a:lnTo>
                  <a:cubicBezTo>
                    <a:pt x="306" y="134"/>
                    <a:pt x="306" y="60"/>
                    <a:pt x="306"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8"/>
            <p:cNvSpPr/>
            <p:nvPr/>
          </p:nvSpPr>
          <p:spPr>
            <a:xfrm flipH="1">
              <a:off x="-2953847" y="1803949"/>
              <a:ext cx="222739" cy="33743"/>
            </a:xfrm>
            <a:custGeom>
              <a:avLst/>
              <a:gdLst/>
              <a:ahLst/>
              <a:cxnLst/>
              <a:rect l="l" t="t" r="r" b="b"/>
              <a:pathLst>
                <a:path w="1406" h="213" extrusionOk="0">
                  <a:moveTo>
                    <a:pt x="1290" y="0"/>
                  </a:moveTo>
                  <a:lnTo>
                    <a:pt x="1235" y="134"/>
                  </a:lnTo>
                  <a:cubicBezTo>
                    <a:pt x="1235" y="134"/>
                    <a:pt x="195" y="157"/>
                    <a:pt x="1" y="157"/>
                  </a:cubicBezTo>
                  <a:lnTo>
                    <a:pt x="1" y="176"/>
                  </a:lnTo>
                  <a:cubicBezTo>
                    <a:pt x="1" y="194"/>
                    <a:pt x="1" y="213"/>
                    <a:pt x="19" y="213"/>
                  </a:cubicBezTo>
                  <a:lnTo>
                    <a:pt x="1369" y="213"/>
                  </a:lnTo>
                  <a:cubicBezTo>
                    <a:pt x="1387" y="213"/>
                    <a:pt x="1406" y="194"/>
                    <a:pt x="1406" y="176"/>
                  </a:cubicBezTo>
                  <a:lnTo>
                    <a:pt x="1406" y="42"/>
                  </a:lnTo>
                  <a:cubicBezTo>
                    <a:pt x="1406" y="19"/>
                    <a:pt x="1387" y="0"/>
                    <a:pt x="1369"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8"/>
            <p:cNvSpPr/>
            <p:nvPr/>
          </p:nvSpPr>
          <p:spPr>
            <a:xfrm flipH="1">
              <a:off x="-1630403" y="2426055"/>
              <a:ext cx="326663" cy="470183"/>
            </a:xfrm>
            <a:custGeom>
              <a:avLst/>
              <a:gdLst/>
              <a:ahLst/>
              <a:cxnLst/>
              <a:rect l="l" t="t" r="r" b="b"/>
              <a:pathLst>
                <a:path w="2062" h="2968" extrusionOk="0">
                  <a:moveTo>
                    <a:pt x="384" y="1"/>
                  </a:moveTo>
                  <a:lnTo>
                    <a:pt x="38" y="620"/>
                  </a:lnTo>
                  <a:cubicBezTo>
                    <a:pt x="19" y="657"/>
                    <a:pt x="1" y="712"/>
                    <a:pt x="19" y="754"/>
                  </a:cubicBezTo>
                  <a:lnTo>
                    <a:pt x="135" y="2852"/>
                  </a:lnTo>
                  <a:lnTo>
                    <a:pt x="135" y="2967"/>
                  </a:lnTo>
                  <a:lnTo>
                    <a:pt x="1928" y="2967"/>
                  </a:lnTo>
                  <a:lnTo>
                    <a:pt x="1965" y="2353"/>
                  </a:lnTo>
                  <a:lnTo>
                    <a:pt x="2062" y="754"/>
                  </a:lnTo>
                  <a:cubicBezTo>
                    <a:pt x="2062" y="712"/>
                    <a:pt x="2043" y="657"/>
                    <a:pt x="2020" y="620"/>
                  </a:cubicBezTo>
                  <a:lnTo>
                    <a:pt x="1697"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8"/>
            <p:cNvSpPr/>
            <p:nvPr/>
          </p:nvSpPr>
          <p:spPr>
            <a:xfrm flipH="1">
              <a:off x="-1615036" y="2438570"/>
              <a:ext cx="295929" cy="442302"/>
            </a:xfrm>
            <a:custGeom>
              <a:avLst/>
              <a:gdLst/>
              <a:ahLst/>
              <a:cxnLst/>
              <a:rect l="l" t="t" r="r" b="b"/>
              <a:pathLst>
                <a:path w="1868" h="2792" extrusionOk="0">
                  <a:moveTo>
                    <a:pt x="347" y="0"/>
                  </a:moveTo>
                  <a:lnTo>
                    <a:pt x="19" y="578"/>
                  </a:lnTo>
                  <a:cubicBezTo>
                    <a:pt x="1" y="596"/>
                    <a:pt x="1" y="633"/>
                    <a:pt x="1" y="675"/>
                  </a:cubicBezTo>
                  <a:lnTo>
                    <a:pt x="135" y="2791"/>
                  </a:lnTo>
                  <a:lnTo>
                    <a:pt x="1752" y="2791"/>
                  </a:lnTo>
                  <a:lnTo>
                    <a:pt x="1868" y="675"/>
                  </a:lnTo>
                  <a:cubicBezTo>
                    <a:pt x="1868" y="633"/>
                    <a:pt x="1868" y="596"/>
                    <a:pt x="1849" y="578"/>
                  </a:cubicBezTo>
                  <a:lnTo>
                    <a:pt x="1540"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8"/>
            <p:cNvSpPr/>
            <p:nvPr/>
          </p:nvSpPr>
          <p:spPr>
            <a:xfrm flipH="1">
              <a:off x="-1581451" y="2401976"/>
              <a:ext cx="225749" cy="24238"/>
            </a:xfrm>
            <a:custGeom>
              <a:avLst/>
              <a:gdLst/>
              <a:ahLst/>
              <a:cxnLst/>
              <a:rect l="l" t="t" r="r" b="b"/>
              <a:pathLst>
                <a:path w="1425" h="153" extrusionOk="0">
                  <a:moveTo>
                    <a:pt x="19" y="0"/>
                  </a:moveTo>
                  <a:cubicBezTo>
                    <a:pt x="19" y="0"/>
                    <a:pt x="1" y="0"/>
                    <a:pt x="1" y="19"/>
                  </a:cubicBezTo>
                  <a:lnTo>
                    <a:pt x="1" y="37"/>
                  </a:lnTo>
                  <a:lnTo>
                    <a:pt x="1" y="116"/>
                  </a:lnTo>
                  <a:cubicBezTo>
                    <a:pt x="1" y="134"/>
                    <a:pt x="1" y="134"/>
                    <a:pt x="19" y="153"/>
                  </a:cubicBezTo>
                  <a:lnTo>
                    <a:pt x="1387" y="153"/>
                  </a:lnTo>
                  <a:cubicBezTo>
                    <a:pt x="1406" y="153"/>
                    <a:pt x="1424" y="134"/>
                    <a:pt x="1424" y="116"/>
                  </a:cubicBezTo>
                  <a:lnTo>
                    <a:pt x="1424" y="37"/>
                  </a:lnTo>
                  <a:cubicBezTo>
                    <a:pt x="1424" y="19"/>
                    <a:pt x="1406" y="0"/>
                    <a:pt x="1387"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8"/>
            <p:cNvSpPr/>
            <p:nvPr/>
          </p:nvSpPr>
          <p:spPr>
            <a:xfrm flipH="1">
              <a:off x="-1581451" y="2401976"/>
              <a:ext cx="222739" cy="24238"/>
            </a:xfrm>
            <a:custGeom>
              <a:avLst/>
              <a:gdLst/>
              <a:ahLst/>
              <a:cxnLst/>
              <a:rect l="l" t="t" r="r" b="b"/>
              <a:pathLst>
                <a:path w="1406" h="153" extrusionOk="0">
                  <a:moveTo>
                    <a:pt x="1211" y="0"/>
                  </a:moveTo>
                  <a:lnTo>
                    <a:pt x="1211" y="97"/>
                  </a:lnTo>
                  <a:cubicBezTo>
                    <a:pt x="1211" y="97"/>
                    <a:pt x="213" y="134"/>
                    <a:pt x="0" y="153"/>
                  </a:cubicBezTo>
                  <a:lnTo>
                    <a:pt x="1368" y="153"/>
                  </a:lnTo>
                  <a:cubicBezTo>
                    <a:pt x="1387" y="153"/>
                    <a:pt x="1405" y="134"/>
                    <a:pt x="1405" y="116"/>
                  </a:cubicBezTo>
                  <a:lnTo>
                    <a:pt x="1405" y="37"/>
                  </a:lnTo>
                  <a:cubicBezTo>
                    <a:pt x="1405" y="19"/>
                    <a:pt x="1387" y="0"/>
                    <a:pt x="1368"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8"/>
            <p:cNvSpPr/>
            <p:nvPr/>
          </p:nvSpPr>
          <p:spPr>
            <a:xfrm flipH="1">
              <a:off x="-1581451" y="2401976"/>
              <a:ext cx="225749" cy="8871"/>
            </a:xfrm>
            <a:custGeom>
              <a:avLst/>
              <a:gdLst/>
              <a:ahLst/>
              <a:cxnLst/>
              <a:rect l="l" t="t" r="r" b="b"/>
              <a:pathLst>
                <a:path w="1425" h="56" extrusionOk="0">
                  <a:moveTo>
                    <a:pt x="19" y="0"/>
                  </a:moveTo>
                  <a:cubicBezTo>
                    <a:pt x="19" y="0"/>
                    <a:pt x="1" y="0"/>
                    <a:pt x="1" y="19"/>
                  </a:cubicBezTo>
                  <a:lnTo>
                    <a:pt x="1424" y="56"/>
                  </a:lnTo>
                  <a:lnTo>
                    <a:pt x="1424" y="37"/>
                  </a:lnTo>
                  <a:cubicBezTo>
                    <a:pt x="1424" y="19"/>
                    <a:pt x="1406" y="0"/>
                    <a:pt x="138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8"/>
            <p:cNvSpPr/>
            <p:nvPr/>
          </p:nvSpPr>
          <p:spPr>
            <a:xfrm flipH="1">
              <a:off x="-1563074" y="2642771"/>
              <a:ext cx="210224" cy="161903"/>
            </a:xfrm>
            <a:custGeom>
              <a:avLst/>
              <a:gdLst/>
              <a:ahLst/>
              <a:cxnLst/>
              <a:rect l="l" t="t" r="r" b="b"/>
              <a:pathLst>
                <a:path w="1327" h="1022" extrusionOk="0">
                  <a:moveTo>
                    <a:pt x="134" y="0"/>
                  </a:moveTo>
                  <a:lnTo>
                    <a:pt x="0" y="596"/>
                  </a:lnTo>
                  <a:lnTo>
                    <a:pt x="1017" y="1022"/>
                  </a:lnTo>
                  <a:lnTo>
                    <a:pt x="1327" y="444"/>
                  </a:lnTo>
                  <a:lnTo>
                    <a:pt x="134"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8"/>
            <p:cNvSpPr/>
            <p:nvPr/>
          </p:nvSpPr>
          <p:spPr>
            <a:xfrm flipH="1">
              <a:off x="-2011721" y="2426055"/>
              <a:ext cx="326504" cy="470183"/>
            </a:xfrm>
            <a:custGeom>
              <a:avLst/>
              <a:gdLst/>
              <a:ahLst/>
              <a:cxnLst/>
              <a:rect l="l" t="t" r="r" b="b"/>
              <a:pathLst>
                <a:path w="2061" h="2968" extrusionOk="0">
                  <a:moveTo>
                    <a:pt x="365" y="1"/>
                  </a:moveTo>
                  <a:lnTo>
                    <a:pt x="37" y="620"/>
                  </a:lnTo>
                  <a:cubicBezTo>
                    <a:pt x="19" y="657"/>
                    <a:pt x="0" y="712"/>
                    <a:pt x="0" y="754"/>
                  </a:cubicBezTo>
                  <a:lnTo>
                    <a:pt x="116" y="2852"/>
                  </a:lnTo>
                  <a:lnTo>
                    <a:pt x="134" y="2967"/>
                  </a:lnTo>
                  <a:lnTo>
                    <a:pt x="1922" y="2967"/>
                  </a:lnTo>
                  <a:lnTo>
                    <a:pt x="1964" y="2353"/>
                  </a:lnTo>
                  <a:lnTo>
                    <a:pt x="2061" y="754"/>
                  </a:lnTo>
                  <a:cubicBezTo>
                    <a:pt x="2061" y="712"/>
                    <a:pt x="2038" y="657"/>
                    <a:pt x="2019" y="620"/>
                  </a:cubicBezTo>
                  <a:lnTo>
                    <a:pt x="1673"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8"/>
            <p:cNvSpPr/>
            <p:nvPr/>
          </p:nvSpPr>
          <p:spPr>
            <a:xfrm flipH="1">
              <a:off x="-1996354" y="2438570"/>
              <a:ext cx="295771" cy="442302"/>
            </a:xfrm>
            <a:custGeom>
              <a:avLst/>
              <a:gdLst/>
              <a:ahLst/>
              <a:cxnLst/>
              <a:rect l="l" t="t" r="r" b="b"/>
              <a:pathLst>
                <a:path w="1867" h="2792" extrusionOk="0">
                  <a:moveTo>
                    <a:pt x="324" y="0"/>
                  </a:moveTo>
                  <a:lnTo>
                    <a:pt x="19" y="578"/>
                  </a:lnTo>
                  <a:cubicBezTo>
                    <a:pt x="0" y="596"/>
                    <a:pt x="0" y="633"/>
                    <a:pt x="0" y="675"/>
                  </a:cubicBezTo>
                  <a:lnTo>
                    <a:pt x="116" y="2791"/>
                  </a:lnTo>
                  <a:lnTo>
                    <a:pt x="1751" y="2791"/>
                  </a:lnTo>
                  <a:lnTo>
                    <a:pt x="1867" y="675"/>
                  </a:lnTo>
                  <a:cubicBezTo>
                    <a:pt x="1867" y="633"/>
                    <a:pt x="1867" y="596"/>
                    <a:pt x="1848" y="578"/>
                  </a:cubicBezTo>
                  <a:lnTo>
                    <a:pt x="1539"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8"/>
            <p:cNvSpPr/>
            <p:nvPr/>
          </p:nvSpPr>
          <p:spPr>
            <a:xfrm flipH="1">
              <a:off x="-1959759" y="2401976"/>
              <a:ext cx="226224" cy="24238"/>
            </a:xfrm>
            <a:custGeom>
              <a:avLst/>
              <a:gdLst/>
              <a:ahLst/>
              <a:cxnLst/>
              <a:rect l="l" t="t" r="r" b="b"/>
              <a:pathLst>
                <a:path w="1428" h="153" extrusionOk="0">
                  <a:moveTo>
                    <a:pt x="42" y="0"/>
                  </a:moveTo>
                  <a:cubicBezTo>
                    <a:pt x="23" y="0"/>
                    <a:pt x="23" y="0"/>
                    <a:pt x="0" y="19"/>
                  </a:cubicBezTo>
                  <a:lnTo>
                    <a:pt x="0" y="37"/>
                  </a:lnTo>
                  <a:lnTo>
                    <a:pt x="0" y="116"/>
                  </a:lnTo>
                  <a:cubicBezTo>
                    <a:pt x="0" y="134"/>
                    <a:pt x="23" y="134"/>
                    <a:pt x="23" y="153"/>
                  </a:cubicBezTo>
                  <a:lnTo>
                    <a:pt x="1409" y="153"/>
                  </a:lnTo>
                  <a:cubicBezTo>
                    <a:pt x="1428" y="153"/>
                    <a:pt x="1428" y="134"/>
                    <a:pt x="1428" y="116"/>
                  </a:cubicBezTo>
                  <a:lnTo>
                    <a:pt x="1428" y="37"/>
                  </a:lnTo>
                  <a:cubicBezTo>
                    <a:pt x="1428" y="19"/>
                    <a:pt x="1428" y="0"/>
                    <a:pt x="1409"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8"/>
            <p:cNvSpPr/>
            <p:nvPr/>
          </p:nvSpPr>
          <p:spPr>
            <a:xfrm flipH="1">
              <a:off x="-1959759" y="2401976"/>
              <a:ext cx="222581" cy="24238"/>
            </a:xfrm>
            <a:custGeom>
              <a:avLst/>
              <a:gdLst/>
              <a:ahLst/>
              <a:cxnLst/>
              <a:rect l="l" t="t" r="r" b="b"/>
              <a:pathLst>
                <a:path w="1405" h="153" extrusionOk="0">
                  <a:moveTo>
                    <a:pt x="1211" y="0"/>
                  </a:moveTo>
                  <a:cubicBezTo>
                    <a:pt x="1211" y="56"/>
                    <a:pt x="1229" y="97"/>
                    <a:pt x="1211" y="97"/>
                  </a:cubicBezTo>
                  <a:cubicBezTo>
                    <a:pt x="1211" y="97"/>
                    <a:pt x="208" y="134"/>
                    <a:pt x="0" y="153"/>
                  </a:cubicBezTo>
                  <a:lnTo>
                    <a:pt x="1386" y="153"/>
                  </a:lnTo>
                  <a:cubicBezTo>
                    <a:pt x="1405" y="153"/>
                    <a:pt x="1405" y="134"/>
                    <a:pt x="1405" y="116"/>
                  </a:cubicBezTo>
                  <a:lnTo>
                    <a:pt x="1405" y="37"/>
                  </a:lnTo>
                  <a:cubicBezTo>
                    <a:pt x="1405" y="19"/>
                    <a:pt x="1405" y="0"/>
                    <a:pt x="1386"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8"/>
            <p:cNvSpPr/>
            <p:nvPr/>
          </p:nvSpPr>
          <p:spPr>
            <a:xfrm flipH="1">
              <a:off x="-1959759" y="2401976"/>
              <a:ext cx="226224" cy="8871"/>
            </a:xfrm>
            <a:custGeom>
              <a:avLst/>
              <a:gdLst/>
              <a:ahLst/>
              <a:cxnLst/>
              <a:rect l="l" t="t" r="r" b="b"/>
              <a:pathLst>
                <a:path w="1428" h="56" extrusionOk="0">
                  <a:moveTo>
                    <a:pt x="42" y="0"/>
                  </a:moveTo>
                  <a:cubicBezTo>
                    <a:pt x="23" y="0"/>
                    <a:pt x="23" y="0"/>
                    <a:pt x="0" y="19"/>
                  </a:cubicBezTo>
                  <a:lnTo>
                    <a:pt x="1428" y="56"/>
                  </a:lnTo>
                  <a:lnTo>
                    <a:pt x="1428" y="37"/>
                  </a:lnTo>
                  <a:cubicBezTo>
                    <a:pt x="1428" y="19"/>
                    <a:pt x="1428" y="0"/>
                    <a:pt x="1409"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8"/>
            <p:cNvSpPr/>
            <p:nvPr/>
          </p:nvSpPr>
          <p:spPr>
            <a:xfrm flipH="1">
              <a:off x="-1934887" y="2624394"/>
              <a:ext cx="201352" cy="125308"/>
            </a:xfrm>
            <a:custGeom>
              <a:avLst/>
              <a:gdLst/>
              <a:ahLst/>
              <a:cxnLst/>
              <a:rect l="l" t="t" r="r" b="b"/>
              <a:pathLst>
                <a:path w="1271" h="791" extrusionOk="0">
                  <a:moveTo>
                    <a:pt x="1271" y="1"/>
                  </a:moveTo>
                  <a:lnTo>
                    <a:pt x="0" y="195"/>
                  </a:lnTo>
                  <a:lnTo>
                    <a:pt x="176" y="791"/>
                  </a:lnTo>
                  <a:lnTo>
                    <a:pt x="1271" y="675"/>
                  </a:lnTo>
                  <a:lnTo>
                    <a:pt x="1271"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8"/>
            <p:cNvSpPr/>
            <p:nvPr/>
          </p:nvSpPr>
          <p:spPr>
            <a:xfrm flipH="1">
              <a:off x="-2389553" y="2426055"/>
              <a:ext cx="323019" cy="470183"/>
            </a:xfrm>
            <a:custGeom>
              <a:avLst/>
              <a:gdLst/>
              <a:ahLst/>
              <a:cxnLst/>
              <a:rect l="l" t="t" r="r" b="b"/>
              <a:pathLst>
                <a:path w="2039" h="2968" extrusionOk="0">
                  <a:moveTo>
                    <a:pt x="365" y="1"/>
                  </a:moveTo>
                  <a:lnTo>
                    <a:pt x="19" y="620"/>
                  </a:lnTo>
                  <a:cubicBezTo>
                    <a:pt x="0" y="657"/>
                    <a:pt x="0" y="712"/>
                    <a:pt x="0" y="754"/>
                  </a:cubicBezTo>
                  <a:lnTo>
                    <a:pt x="116" y="2852"/>
                  </a:lnTo>
                  <a:lnTo>
                    <a:pt x="116" y="2967"/>
                  </a:lnTo>
                  <a:lnTo>
                    <a:pt x="1904" y="2967"/>
                  </a:lnTo>
                  <a:lnTo>
                    <a:pt x="1941" y="2353"/>
                  </a:lnTo>
                  <a:lnTo>
                    <a:pt x="2038" y="754"/>
                  </a:lnTo>
                  <a:cubicBezTo>
                    <a:pt x="2038" y="712"/>
                    <a:pt x="2038" y="657"/>
                    <a:pt x="2001" y="620"/>
                  </a:cubicBezTo>
                  <a:lnTo>
                    <a:pt x="1673"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8"/>
            <p:cNvSpPr/>
            <p:nvPr/>
          </p:nvSpPr>
          <p:spPr>
            <a:xfrm flipH="1">
              <a:off x="-2377830" y="2438570"/>
              <a:ext cx="299573" cy="442302"/>
            </a:xfrm>
            <a:custGeom>
              <a:avLst/>
              <a:gdLst/>
              <a:ahLst/>
              <a:cxnLst/>
              <a:rect l="l" t="t" r="r" b="b"/>
              <a:pathLst>
                <a:path w="1891" h="2792" extrusionOk="0">
                  <a:moveTo>
                    <a:pt x="347" y="0"/>
                  </a:moveTo>
                  <a:lnTo>
                    <a:pt x="19" y="578"/>
                  </a:lnTo>
                  <a:cubicBezTo>
                    <a:pt x="19" y="596"/>
                    <a:pt x="0" y="633"/>
                    <a:pt x="0" y="675"/>
                  </a:cubicBezTo>
                  <a:lnTo>
                    <a:pt x="134" y="2791"/>
                  </a:lnTo>
                  <a:lnTo>
                    <a:pt x="1752" y="2791"/>
                  </a:lnTo>
                  <a:lnTo>
                    <a:pt x="1867" y="675"/>
                  </a:lnTo>
                  <a:cubicBezTo>
                    <a:pt x="1890" y="633"/>
                    <a:pt x="1867" y="596"/>
                    <a:pt x="1849" y="578"/>
                  </a:cubicBezTo>
                  <a:lnTo>
                    <a:pt x="1544"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8"/>
            <p:cNvSpPr/>
            <p:nvPr/>
          </p:nvSpPr>
          <p:spPr>
            <a:xfrm flipH="1">
              <a:off x="-2341235" y="2401976"/>
              <a:ext cx="226383" cy="24238"/>
            </a:xfrm>
            <a:custGeom>
              <a:avLst/>
              <a:gdLst/>
              <a:ahLst/>
              <a:cxnLst/>
              <a:rect l="l" t="t" r="r" b="b"/>
              <a:pathLst>
                <a:path w="1429" h="153" extrusionOk="0">
                  <a:moveTo>
                    <a:pt x="19" y="0"/>
                  </a:moveTo>
                  <a:cubicBezTo>
                    <a:pt x="19" y="0"/>
                    <a:pt x="0" y="0"/>
                    <a:pt x="0" y="19"/>
                  </a:cubicBezTo>
                  <a:lnTo>
                    <a:pt x="0" y="37"/>
                  </a:lnTo>
                  <a:lnTo>
                    <a:pt x="0" y="116"/>
                  </a:lnTo>
                  <a:cubicBezTo>
                    <a:pt x="0" y="134"/>
                    <a:pt x="0" y="134"/>
                    <a:pt x="19" y="153"/>
                  </a:cubicBezTo>
                  <a:lnTo>
                    <a:pt x="1387" y="153"/>
                  </a:lnTo>
                  <a:cubicBezTo>
                    <a:pt x="1405" y="153"/>
                    <a:pt x="1428" y="134"/>
                    <a:pt x="1428" y="116"/>
                  </a:cubicBezTo>
                  <a:lnTo>
                    <a:pt x="1428" y="37"/>
                  </a:lnTo>
                  <a:cubicBezTo>
                    <a:pt x="1428" y="19"/>
                    <a:pt x="1405" y="0"/>
                    <a:pt x="1387"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8"/>
            <p:cNvSpPr/>
            <p:nvPr/>
          </p:nvSpPr>
          <p:spPr>
            <a:xfrm flipH="1">
              <a:off x="-2341235" y="2401976"/>
              <a:ext cx="223531" cy="24238"/>
            </a:xfrm>
            <a:custGeom>
              <a:avLst/>
              <a:gdLst/>
              <a:ahLst/>
              <a:cxnLst/>
              <a:rect l="l" t="t" r="r" b="b"/>
              <a:pathLst>
                <a:path w="1411" h="153" extrusionOk="0">
                  <a:moveTo>
                    <a:pt x="1216" y="0"/>
                  </a:moveTo>
                  <a:lnTo>
                    <a:pt x="1216" y="97"/>
                  </a:lnTo>
                  <a:cubicBezTo>
                    <a:pt x="1216" y="97"/>
                    <a:pt x="213" y="134"/>
                    <a:pt x="1" y="153"/>
                  </a:cubicBezTo>
                  <a:lnTo>
                    <a:pt x="1369" y="153"/>
                  </a:lnTo>
                  <a:cubicBezTo>
                    <a:pt x="1387" y="153"/>
                    <a:pt x="1410" y="134"/>
                    <a:pt x="1410" y="116"/>
                  </a:cubicBezTo>
                  <a:lnTo>
                    <a:pt x="1410" y="37"/>
                  </a:lnTo>
                  <a:cubicBezTo>
                    <a:pt x="1410" y="19"/>
                    <a:pt x="1387" y="0"/>
                    <a:pt x="1369"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8"/>
            <p:cNvSpPr/>
            <p:nvPr/>
          </p:nvSpPr>
          <p:spPr>
            <a:xfrm flipH="1">
              <a:off x="-2341235" y="2401976"/>
              <a:ext cx="226383" cy="8871"/>
            </a:xfrm>
            <a:custGeom>
              <a:avLst/>
              <a:gdLst/>
              <a:ahLst/>
              <a:cxnLst/>
              <a:rect l="l" t="t" r="r" b="b"/>
              <a:pathLst>
                <a:path w="1429" h="56" extrusionOk="0">
                  <a:moveTo>
                    <a:pt x="19" y="0"/>
                  </a:moveTo>
                  <a:cubicBezTo>
                    <a:pt x="19" y="0"/>
                    <a:pt x="0" y="0"/>
                    <a:pt x="0" y="19"/>
                  </a:cubicBezTo>
                  <a:lnTo>
                    <a:pt x="1428" y="56"/>
                  </a:lnTo>
                  <a:lnTo>
                    <a:pt x="1428" y="37"/>
                  </a:lnTo>
                  <a:cubicBezTo>
                    <a:pt x="1428" y="19"/>
                    <a:pt x="1405" y="0"/>
                    <a:pt x="138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8"/>
            <p:cNvSpPr/>
            <p:nvPr/>
          </p:nvSpPr>
          <p:spPr>
            <a:xfrm flipH="1">
              <a:off x="-2325868" y="2618533"/>
              <a:ext cx="208164" cy="146695"/>
            </a:xfrm>
            <a:custGeom>
              <a:avLst/>
              <a:gdLst/>
              <a:ahLst/>
              <a:cxnLst/>
              <a:rect l="l" t="t" r="r" b="b"/>
              <a:pathLst>
                <a:path w="1314" h="926" extrusionOk="0">
                  <a:moveTo>
                    <a:pt x="79" y="1"/>
                  </a:moveTo>
                  <a:lnTo>
                    <a:pt x="1" y="615"/>
                  </a:lnTo>
                  <a:lnTo>
                    <a:pt x="1064" y="925"/>
                  </a:lnTo>
                  <a:lnTo>
                    <a:pt x="1313" y="306"/>
                  </a:lnTo>
                  <a:lnTo>
                    <a:pt x="79"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8"/>
            <p:cNvSpPr/>
            <p:nvPr/>
          </p:nvSpPr>
          <p:spPr>
            <a:xfrm flipH="1">
              <a:off x="-2770871" y="2426055"/>
              <a:ext cx="326663" cy="470183"/>
            </a:xfrm>
            <a:custGeom>
              <a:avLst/>
              <a:gdLst/>
              <a:ahLst/>
              <a:cxnLst/>
              <a:rect l="l" t="t" r="r" b="b"/>
              <a:pathLst>
                <a:path w="2062" h="2968" extrusionOk="0">
                  <a:moveTo>
                    <a:pt x="366" y="1"/>
                  </a:moveTo>
                  <a:lnTo>
                    <a:pt x="42" y="620"/>
                  </a:lnTo>
                  <a:cubicBezTo>
                    <a:pt x="19" y="657"/>
                    <a:pt x="1" y="712"/>
                    <a:pt x="1" y="754"/>
                  </a:cubicBezTo>
                  <a:lnTo>
                    <a:pt x="135" y="2852"/>
                  </a:lnTo>
                  <a:lnTo>
                    <a:pt x="135" y="2967"/>
                  </a:lnTo>
                  <a:lnTo>
                    <a:pt x="1927" y="2967"/>
                  </a:lnTo>
                  <a:lnTo>
                    <a:pt x="1964" y="2353"/>
                  </a:lnTo>
                  <a:lnTo>
                    <a:pt x="2061" y="754"/>
                  </a:lnTo>
                  <a:cubicBezTo>
                    <a:pt x="2061" y="712"/>
                    <a:pt x="2043" y="657"/>
                    <a:pt x="2024" y="620"/>
                  </a:cubicBezTo>
                  <a:lnTo>
                    <a:pt x="1678"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8"/>
            <p:cNvSpPr/>
            <p:nvPr/>
          </p:nvSpPr>
          <p:spPr>
            <a:xfrm flipH="1">
              <a:off x="-2755504" y="2438570"/>
              <a:ext cx="295929" cy="442302"/>
            </a:xfrm>
            <a:custGeom>
              <a:avLst/>
              <a:gdLst/>
              <a:ahLst/>
              <a:cxnLst/>
              <a:rect l="l" t="t" r="r" b="b"/>
              <a:pathLst>
                <a:path w="1868" h="2792" extrusionOk="0">
                  <a:moveTo>
                    <a:pt x="329" y="0"/>
                  </a:moveTo>
                  <a:lnTo>
                    <a:pt x="19" y="578"/>
                  </a:lnTo>
                  <a:cubicBezTo>
                    <a:pt x="1" y="596"/>
                    <a:pt x="1" y="633"/>
                    <a:pt x="1" y="675"/>
                  </a:cubicBezTo>
                  <a:lnTo>
                    <a:pt x="116" y="2791"/>
                  </a:lnTo>
                  <a:lnTo>
                    <a:pt x="1752" y="2791"/>
                  </a:lnTo>
                  <a:lnTo>
                    <a:pt x="1867" y="675"/>
                  </a:lnTo>
                  <a:cubicBezTo>
                    <a:pt x="1867" y="633"/>
                    <a:pt x="1867" y="596"/>
                    <a:pt x="1849" y="578"/>
                  </a:cubicBezTo>
                  <a:lnTo>
                    <a:pt x="1539"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8"/>
            <p:cNvSpPr/>
            <p:nvPr/>
          </p:nvSpPr>
          <p:spPr>
            <a:xfrm flipH="1">
              <a:off x="-2721761" y="2401976"/>
              <a:ext cx="228442" cy="24238"/>
            </a:xfrm>
            <a:custGeom>
              <a:avLst/>
              <a:gdLst/>
              <a:ahLst/>
              <a:cxnLst/>
              <a:rect l="l" t="t" r="r" b="b"/>
              <a:pathLst>
                <a:path w="1442" h="153" extrusionOk="0">
                  <a:moveTo>
                    <a:pt x="37" y="0"/>
                  </a:moveTo>
                  <a:cubicBezTo>
                    <a:pt x="19" y="0"/>
                    <a:pt x="19" y="0"/>
                    <a:pt x="0" y="19"/>
                  </a:cubicBezTo>
                  <a:lnTo>
                    <a:pt x="0" y="37"/>
                  </a:lnTo>
                  <a:lnTo>
                    <a:pt x="0" y="116"/>
                  </a:lnTo>
                  <a:cubicBezTo>
                    <a:pt x="0" y="134"/>
                    <a:pt x="19" y="134"/>
                    <a:pt x="37" y="153"/>
                  </a:cubicBezTo>
                  <a:lnTo>
                    <a:pt x="1405" y="153"/>
                  </a:lnTo>
                  <a:cubicBezTo>
                    <a:pt x="1423" y="153"/>
                    <a:pt x="1442" y="134"/>
                    <a:pt x="1442" y="116"/>
                  </a:cubicBezTo>
                  <a:lnTo>
                    <a:pt x="1442" y="37"/>
                  </a:lnTo>
                  <a:cubicBezTo>
                    <a:pt x="1442" y="19"/>
                    <a:pt x="1423" y="0"/>
                    <a:pt x="1405"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8"/>
            <p:cNvSpPr/>
            <p:nvPr/>
          </p:nvSpPr>
          <p:spPr>
            <a:xfrm flipH="1">
              <a:off x="-2721761" y="2401976"/>
              <a:ext cx="222581" cy="24238"/>
            </a:xfrm>
            <a:custGeom>
              <a:avLst/>
              <a:gdLst/>
              <a:ahLst/>
              <a:cxnLst/>
              <a:rect l="l" t="t" r="r" b="b"/>
              <a:pathLst>
                <a:path w="1405" h="153" extrusionOk="0">
                  <a:moveTo>
                    <a:pt x="1197" y="0"/>
                  </a:moveTo>
                  <a:cubicBezTo>
                    <a:pt x="1197" y="56"/>
                    <a:pt x="1215" y="97"/>
                    <a:pt x="1215" y="97"/>
                  </a:cubicBezTo>
                  <a:cubicBezTo>
                    <a:pt x="1197" y="97"/>
                    <a:pt x="194" y="134"/>
                    <a:pt x="0" y="153"/>
                  </a:cubicBezTo>
                  <a:lnTo>
                    <a:pt x="1368" y="153"/>
                  </a:lnTo>
                  <a:cubicBezTo>
                    <a:pt x="1386" y="153"/>
                    <a:pt x="1405" y="134"/>
                    <a:pt x="1405" y="116"/>
                  </a:cubicBezTo>
                  <a:lnTo>
                    <a:pt x="1405" y="37"/>
                  </a:lnTo>
                  <a:cubicBezTo>
                    <a:pt x="1405" y="19"/>
                    <a:pt x="1386" y="0"/>
                    <a:pt x="1368"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8"/>
            <p:cNvSpPr/>
            <p:nvPr/>
          </p:nvSpPr>
          <p:spPr>
            <a:xfrm flipH="1">
              <a:off x="-2721761" y="2401976"/>
              <a:ext cx="228442" cy="8871"/>
            </a:xfrm>
            <a:custGeom>
              <a:avLst/>
              <a:gdLst/>
              <a:ahLst/>
              <a:cxnLst/>
              <a:rect l="l" t="t" r="r" b="b"/>
              <a:pathLst>
                <a:path w="1442" h="56" extrusionOk="0">
                  <a:moveTo>
                    <a:pt x="37" y="0"/>
                  </a:moveTo>
                  <a:cubicBezTo>
                    <a:pt x="19" y="0"/>
                    <a:pt x="19" y="0"/>
                    <a:pt x="0" y="19"/>
                  </a:cubicBezTo>
                  <a:lnTo>
                    <a:pt x="1442" y="56"/>
                  </a:lnTo>
                  <a:lnTo>
                    <a:pt x="1442" y="37"/>
                  </a:lnTo>
                  <a:cubicBezTo>
                    <a:pt x="1442" y="19"/>
                    <a:pt x="1423" y="0"/>
                    <a:pt x="1405"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8"/>
            <p:cNvSpPr/>
            <p:nvPr/>
          </p:nvSpPr>
          <p:spPr>
            <a:xfrm flipH="1">
              <a:off x="-2710038" y="2597305"/>
              <a:ext cx="201352" cy="106298"/>
            </a:xfrm>
            <a:custGeom>
              <a:avLst/>
              <a:gdLst/>
              <a:ahLst/>
              <a:cxnLst/>
              <a:rect l="l" t="t" r="r" b="b"/>
              <a:pathLst>
                <a:path w="1271" h="671" extrusionOk="0">
                  <a:moveTo>
                    <a:pt x="0" y="1"/>
                  </a:moveTo>
                  <a:lnTo>
                    <a:pt x="74" y="615"/>
                  </a:lnTo>
                  <a:lnTo>
                    <a:pt x="1174" y="671"/>
                  </a:lnTo>
                  <a:lnTo>
                    <a:pt x="1271"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8"/>
            <p:cNvSpPr/>
            <p:nvPr/>
          </p:nvSpPr>
          <p:spPr>
            <a:xfrm flipH="1">
              <a:off x="-3149337" y="2426055"/>
              <a:ext cx="323653" cy="470183"/>
            </a:xfrm>
            <a:custGeom>
              <a:avLst/>
              <a:gdLst/>
              <a:ahLst/>
              <a:cxnLst/>
              <a:rect l="l" t="t" r="r" b="b"/>
              <a:pathLst>
                <a:path w="2043" h="2968" extrusionOk="0">
                  <a:moveTo>
                    <a:pt x="365" y="1"/>
                  </a:moveTo>
                  <a:lnTo>
                    <a:pt x="37" y="620"/>
                  </a:lnTo>
                  <a:cubicBezTo>
                    <a:pt x="0" y="657"/>
                    <a:pt x="0" y="712"/>
                    <a:pt x="0" y="754"/>
                  </a:cubicBezTo>
                  <a:lnTo>
                    <a:pt x="116" y="2852"/>
                  </a:lnTo>
                  <a:lnTo>
                    <a:pt x="116" y="2967"/>
                  </a:lnTo>
                  <a:lnTo>
                    <a:pt x="1927" y="2967"/>
                  </a:lnTo>
                  <a:lnTo>
                    <a:pt x="1945" y="2353"/>
                  </a:lnTo>
                  <a:lnTo>
                    <a:pt x="2042" y="754"/>
                  </a:lnTo>
                  <a:cubicBezTo>
                    <a:pt x="2042" y="712"/>
                    <a:pt x="2042" y="657"/>
                    <a:pt x="2001" y="620"/>
                  </a:cubicBezTo>
                  <a:lnTo>
                    <a:pt x="1677"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8"/>
            <p:cNvSpPr/>
            <p:nvPr/>
          </p:nvSpPr>
          <p:spPr>
            <a:xfrm flipH="1">
              <a:off x="-3136822" y="2438570"/>
              <a:ext cx="298781" cy="442302"/>
            </a:xfrm>
            <a:custGeom>
              <a:avLst/>
              <a:gdLst/>
              <a:ahLst/>
              <a:cxnLst/>
              <a:rect l="l" t="t" r="r" b="b"/>
              <a:pathLst>
                <a:path w="1886" h="2792" extrusionOk="0">
                  <a:moveTo>
                    <a:pt x="347" y="0"/>
                  </a:moveTo>
                  <a:lnTo>
                    <a:pt x="38" y="578"/>
                  </a:lnTo>
                  <a:cubicBezTo>
                    <a:pt x="19" y="596"/>
                    <a:pt x="1" y="633"/>
                    <a:pt x="1" y="675"/>
                  </a:cubicBezTo>
                  <a:lnTo>
                    <a:pt x="135" y="2791"/>
                  </a:lnTo>
                  <a:lnTo>
                    <a:pt x="1752" y="2791"/>
                  </a:lnTo>
                  <a:lnTo>
                    <a:pt x="1886" y="675"/>
                  </a:lnTo>
                  <a:cubicBezTo>
                    <a:pt x="1886" y="633"/>
                    <a:pt x="1867" y="596"/>
                    <a:pt x="1849" y="578"/>
                  </a:cubicBezTo>
                  <a:lnTo>
                    <a:pt x="1539"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8"/>
            <p:cNvSpPr/>
            <p:nvPr/>
          </p:nvSpPr>
          <p:spPr>
            <a:xfrm flipH="1">
              <a:off x="-3100227" y="2401976"/>
              <a:ext cx="225591" cy="24238"/>
            </a:xfrm>
            <a:custGeom>
              <a:avLst/>
              <a:gdLst/>
              <a:ahLst/>
              <a:cxnLst/>
              <a:rect l="l" t="t" r="r" b="b"/>
              <a:pathLst>
                <a:path w="1424" h="153" extrusionOk="0">
                  <a:moveTo>
                    <a:pt x="38" y="0"/>
                  </a:moveTo>
                  <a:cubicBezTo>
                    <a:pt x="19" y="0"/>
                    <a:pt x="1" y="0"/>
                    <a:pt x="1" y="19"/>
                  </a:cubicBezTo>
                  <a:lnTo>
                    <a:pt x="1" y="37"/>
                  </a:lnTo>
                  <a:lnTo>
                    <a:pt x="1" y="116"/>
                  </a:lnTo>
                  <a:cubicBezTo>
                    <a:pt x="1" y="134"/>
                    <a:pt x="1" y="134"/>
                    <a:pt x="19" y="153"/>
                  </a:cubicBezTo>
                  <a:lnTo>
                    <a:pt x="1387" y="153"/>
                  </a:lnTo>
                  <a:cubicBezTo>
                    <a:pt x="1405" y="153"/>
                    <a:pt x="1424" y="134"/>
                    <a:pt x="1424" y="116"/>
                  </a:cubicBezTo>
                  <a:lnTo>
                    <a:pt x="1424" y="37"/>
                  </a:lnTo>
                  <a:cubicBezTo>
                    <a:pt x="1424" y="19"/>
                    <a:pt x="1405" y="0"/>
                    <a:pt x="1387"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8"/>
            <p:cNvSpPr/>
            <p:nvPr/>
          </p:nvSpPr>
          <p:spPr>
            <a:xfrm flipH="1">
              <a:off x="-3100227" y="2401976"/>
              <a:ext cx="222581" cy="24238"/>
            </a:xfrm>
            <a:custGeom>
              <a:avLst/>
              <a:gdLst/>
              <a:ahLst/>
              <a:cxnLst/>
              <a:rect l="l" t="t" r="r" b="b"/>
              <a:pathLst>
                <a:path w="1405" h="153" extrusionOk="0">
                  <a:moveTo>
                    <a:pt x="1211" y="0"/>
                  </a:moveTo>
                  <a:lnTo>
                    <a:pt x="1211" y="97"/>
                  </a:lnTo>
                  <a:cubicBezTo>
                    <a:pt x="1211" y="97"/>
                    <a:pt x="213" y="134"/>
                    <a:pt x="0" y="153"/>
                  </a:cubicBezTo>
                  <a:lnTo>
                    <a:pt x="1368" y="153"/>
                  </a:lnTo>
                  <a:cubicBezTo>
                    <a:pt x="1386" y="153"/>
                    <a:pt x="1405" y="134"/>
                    <a:pt x="1405" y="116"/>
                  </a:cubicBezTo>
                  <a:lnTo>
                    <a:pt x="1405" y="37"/>
                  </a:lnTo>
                  <a:cubicBezTo>
                    <a:pt x="1405" y="19"/>
                    <a:pt x="1386" y="0"/>
                    <a:pt x="1368"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8"/>
            <p:cNvSpPr/>
            <p:nvPr/>
          </p:nvSpPr>
          <p:spPr>
            <a:xfrm flipH="1">
              <a:off x="-3100227" y="2401976"/>
              <a:ext cx="225591" cy="8871"/>
            </a:xfrm>
            <a:custGeom>
              <a:avLst/>
              <a:gdLst/>
              <a:ahLst/>
              <a:cxnLst/>
              <a:rect l="l" t="t" r="r" b="b"/>
              <a:pathLst>
                <a:path w="1424" h="56" extrusionOk="0">
                  <a:moveTo>
                    <a:pt x="38" y="0"/>
                  </a:moveTo>
                  <a:cubicBezTo>
                    <a:pt x="19" y="0"/>
                    <a:pt x="1" y="0"/>
                    <a:pt x="1" y="19"/>
                  </a:cubicBezTo>
                  <a:lnTo>
                    <a:pt x="1424" y="56"/>
                  </a:lnTo>
                  <a:lnTo>
                    <a:pt x="1424" y="37"/>
                  </a:lnTo>
                  <a:cubicBezTo>
                    <a:pt x="1424" y="19"/>
                    <a:pt x="1405" y="0"/>
                    <a:pt x="138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8"/>
            <p:cNvSpPr/>
            <p:nvPr/>
          </p:nvSpPr>
          <p:spPr>
            <a:xfrm flipH="1">
              <a:off x="-3073137" y="2652276"/>
              <a:ext cx="208006" cy="146536"/>
            </a:xfrm>
            <a:custGeom>
              <a:avLst/>
              <a:gdLst/>
              <a:ahLst/>
              <a:cxnLst/>
              <a:rect l="l" t="t" r="r" b="b"/>
              <a:pathLst>
                <a:path w="1313" h="925" extrusionOk="0">
                  <a:moveTo>
                    <a:pt x="79" y="0"/>
                  </a:moveTo>
                  <a:lnTo>
                    <a:pt x="1" y="615"/>
                  </a:lnTo>
                  <a:lnTo>
                    <a:pt x="1059" y="925"/>
                  </a:lnTo>
                  <a:lnTo>
                    <a:pt x="1313" y="287"/>
                  </a:lnTo>
                  <a:lnTo>
                    <a:pt x="79"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6" name="Google Shape;2126;p48"/>
          <p:cNvGrpSpPr/>
          <p:nvPr/>
        </p:nvGrpSpPr>
        <p:grpSpPr>
          <a:xfrm>
            <a:off x="308341" y="901273"/>
            <a:ext cx="1765757" cy="680245"/>
            <a:chOff x="-2610850" y="797364"/>
            <a:chExt cx="1765757" cy="680245"/>
          </a:xfrm>
        </p:grpSpPr>
        <p:sp>
          <p:nvSpPr>
            <p:cNvPr id="2127" name="Google Shape;2127;p48"/>
            <p:cNvSpPr/>
            <p:nvPr/>
          </p:nvSpPr>
          <p:spPr>
            <a:xfrm flipH="1">
              <a:off x="-1122624" y="1038325"/>
              <a:ext cx="79200" cy="415047"/>
            </a:xfrm>
            <a:custGeom>
              <a:avLst/>
              <a:gdLst/>
              <a:ahLst/>
              <a:cxnLst/>
              <a:rect l="l" t="t" r="r" b="b"/>
              <a:pathLst>
                <a:path w="463" h="2620" extrusionOk="0">
                  <a:moveTo>
                    <a:pt x="19" y="0"/>
                  </a:moveTo>
                  <a:cubicBezTo>
                    <a:pt x="38" y="60"/>
                    <a:pt x="38" y="97"/>
                    <a:pt x="38" y="157"/>
                  </a:cubicBezTo>
                  <a:lnTo>
                    <a:pt x="38" y="291"/>
                  </a:lnTo>
                  <a:lnTo>
                    <a:pt x="38" y="370"/>
                  </a:lnTo>
                  <a:lnTo>
                    <a:pt x="38" y="541"/>
                  </a:lnTo>
                  <a:lnTo>
                    <a:pt x="38" y="966"/>
                  </a:lnTo>
                  <a:lnTo>
                    <a:pt x="38" y="1562"/>
                  </a:lnTo>
                  <a:cubicBezTo>
                    <a:pt x="38" y="1830"/>
                    <a:pt x="38" y="2079"/>
                    <a:pt x="19" y="2333"/>
                  </a:cubicBezTo>
                  <a:lnTo>
                    <a:pt x="19" y="2504"/>
                  </a:lnTo>
                  <a:cubicBezTo>
                    <a:pt x="19" y="2523"/>
                    <a:pt x="19" y="2523"/>
                    <a:pt x="1" y="2541"/>
                  </a:cubicBezTo>
                  <a:lnTo>
                    <a:pt x="1" y="2620"/>
                  </a:lnTo>
                  <a:lnTo>
                    <a:pt x="347" y="2620"/>
                  </a:lnTo>
                  <a:lnTo>
                    <a:pt x="347" y="2541"/>
                  </a:lnTo>
                  <a:lnTo>
                    <a:pt x="366" y="2523"/>
                  </a:lnTo>
                  <a:lnTo>
                    <a:pt x="366" y="2504"/>
                  </a:lnTo>
                  <a:lnTo>
                    <a:pt x="366" y="2449"/>
                  </a:lnTo>
                  <a:cubicBezTo>
                    <a:pt x="366" y="2407"/>
                    <a:pt x="384" y="2389"/>
                    <a:pt x="384" y="2352"/>
                  </a:cubicBezTo>
                  <a:lnTo>
                    <a:pt x="384" y="2333"/>
                  </a:lnTo>
                  <a:lnTo>
                    <a:pt x="384" y="2310"/>
                  </a:lnTo>
                  <a:cubicBezTo>
                    <a:pt x="403" y="2255"/>
                    <a:pt x="403" y="2176"/>
                    <a:pt x="403" y="2102"/>
                  </a:cubicBezTo>
                  <a:cubicBezTo>
                    <a:pt x="421" y="2079"/>
                    <a:pt x="421" y="2061"/>
                    <a:pt x="421" y="2042"/>
                  </a:cubicBezTo>
                  <a:lnTo>
                    <a:pt x="421" y="2005"/>
                  </a:lnTo>
                  <a:lnTo>
                    <a:pt x="421" y="1964"/>
                  </a:lnTo>
                  <a:lnTo>
                    <a:pt x="421" y="1927"/>
                  </a:lnTo>
                  <a:cubicBezTo>
                    <a:pt x="421" y="1908"/>
                    <a:pt x="421" y="1890"/>
                    <a:pt x="444" y="1871"/>
                  </a:cubicBezTo>
                  <a:lnTo>
                    <a:pt x="444" y="1793"/>
                  </a:lnTo>
                  <a:lnTo>
                    <a:pt x="444" y="1733"/>
                  </a:lnTo>
                  <a:lnTo>
                    <a:pt x="444" y="1714"/>
                  </a:lnTo>
                  <a:lnTo>
                    <a:pt x="444" y="1659"/>
                  </a:lnTo>
                  <a:lnTo>
                    <a:pt x="444" y="1617"/>
                  </a:lnTo>
                  <a:cubicBezTo>
                    <a:pt x="444" y="1599"/>
                    <a:pt x="444" y="1599"/>
                    <a:pt x="463" y="1580"/>
                  </a:cubicBezTo>
                  <a:lnTo>
                    <a:pt x="463" y="1562"/>
                  </a:lnTo>
                  <a:lnTo>
                    <a:pt x="463" y="1428"/>
                  </a:lnTo>
                  <a:lnTo>
                    <a:pt x="463" y="1409"/>
                  </a:lnTo>
                  <a:lnTo>
                    <a:pt x="463" y="1349"/>
                  </a:lnTo>
                  <a:lnTo>
                    <a:pt x="463" y="1331"/>
                  </a:lnTo>
                  <a:lnTo>
                    <a:pt x="463" y="1252"/>
                  </a:lnTo>
                  <a:lnTo>
                    <a:pt x="463" y="1178"/>
                  </a:lnTo>
                  <a:lnTo>
                    <a:pt x="463" y="1155"/>
                  </a:lnTo>
                  <a:cubicBezTo>
                    <a:pt x="463" y="966"/>
                    <a:pt x="463" y="753"/>
                    <a:pt x="444" y="559"/>
                  </a:cubicBezTo>
                  <a:lnTo>
                    <a:pt x="444" y="504"/>
                  </a:lnTo>
                  <a:lnTo>
                    <a:pt x="444" y="462"/>
                  </a:lnTo>
                  <a:lnTo>
                    <a:pt x="444" y="425"/>
                  </a:lnTo>
                  <a:lnTo>
                    <a:pt x="444" y="370"/>
                  </a:lnTo>
                  <a:lnTo>
                    <a:pt x="444" y="347"/>
                  </a:lnTo>
                  <a:lnTo>
                    <a:pt x="444" y="310"/>
                  </a:lnTo>
                  <a:cubicBezTo>
                    <a:pt x="421" y="273"/>
                    <a:pt x="421" y="231"/>
                    <a:pt x="421" y="194"/>
                  </a:cubicBezTo>
                  <a:lnTo>
                    <a:pt x="421" y="157"/>
                  </a:lnTo>
                  <a:lnTo>
                    <a:pt x="421" y="139"/>
                  </a:lnTo>
                  <a:lnTo>
                    <a:pt x="421" y="97"/>
                  </a:lnTo>
                  <a:cubicBezTo>
                    <a:pt x="421" y="60"/>
                    <a:pt x="403" y="42"/>
                    <a:pt x="403"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8"/>
            <p:cNvSpPr/>
            <p:nvPr/>
          </p:nvSpPr>
          <p:spPr>
            <a:xfrm flipH="1">
              <a:off x="-936818" y="1038317"/>
              <a:ext cx="91725" cy="415054"/>
            </a:xfrm>
            <a:custGeom>
              <a:avLst/>
              <a:gdLst/>
              <a:ahLst/>
              <a:cxnLst/>
              <a:rect l="l" t="t" r="r" b="b"/>
              <a:pathLst>
                <a:path w="579" h="2620" extrusionOk="0">
                  <a:moveTo>
                    <a:pt x="171" y="0"/>
                  </a:moveTo>
                  <a:cubicBezTo>
                    <a:pt x="153" y="0"/>
                    <a:pt x="135" y="23"/>
                    <a:pt x="135" y="42"/>
                  </a:cubicBezTo>
                  <a:cubicBezTo>
                    <a:pt x="116" y="157"/>
                    <a:pt x="98" y="273"/>
                    <a:pt x="79" y="370"/>
                  </a:cubicBezTo>
                  <a:lnTo>
                    <a:pt x="79" y="462"/>
                  </a:lnTo>
                  <a:cubicBezTo>
                    <a:pt x="1" y="1118"/>
                    <a:pt x="37" y="1733"/>
                    <a:pt x="171" y="2310"/>
                  </a:cubicBezTo>
                  <a:cubicBezTo>
                    <a:pt x="195" y="2389"/>
                    <a:pt x="195" y="2449"/>
                    <a:pt x="213" y="2504"/>
                  </a:cubicBezTo>
                  <a:cubicBezTo>
                    <a:pt x="213" y="2523"/>
                    <a:pt x="213" y="2523"/>
                    <a:pt x="232" y="2523"/>
                  </a:cubicBezTo>
                  <a:lnTo>
                    <a:pt x="232" y="2583"/>
                  </a:lnTo>
                  <a:cubicBezTo>
                    <a:pt x="250" y="2601"/>
                    <a:pt x="269" y="2620"/>
                    <a:pt x="287" y="2620"/>
                  </a:cubicBezTo>
                  <a:lnTo>
                    <a:pt x="578" y="2620"/>
                  </a:lnTo>
                  <a:lnTo>
                    <a:pt x="578" y="2541"/>
                  </a:lnTo>
                  <a:cubicBezTo>
                    <a:pt x="560" y="2523"/>
                    <a:pt x="560" y="2523"/>
                    <a:pt x="560" y="2504"/>
                  </a:cubicBezTo>
                  <a:cubicBezTo>
                    <a:pt x="560" y="2449"/>
                    <a:pt x="541" y="2389"/>
                    <a:pt x="541" y="2310"/>
                  </a:cubicBezTo>
                  <a:cubicBezTo>
                    <a:pt x="463" y="1756"/>
                    <a:pt x="444" y="1137"/>
                    <a:pt x="481" y="485"/>
                  </a:cubicBezTo>
                  <a:lnTo>
                    <a:pt x="481" y="370"/>
                  </a:lnTo>
                  <a:cubicBezTo>
                    <a:pt x="500" y="254"/>
                    <a:pt x="500" y="139"/>
                    <a:pt x="5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8"/>
            <p:cNvSpPr/>
            <p:nvPr/>
          </p:nvSpPr>
          <p:spPr>
            <a:xfrm flipH="1">
              <a:off x="-994650" y="1038325"/>
              <a:ext cx="82225" cy="415047"/>
            </a:xfrm>
            <a:custGeom>
              <a:avLst/>
              <a:gdLst/>
              <a:ahLst/>
              <a:cxnLst/>
              <a:rect l="l" t="t" r="r" b="b"/>
              <a:pathLst>
                <a:path w="500" h="2620" extrusionOk="0">
                  <a:moveTo>
                    <a:pt x="93" y="0"/>
                  </a:moveTo>
                  <a:cubicBezTo>
                    <a:pt x="1" y="947"/>
                    <a:pt x="19" y="1830"/>
                    <a:pt x="153" y="2620"/>
                  </a:cubicBezTo>
                  <a:lnTo>
                    <a:pt x="500" y="2620"/>
                  </a:lnTo>
                  <a:cubicBezTo>
                    <a:pt x="440" y="1830"/>
                    <a:pt x="440" y="947"/>
                    <a:pt x="481"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8"/>
            <p:cNvSpPr/>
            <p:nvPr/>
          </p:nvSpPr>
          <p:spPr>
            <a:xfrm flipH="1">
              <a:off x="-1049450" y="1038325"/>
              <a:ext cx="63187" cy="415047"/>
            </a:xfrm>
            <a:custGeom>
              <a:avLst/>
              <a:gdLst/>
              <a:ahLst/>
              <a:cxnLst/>
              <a:rect l="l" t="t" r="r" b="b"/>
              <a:pathLst>
                <a:path w="403" h="2620" extrusionOk="0">
                  <a:moveTo>
                    <a:pt x="19" y="0"/>
                  </a:moveTo>
                  <a:cubicBezTo>
                    <a:pt x="19" y="60"/>
                    <a:pt x="1" y="97"/>
                    <a:pt x="1" y="157"/>
                  </a:cubicBezTo>
                  <a:lnTo>
                    <a:pt x="1" y="291"/>
                  </a:lnTo>
                  <a:lnTo>
                    <a:pt x="1" y="370"/>
                  </a:lnTo>
                  <a:lnTo>
                    <a:pt x="1" y="504"/>
                  </a:lnTo>
                  <a:lnTo>
                    <a:pt x="1" y="1021"/>
                  </a:lnTo>
                  <a:lnTo>
                    <a:pt x="1" y="1617"/>
                  </a:lnTo>
                  <a:cubicBezTo>
                    <a:pt x="1" y="1871"/>
                    <a:pt x="1" y="2102"/>
                    <a:pt x="19" y="2333"/>
                  </a:cubicBezTo>
                  <a:lnTo>
                    <a:pt x="19" y="2504"/>
                  </a:lnTo>
                  <a:cubicBezTo>
                    <a:pt x="38" y="2541"/>
                    <a:pt x="38" y="2583"/>
                    <a:pt x="38" y="2620"/>
                  </a:cubicBezTo>
                  <a:lnTo>
                    <a:pt x="366" y="2620"/>
                  </a:lnTo>
                  <a:lnTo>
                    <a:pt x="366" y="2541"/>
                  </a:lnTo>
                  <a:cubicBezTo>
                    <a:pt x="384" y="2523"/>
                    <a:pt x="384" y="2523"/>
                    <a:pt x="384" y="2504"/>
                  </a:cubicBezTo>
                  <a:lnTo>
                    <a:pt x="384" y="2333"/>
                  </a:lnTo>
                  <a:cubicBezTo>
                    <a:pt x="403" y="2079"/>
                    <a:pt x="403" y="1830"/>
                    <a:pt x="403" y="1562"/>
                  </a:cubicBezTo>
                  <a:lnTo>
                    <a:pt x="403" y="966"/>
                  </a:lnTo>
                  <a:lnTo>
                    <a:pt x="403" y="541"/>
                  </a:lnTo>
                  <a:lnTo>
                    <a:pt x="403" y="370"/>
                  </a:lnTo>
                  <a:lnTo>
                    <a:pt x="403" y="291"/>
                  </a:lnTo>
                  <a:lnTo>
                    <a:pt x="403" y="157"/>
                  </a:lnTo>
                  <a:cubicBezTo>
                    <a:pt x="403" y="97"/>
                    <a:pt x="403" y="6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8"/>
            <p:cNvSpPr/>
            <p:nvPr/>
          </p:nvSpPr>
          <p:spPr>
            <a:xfrm flipH="1">
              <a:off x="-1055316" y="1038317"/>
              <a:ext cx="11882" cy="415054"/>
            </a:xfrm>
            <a:custGeom>
              <a:avLst/>
              <a:gdLst/>
              <a:ahLst/>
              <a:cxnLst/>
              <a:rect l="l" t="t" r="r" b="b"/>
              <a:pathLst>
                <a:path w="75" h="2620" extrusionOk="0">
                  <a:moveTo>
                    <a:pt x="19" y="0"/>
                  </a:moveTo>
                  <a:cubicBezTo>
                    <a:pt x="38" y="60"/>
                    <a:pt x="38" y="97"/>
                    <a:pt x="38" y="157"/>
                  </a:cubicBezTo>
                  <a:lnTo>
                    <a:pt x="38" y="291"/>
                  </a:lnTo>
                  <a:lnTo>
                    <a:pt x="38" y="370"/>
                  </a:lnTo>
                  <a:lnTo>
                    <a:pt x="38" y="541"/>
                  </a:lnTo>
                  <a:lnTo>
                    <a:pt x="38" y="966"/>
                  </a:lnTo>
                  <a:lnTo>
                    <a:pt x="38" y="1562"/>
                  </a:lnTo>
                  <a:cubicBezTo>
                    <a:pt x="38" y="1830"/>
                    <a:pt x="38" y="2079"/>
                    <a:pt x="19" y="2333"/>
                  </a:cubicBezTo>
                  <a:lnTo>
                    <a:pt x="19" y="2504"/>
                  </a:lnTo>
                  <a:cubicBezTo>
                    <a:pt x="19" y="2523"/>
                    <a:pt x="19" y="2523"/>
                    <a:pt x="1" y="2541"/>
                  </a:cubicBezTo>
                  <a:lnTo>
                    <a:pt x="1" y="2620"/>
                  </a:lnTo>
                  <a:lnTo>
                    <a:pt x="38" y="2620"/>
                  </a:lnTo>
                  <a:lnTo>
                    <a:pt x="38" y="2504"/>
                  </a:lnTo>
                  <a:cubicBezTo>
                    <a:pt x="38" y="2449"/>
                    <a:pt x="38" y="2389"/>
                    <a:pt x="56" y="2333"/>
                  </a:cubicBezTo>
                  <a:lnTo>
                    <a:pt x="56" y="2158"/>
                  </a:lnTo>
                  <a:cubicBezTo>
                    <a:pt x="56" y="1964"/>
                    <a:pt x="75" y="1774"/>
                    <a:pt x="75" y="1562"/>
                  </a:cubicBezTo>
                  <a:lnTo>
                    <a:pt x="75" y="966"/>
                  </a:lnTo>
                  <a:lnTo>
                    <a:pt x="75" y="541"/>
                  </a:lnTo>
                  <a:cubicBezTo>
                    <a:pt x="75" y="485"/>
                    <a:pt x="75" y="425"/>
                    <a:pt x="56" y="370"/>
                  </a:cubicBezTo>
                  <a:lnTo>
                    <a:pt x="56" y="291"/>
                  </a:lnTo>
                  <a:lnTo>
                    <a:pt x="56" y="157"/>
                  </a:lnTo>
                  <a:lnTo>
                    <a:pt x="56"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8"/>
            <p:cNvSpPr/>
            <p:nvPr/>
          </p:nvSpPr>
          <p:spPr>
            <a:xfrm flipH="1">
              <a:off x="-1187125" y="1038325"/>
              <a:ext cx="85700" cy="415047"/>
            </a:xfrm>
            <a:custGeom>
              <a:avLst/>
              <a:gdLst/>
              <a:ahLst/>
              <a:cxnLst/>
              <a:rect l="l" t="t" r="r" b="b"/>
              <a:pathLst>
                <a:path w="560" h="2620" extrusionOk="0">
                  <a:moveTo>
                    <a:pt x="56" y="0"/>
                  </a:moveTo>
                  <a:cubicBezTo>
                    <a:pt x="56" y="42"/>
                    <a:pt x="74" y="60"/>
                    <a:pt x="74" y="97"/>
                  </a:cubicBezTo>
                  <a:lnTo>
                    <a:pt x="74" y="157"/>
                  </a:lnTo>
                  <a:lnTo>
                    <a:pt x="74" y="194"/>
                  </a:lnTo>
                  <a:lnTo>
                    <a:pt x="74" y="254"/>
                  </a:lnTo>
                  <a:cubicBezTo>
                    <a:pt x="74" y="273"/>
                    <a:pt x="97" y="291"/>
                    <a:pt x="97" y="310"/>
                  </a:cubicBezTo>
                  <a:lnTo>
                    <a:pt x="97" y="370"/>
                  </a:lnTo>
                  <a:lnTo>
                    <a:pt x="97" y="425"/>
                  </a:lnTo>
                  <a:lnTo>
                    <a:pt x="97" y="462"/>
                  </a:lnTo>
                  <a:lnTo>
                    <a:pt x="97" y="485"/>
                  </a:lnTo>
                  <a:lnTo>
                    <a:pt x="97" y="504"/>
                  </a:lnTo>
                  <a:lnTo>
                    <a:pt x="97" y="559"/>
                  </a:lnTo>
                  <a:cubicBezTo>
                    <a:pt x="116" y="753"/>
                    <a:pt x="116" y="966"/>
                    <a:pt x="116" y="1155"/>
                  </a:cubicBezTo>
                  <a:lnTo>
                    <a:pt x="116" y="1178"/>
                  </a:lnTo>
                  <a:lnTo>
                    <a:pt x="116" y="1252"/>
                  </a:lnTo>
                  <a:lnTo>
                    <a:pt x="116" y="1331"/>
                  </a:lnTo>
                  <a:lnTo>
                    <a:pt x="116" y="1349"/>
                  </a:lnTo>
                  <a:lnTo>
                    <a:pt x="116" y="1409"/>
                  </a:lnTo>
                  <a:lnTo>
                    <a:pt x="116" y="1428"/>
                  </a:lnTo>
                  <a:lnTo>
                    <a:pt x="116" y="1562"/>
                  </a:lnTo>
                  <a:lnTo>
                    <a:pt x="116" y="1580"/>
                  </a:lnTo>
                  <a:cubicBezTo>
                    <a:pt x="97" y="1599"/>
                    <a:pt x="97" y="1617"/>
                    <a:pt x="97" y="1617"/>
                  </a:cubicBezTo>
                  <a:lnTo>
                    <a:pt x="97" y="1659"/>
                  </a:lnTo>
                  <a:lnTo>
                    <a:pt x="97" y="1714"/>
                  </a:lnTo>
                  <a:lnTo>
                    <a:pt x="97" y="1733"/>
                  </a:lnTo>
                  <a:lnTo>
                    <a:pt x="97" y="1793"/>
                  </a:lnTo>
                  <a:lnTo>
                    <a:pt x="97" y="1811"/>
                  </a:lnTo>
                  <a:cubicBezTo>
                    <a:pt x="97" y="1848"/>
                    <a:pt x="74" y="1890"/>
                    <a:pt x="74" y="1927"/>
                  </a:cubicBezTo>
                  <a:lnTo>
                    <a:pt x="74" y="1964"/>
                  </a:lnTo>
                  <a:lnTo>
                    <a:pt x="74" y="2005"/>
                  </a:lnTo>
                  <a:lnTo>
                    <a:pt x="74" y="2042"/>
                  </a:lnTo>
                  <a:cubicBezTo>
                    <a:pt x="74" y="2061"/>
                    <a:pt x="74" y="2079"/>
                    <a:pt x="56" y="2102"/>
                  </a:cubicBezTo>
                  <a:cubicBezTo>
                    <a:pt x="56" y="2176"/>
                    <a:pt x="56" y="2255"/>
                    <a:pt x="37" y="2310"/>
                  </a:cubicBezTo>
                  <a:lnTo>
                    <a:pt x="37" y="2333"/>
                  </a:lnTo>
                  <a:lnTo>
                    <a:pt x="37" y="2352"/>
                  </a:lnTo>
                  <a:cubicBezTo>
                    <a:pt x="37" y="2389"/>
                    <a:pt x="19" y="2407"/>
                    <a:pt x="19" y="2449"/>
                  </a:cubicBezTo>
                  <a:lnTo>
                    <a:pt x="19" y="2504"/>
                  </a:lnTo>
                  <a:lnTo>
                    <a:pt x="19" y="2523"/>
                  </a:lnTo>
                  <a:lnTo>
                    <a:pt x="0" y="2541"/>
                  </a:lnTo>
                  <a:lnTo>
                    <a:pt x="0" y="2620"/>
                  </a:lnTo>
                  <a:lnTo>
                    <a:pt x="287" y="2620"/>
                  </a:lnTo>
                  <a:cubicBezTo>
                    <a:pt x="305" y="2620"/>
                    <a:pt x="328" y="2601"/>
                    <a:pt x="347" y="2583"/>
                  </a:cubicBezTo>
                  <a:cubicBezTo>
                    <a:pt x="347" y="2541"/>
                    <a:pt x="365" y="2523"/>
                    <a:pt x="365" y="2504"/>
                  </a:cubicBezTo>
                  <a:cubicBezTo>
                    <a:pt x="384" y="2449"/>
                    <a:pt x="384" y="2389"/>
                    <a:pt x="402" y="2333"/>
                  </a:cubicBezTo>
                  <a:lnTo>
                    <a:pt x="402" y="2310"/>
                  </a:lnTo>
                  <a:cubicBezTo>
                    <a:pt x="518" y="1774"/>
                    <a:pt x="559" y="1197"/>
                    <a:pt x="518" y="578"/>
                  </a:cubicBezTo>
                  <a:cubicBezTo>
                    <a:pt x="499" y="504"/>
                    <a:pt x="499" y="444"/>
                    <a:pt x="499" y="370"/>
                  </a:cubicBezTo>
                  <a:cubicBezTo>
                    <a:pt x="481" y="291"/>
                    <a:pt x="481" y="231"/>
                    <a:pt x="462" y="157"/>
                  </a:cubicBezTo>
                  <a:cubicBezTo>
                    <a:pt x="462" y="116"/>
                    <a:pt x="462" y="79"/>
                    <a:pt x="444" y="42"/>
                  </a:cubicBezTo>
                  <a:cubicBezTo>
                    <a:pt x="444" y="23"/>
                    <a:pt x="421" y="0"/>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8"/>
            <p:cNvSpPr/>
            <p:nvPr/>
          </p:nvSpPr>
          <p:spPr>
            <a:xfrm flipH="1">
              <a:off x="-942679" y="1038317"/>
              <a:ext cx="30258" cy="415054"/>
            </a:xfrm>
            <a:custGeom>
              <a:avLst/>
              <a:gdLst/>
              <a:ahLst/>
              <a:cxnLst/>
              <a:rect l="l" t="t" r="r" b="b"/>
              <a:pathLst>
                <a:path w="191" h="2620" extrusionOk="0">
                  <a:moveTo>
                    <a:pt x="93" y="0"/>
                  </a:moveTo>
                  <a:cubicBezTo>
                    <a:pt x="1" y="947"/>
                    <a:pt x="19" y="1830"/>
                    <a:pt x="153" y="2620"/>
                  </a:cubicBezTo>
                  <a:lnTo>
                    <a:pt x="190" y="2620"/>
                  </a:lnTo>
                  <a:cubicBezTo>
                    <a:pt x="172" y="2583"/>
                    <a:pt x="172" y="2541"/>
                    <a:pt x="172" y="2504"/>
                  </a:cubicBezTo>
                  <a:cubicBezTo>
                    <a:pt x="153" y="2449"/>
                    <a:pt x="153" y="2389"/>
                    <a:pt x="135" y="2310"/>
                  </a:cubicBezTo>
                  <a:cubicBezTo>
                    <a:pt x="56" y="1617"/>
                    <a:pt x="38" y="832"/>
                    <a:pt x="11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8"/>
            <p:cNvSpPr/>
            <p:nvPr/>
          </p:nvSpPr>
          <p:spPr>
            <a:xfrm flipH="1">
              <a:off x="-994641" y="1038317"/>
              <a:ext cx="12674" cy="415054"/>
            </a:xfrm>
            <a:custGeom>
              <a:avLst/>
              <a:gdLst/>
              <a:ahLst/>
              <a:cxnLst/>
              <a:rect l="l" t="t" r="r" b="b"/>
              <a:pathLst>
                <a:path w="80" h="2620" extrusionOk="0">
                  <a:moveTo>
                    <a:pt x="42" y="0"/>
                  </a:moveTo>
                  <a:cubicBezTo>
                    <a:pt x="1" y="947"/>
                    <a:pt x="1" y="1830"/>
                    <a:pt x="61" y="2620"/>
                  </a:cubicBezTo>
                  <a:lnTo>
                    <a:pt x="79" y="2620"/>
                  </a:lnTo>
                  <a:cubicBezTo>
                    <a:pt x="24" y="1830"/>
                    <a:pt x="24" y="947"/>
                    <a:pt x="42"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8"/>
            <p:cNvSpPr/>
            <p:nvPr/>
          </p:nvSpPr>
          <p:spPr>
            <a:xfrm flipH="1">
              <a:off x="-1159240" y="1032456"/>
              <a:ext cx="283414" cy="6020"/>
            </a:xfrm>
            <a:custGeom>
              <a:avLst/>
              <a:gdLst/>
              <a:ahLst/>
              <a:cxnLst/>
              <a:rect l="l" t="t" r="r" b="b"/>
              <a:pathLst>
                <a:path w="1789" h="38" extrusionOk="0">
                  <a:moveTo>
                    <a:pt x="19" y="0"/>
                  </a:moveTo>
                  <a:cubicBezTo>
                    <a:pt x="1" y="0"/>
                    <a:pt x="1" y="0"/>
                    <a:pt x="1" y="19"/>
                  </a:cubicBezTo>
                  <a:lnTo>
                    <a:pt x="1" y="37"/>
                  </a:lnTo>
                  <a:lnTo>
                    <a:pt x="1789" y="37"/>
                  </a:lnTo>
                  <a:lnTo>
                    <a:pt x="1789" y="19"/>
                  </a:lnTo>
                  <a:cubicBezTo>
                    <a:pt x="1789" y="0"/>
                    <a:pt x="1789" y="0"/>
                    <a:pt x="1770"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8"/>
            <p:cNvSpPr/>
            <p:nvPr/>
          </p:nvSpPr>
          <p:spPr>
            <a:xfrm flipH="1">
              <a:off x="-1101416" y="1197052"/>
              <a:ext cx="174262" cy="104080"/>
            </a:xfrm>
            <a:custGeom>
              <a:avLst/>
              <a:gdLst/>
              <a:ahLst/>
              <a:cxnLst/>
              <a:rect l="l" t="t" r="r" b="b"/>
              <a:pathLst>
                <a:path w="1100" h="657" extrusionOk="0">
                  <a:moveTo>
                    <a:pt x="984" y="1"/>
                  </a:moveTo>
                  <a:lnTo>
                    <a:pt x="0" y="98"/>
                  </a:lnTo>
                  <a:lnTo>
                    <a:pt x="79" y="657"/>
                  </a:lnTo>
                  <a:lnTo>
                    <a:pt x="1100" y="523"/>
                  </a:lnTo>
                  <a:lnTo>
                    <a:pt x="984"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8"/>
            <p:cNvSpPr/>
            <p:nvPr/>
          </p:nvSpPr>
          <p:spPr>
            <a:xfrm flipH="1">
              <a:off x="-1125655" y="1038317"/>
              <a:ext cx="27248" cy="415054"/>
            </a:xfrm>
            <a:custGeom>
              <a:avLst/>
              <a:gdLst/>
              <a:ahLst/>
              <a:cxnLst/>
              <a:rect l="l" t="t" r="r" b="b"/>
              <a:pathLst>
                <a:path w="172" h="2620" extrusionOk="0">
                  <a:moveTo>
                    <a:pt x="56" y="0"/>
                  </a:moveTo>
                  <a:cubicBezTo>
                    <a:pt x="56" y="42"/>
                    <a:pt x="74" y="60"/>
                    <a:pt x="74" y="97"/>
                  </a:cubicBezTo>
                  <a:lnTo>
                    <a:pt x="74" y="139"/>
                  </a:lnTo>
                  <a:lnTo>
                    <a:pt x="74" y="157"/>
                  </a:lnTo>
                  <a:lnTo>
                    <a:pt x="74" y="194"/>
                  </a:lnTo>
                  <a:lnTo>
                    <a:pt x="74" y="254"/>
                  </a:lnTo>
                  <a:cubicBezTo>
                    <a:pt x="74" y="273"/>
                    <a:pt x="97" y="291"/>
                    <a:pt x="97" y="310"/>
                  </a:cubicBezTo>
                  <a:lnTo>
                    <a:pt x="97" y="347"/>
                  </a:lnTo>
                  <a:lnTo>
                    <a:pt x="97" y="370"/>
                  </a:lnTo>
                  <a:lnTo>
                    <a:pt x="97" y="425"/>
                  </a:lnTo>
                  <a:lnTo>
                    <a:pt x="97" y="485"/>
                  </a:lnTo>
                  <a:lnTo>
                    <a:pt x="97" y="559"/>
                  </a:lnTo>
                  <a:cubicBezTo>
                    <a:pt x="116" y="753"/>
                    <a:pt x="116" y="966"/>
                    <a:pt x="116" y="1155"/>
                  </a:cubicBezTo>
                  <a:lnTo>
                    <a:pt x="116" y="1178"/>
                  </a:lnTo>
                  <a:lnTo>
                    <a:pt x="116" y="1252"/>
                  </a:lnTo>
                  <a:lnTo>
                    <a:pt x="116" y="1331"/>
                  </a:lnTo>
                  <a:lnTo>
                    <a:pt x="116" y="1349"/>
                  </a:lnTo>
                  <a:lnTo>
                    <a:pt x="116" y="1409"/>
                  </a:lnTo>
                  <a:lnTo>
                    <a:pt x="116" y="1428"/>
                  </a:lnTo>
                  <a:lnTo>
                    <a:pt x="116" y="1562"/>
                  </a:lnTo>
                  <a:lnTo>
                    <a:pt x="116" y="1580"/>
                  </a:lnTo>
                  <a:cubicBezTo>
                    <a:pt x="97" y="1599"/>
                    <a:pt x="97" y="1599"/>
                    <a:pt x="97" y="1617"/>
                  </a:cubicBezTo>
                  <a:lnTo>
                    <a:pt x="97" y="1659"/>
                  </a:lnTo>
                  <a:lnTo>
                    <a:pt x="97" y="1714"/>
                  </a:lnTo>
                  <a:lnTo>
                    <a:pt x="97" y="1733"/>
                  </a:lnTo>
                  <a:lnTo>
                    <a:pt x="97" y="1793"/>
                  </a:lnTo>
                  <a:lnTo>
                    <a:pt x="97" y="1811"/>
                  </a:lnTo>
                  <a:lnTo>
                    <a:pt x="97" y="1871"/>
                  </a:lnTo>
                  <a:cubicBezTo>
                    <a:pt x="74" y="1890"/>
                    <a:pt x="74" y="1908"/>
                    <a:pt x="74" y="1927"/>
                  </a:cubicBezTo>
                  <a:lnTo>
                    <a:pt x="74" y="1964"/>
                  </a:lnTo>
                  <a:lnTo>
                    <a:pt x="74" y="2005"/>
                  </a:lnTo>
                  <a:lnTo>
                    <a:pt x="74" y="2042"/>
                  </a:lnTo>
                  <a:cubicBezTo>
                    <a:pt x="74" y="2061"/>
                    <a:pt x="74" y="2079"/>
                    <a:pt x="56" y="2102"/>
                  </a:cubicBezTo>
                  <a:cubicBezTo>
                    <a:pt x="56" y="2176"/>
                    <a:pt x="56" y="2255"/>
                    <a:pt x="37" y="2310"/>
                  </a:cubicBezTo>
                  <a:lnTo>
                    <a:pt x="37" y="2333"/>
                  </a:lnTo>
                  <a:lnTo>
                    <a:pt x="37" y="2352"/>
                  </a:lnTo>
                  <a:cubicBezTo>
                    <a:pt x="37" y="2389"/>
                    <a:pt x="19" y="2407"/>
                    <a:pt x="19" y="2449"/>
                  </a:cubicBezTo>
                  <a:lnTo>
                    <a:pt x="19" y="2504"/>
                  </a:lnTo>
                  <a:lnTo>
                    <a:pt x="19" y="2523"/>
                  </a:lnTo>
                  <a:lnTo>
                    <a:pt x="0" y="2541"/>
                  </a:lnTo>
                  <a:lnTo>
                    <a:pt x="0" y="2620"/>
                  </a:lnTo>
                  <a:lnTo>
                    <a:pt x="37" y="2620"/>
                  </a:lnTo>
                  <a:cubicBezTo>
                    <a:pt x="37" y="2583"/>
                    <a:pt x="37" y="2541"/>
                    <a:pt x="56" y="2504"/>
                  </a:cubicBezTo>
                  <a:cubicBezTo>
                    <a:pt x="56" y="2449"/>
                    <a:pt x="56" y="2389"/>
                    <a:pt x="74" y="2333"/>
                  </a:cubicBezTo>
                  <a:cubicBezTo>
                    <a:pt x="153" y="1774"/>
                    <a:pt x="171" y="1178"/>
                    <a:pt x="134" y="559"/>
                  </a:cubicBezTo>
                  <a:lnTo>
                    <a:pt x="134" y="370"/>
                  </a:lnTo>
                  <a:cubicBezTo>
                    <a:pt x="134" y="347"/>
                    <a:pt x="116" y="328"/>
                    <a:pt x="116" y="310"/>
                  </a:cubicBezTo>
                  <a:lnTo>
                    <a:pt x="116" y="157"/>
                  </a:lnTo>
                  <a:cubicBezTo>
                    <a:pt x="116" y="97"/>
                    <a:pt x="97" y="60"/>
                    <a:pt x="97"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8"/>
            <p:cNvSpPr/>
            <p:nvPr/>
          </p:nvSpPr>
          <p:spPr>
            <a:xfrm flipH="1">
              <a:off x="-1180468" y="1063189"/>
              <a:ext cx="326663" cy="33743"/>
            </a:xfrm>
            <a:custGeom>
              <a:avLst/>
              <a:gdLst/>
              <a:ahLst/>
              <a:cxnLst/>
              <a:rect l="l" t="t" r="r" b="b"/>
              <a:pathLst>
                <a:path w="2062" h="213" extrusionOk="0">
                  <a:moveTo>
                    <a:pt x="24" y="0"/>
                  </a:moveTo>
                  <a:cubicBezTo>
                    <a:pt x="24" y="19"/>
                    <a:pt x="1" y="56"/>
                    <a:pt x="1" y="74"/>
                  </a:cubicBezTo>
                  <a:lnTo>
                    <a:pt x="1" y="116"/>
                  </a:lnTo>
                  <a:lnTo>
                    <a:pt x="1" y="213"/>
                  </a:lnTo>
                  <a:lnTo>
                    <a:pt x="2062" y="213"/>
                  </a:lnTo>
                  <a:lnTo>
                    <a:pt x="2062" y="171"/>
                  </a:lnTo>
                  <a:lnTo>
                    <a:pt x="2062" y="153"/>
                  </a:lnTo>
                  <a:lnTo>
                    <a:pt x="2062" y="134"/>
                  </a:lnTo>
                  <a:lnTo>
                    <a:pt x="2062" y="116"/>
                  </a:lnTo>
                  <a:lnTo>
                    <a:pt x="2062" y="97"/>
                  </a:lnTo>
                  <a:lnTo>
                    <a:pt x="2062" y="74"/>
                  </a:lnTo>
                  <a:lnTo>
                    <a:pt x="2062" y="56"/>
                  </a:lnTo>
                  <a:lnTo>
                    <a:pt x="2062" y="37"/>
                  </a:lnTo>
                  <a:lnTo>
                    <a:pt x="2043" y="19"/>
                  </a:lnTo>
                  <a:lnTo>
                    <a:pt x="2043" y="0"/>
                  </a:ln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8"/>
            <p:cNvSpPr/>
            <p:nvPr/>
          </p:nvSpPr>
          <p:spPr>
            <a:xfrm flipH="1">
              <a:off x="-1165101" y="1407905"/>
              <a:ext cx="295929" cy="27248"/>
            </a:xfrm>
            <a:custGeom>
              <a:avLst/>
              <a:gdLst/>
              <a:ahLst/>
              <a:cxnLst/>
              <a:rect l="l" t="t" r="r" b="b"/>
              <a:pathLst>
                <a:path w="1868" h="172" extrusionOk="0">
                  <a:moveTo>
                    <a:pt x="1" y="0"/>
                  </a:moveTo>
                  <a:lnTo>
                    <a:pt x="1" y="37"/>
                  </a:lnTo>
                  <a:lnTo>
                    <a:pt x="1" y="93"/>
                  </a:lnTo>
                  <a:cubicBezTo>
                    <a:pt x="19" y="116"/>
                    <a:pt x="19" y="153"/>
                    <a:pt x="43" y="171"/>
                  </a:cubicBezTo>
                  <a:lnTo>
                    <a:pt x="1831" y="171"/>
                  </a:lnTo>
                  <a:cubicBezTo>
                    <a:pt x="1849" y="134"/>
                    <a:pt x="1868" y="74"/>
                    <a:pt x="1868" y="19"/>
                  </a:cubicBezTo>
                  <a:lnTo>
                    <a:pt x="1868" y="0"/>
                  </a:ln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8"/>
            <p:cNvSpPr/>
            <p:nvPr/>
          </p:nvSpPr>
          <p:spPr>
            <a:xfrm flipH="1">
              <a:off x="-1180468" y="1096773"/>
              <a:ext cx="322861" cy="33109"/>
            </a:xfrm>
            <a:custGeom>
              <a:avLst/>
              <a:gdLst/>
              <a:ahLst/>
              <a:cxnLst/>
              <a:rect l="l" t="t" r="r" b="b"/>
              <a:pathLst>
                <a:path w="2038" h="209" extrusionOk="0">
                  <a:moveTo>
                    <a:pt x="0" y="1"/>
                  </a:moveTo>
                  <a:lnTo>
                    <a:pt x="0" y="93"/>
                  </a:lnTo>
                  <a:lnTo>
                    <a:pt x="402" y="116"/>
                  </a:lnTo>
                  <a:lnTo>
                    <a:pt x="809" y="135"/>
                  </a:lnTo>
                  <a:lnTo>
                    <a:pt x="1211" y="172"/>
                  </a:lnTo>
                  <a:lnTo>
                    <a:pt x="1423" y="172"/>
                  </a:lnTo>
                  <a:lnTo>
                    <a:pt x="1617" y="190"/>
                  </a:lnTo>
                  <a:lnTo>
                    <a:pt x="1654" y="190"/>
                  </a:lnTo>
                  <a:lnTo>
                    <a:pt x="2038" y="209"/>
                  </a:lnTo>
                  <a:cubicBezTo>
                    <a:pt x="2019" y="135"/>
                    <a:pt x="2019" y="75"/>
                    <a:pt x="2019"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8"/>
            <p:cNvSpPr/>
            <p:nvPr/>
          </p:nvSpPr>
          <p:spPr>
            <a:xfrm flipH="1">
              <a:off x="-1156388" y="1434995"/>
              <a:ext cx="277553" cy="12515"/>
            </a:xfrm>
            <a:custGeom>
              <a:avLst/>
              <a:gdLst/>
              <a:ahLst/>
              <a:cxnLst/>
              <a:rect l="l" t="t" r="r" b="b"/>
              <a:pathLst>
                <a:path w="1752" h="79" extrusionOk="0">
                  <a:moveTo>
                    <a:pt x="0" y="0"/>
                  </a:moveTo>
                  <a:cubicBezTo>
                    <a:pt x="0" y="19"/>
                    <a:pt x="0" y="19"/>
                    <a:pt x="19" y="19"/>
                  </a:cubicBezTo>
                  <a:lnTo>
                    <a:pt x="365" y="37"/>
                  </a:lnTo>
                  <a:lnTo>
                    <a:pt x="1386" y="61"/>
                  </a:lnTo>
                  <a:lnTo>
                    <a:pt x="1733" y="79"/>
                  </a:lnTo>
                  <a:cubicBezTo>
                    <a:pt x="1733" y="37"/>
                    <a:pt x="1751" y="19"/>
                    <a:pt x="1751"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8"/>
            <p:cNvSpPr/>
            <p:nvPr/>
          </p:nvSpPr>
          <p:spPr>
            <a:xfrm flipH="1">
              <a:off x="-2531801" y="968775"/>
              <a:ext cx="97601" cy="508829"/>
            </a:xfrm>
            <a:custGeom>
              <a:avLst/>
              <a:gdLst/>
              <a:ahLst/>
              <a:cxnLst/>
              <a:rect l="l" t="t" r="r" b="b"/>
              <a:pathLst>
                <a:path w="579" h="3212" extrusionOk="0">
                  <a:moveTo>
                    <a:pt x="38" y="0"/>
                  </a:moveTo>
                  <a:lnTo>
                    <a:pt x="38" y="171"/>
                  </a:lnTo>
                  <a:lnTo>
                    <a:pt x="38" y="347"/>
                  </a:lnTo>
                  <a:cubicBezTo>
                    <a:pt x="56" y="365"/>
                    <a:pt x="56" y="402"/>
                    <a:pt x="56" y="439"/>
                  </a:cubicBezTo>
                  <a:lnTo>
                    <a:pt x="56" y="633"/>
                  </a:lnTo>
                  <a:lnTo>
                    <a:pt x="56" y="1174"/>
                  </a:lnTo>
                  <a:lnTo>
                    <a:pt x="56" y="1904"/>
                  </a:lnTo>
                  <a:cubicBezTo>
                    <a:pt x="56" y="2232"/>
                    <a:pt x="38" y="2541"/>
                    <a:pt x="19" y="2846"/>
                  </a:cubicBezTo>
                  <a:lnTo>
                    <a:pt x="19" y="3059"/>
                  </a:lnTo>
                  <a:lnTo>
                    <a:pt x="19" y="3119"/>
                  </a:lnTo>
                  <a:cubicBezTo>
                    <a:pt x="19" y="3138"/>
                    <a:pt x="19" y="3174"/>
                    <a:pt x="1" y="3211"/>
                  </a:cubicBezTo>
                  <a:lnTo>
                    <a:pt x="421" y="3211"/>
                  </a:lnTo>
                  <a:cubicBezTo>
                    <a:pt x="421" y="3174"/>
                    <a:pt x="444" y="3156"/>
                    <a:pt x="444" y="3119"/>
                  </a:cubicBezTo>
                  <a:lnTo>
                    <a:pt x="444" y="3096"/>
                  </a:lnTo>
                  <a:lnTo>
                    <a:pt x="444" y="3077"/>
                  </a:lnTo>
                  <a:lnTo>
                    <a:pt x="444" y="3059"/>
                  </a:lnTo>
                  <a:cubicBezTo>
                    <a:pt x="444" y="3040"/>
                    <a:pt x="463" y="3022"/>
                    <a:pt x="463" y="3004"/>
                  </a:cubicBezTo>
                  <a:lnTo>
                    <a:pt x="463" y="2980"/>
                  </a:lnTo>
                  <a:cubicBezTo>
                    <a:pt x="463" y="2943"/>
                    <a:pt x="463" y="2925"/>
                    <a:pt x="481" y="2888"/>
                  </a:cubicBezTo>
                  <a:lnTo>
                    <a:pt x="481" y="2846"/>
                  </a:lnTo>
                  <a:cubicBezTo>
                    <a:pt x="500" y="2749"/>
                    <a:pt x="500" y="2675"/>
                    <a:pt x="518" y="2578"/>
                  </a:cubicBezTo>
                  <a:lnTo>
                    <a:pt x="518" y="2560"/>
                  </a:lnTo>
                  <a:lnTo>
                    <a:pt x="518" y="2481"/>
                  </a:lnTo>
                  <a:lnTo>
                    <a:pt x="518" y="2463"/>
                  </a:lnTo>
                  <a:lnTo>
                    <a:pt x="518" y="2384"/>
                  </a:lnTo>
                  <a:cubicBezTo>
                    <a:pt x="537" y="2384"/>
                    <a:pt x="537" y="2366"/>
                    <a:pt x="537" y="2366"/>
                  </a:cubicBezTo>
                  <a:lnTo>
                    <a:pt x="537" y="2287"/>
                  </a:lnTo>
                  <a:lnTo>
                    <a:pt x="537" y="2195"/>
                  </a:lnTo>
                  <a:cubicBezTo>
                    <a:pt x="537" y="2172"/>
                    <a:pt x="537" y="2135"/>
                    <a:pt x="560" y="2116"/>
                  </a:cubicBezTo>
                  <a:lnTo>
                    <a:pt x="560" y="2098"/>
                  </a:lnTo>
                  <a:lnTo>
                    <a:pt x="560" y="2019"/>
                  </a:lnTo>
                  <a:lnTo>
                    <a:pt x="560" y="1982"/>
                  </a:lnTo>
                  <a:lnTo>
                    <a:pt x="560" y="1922"/>
                  </a:lnTo>
                  <a:lnTo>
                    <a:pt x="560" y="1904"/>
                  </a:lnTo>
                  <a:cubicBezTo>
                    <a:pt x="560" y="1848"/>
                    <a:pt x="560" y="1788"/>
                    <a:pt x="578" y="1733"/>
                  </a:cubicBezTo>
                  <a:lnTo>
                    <a:pt x="578" y="1710"/>
                  </a:lnTo>
                  <a:lnTo>
                    <a:pt x="578" y="1636"/>
                  </a:lnTo>
                  <a:lnTo>
                    <a:pt x="578" y="1617"/>
                  </a:lnTo>
                  <a:lnTo>
                    <a:pt x="578" y="1520"/>
                  </a:lnTo>
                  <a:lnTo>
                    <a:pt x="578" y="1423"/>
                  </a:lnTo>
                  <a:lnTo>
                    <a:pt x="578" y="1405"/>
                  </a:lnTo>
                  <a:cubicBezTo>
                    <a:pt x="578" y="1174"/>
                    <a:pt x="578" y="924"/>
                    <a:pt x="560" y="670"/>
                  </a:cubicBezTo>
                  <a:lnTo>
                    <a:pt x="560" y="615"/>
                  </a:lnTo>
                  <a:lnTo>
                    <a:pt x="560" y="555"/>
                  </a:lnTo>
                  <a:lnTo>
                    <a:pt x="560" y="518"/>
                  </a:lnTo>
                  <a:cubicBezTo>
                    <a:pt x="537" y="481"/>
                    <a:pt x="537" y="462"/>
                    <a:pt x="537" y="439"/>
                  </a:cubicBezTo>
                  <a:lnTo>
                    <a:pt x="537" y="421"/>
                  </a:lnTo>
                  <a:lnTo>
                    <a:pt x="537" y="347"/>
                  </a:lnTo>
                  <a:cubicBezTo>
                    <a:pt x="537" y="305"/>
                    <a:pt x="537" y="268"/>
                    <a:pt x="518" y="208"/>
                  </a:cubicBezTo>
                  <a:lnTo>
                    <a:pt x="518" y="171"/>
                  </a:lnTo>
                  <a:lnTo>
                    <a:pt x="518" y="153"/>
                  </a:lnTo>
                  <a:lnTo>
                    <a:pt x="518" y="116"/>
                  </a:lnTo>
                  <a:lnTo>
                    <a:pt x="518" y="93"/>
                  </a:lnTo>
                  <a:cubicBezTo>
                    <a:pt x="518" y="56"/>
                    <a:pt x="518" y="19"/>
                    <a:pt x="500"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8"/>
            <p:cNvSpPr/>
            <p:nvPr/>
          </p:nvSpPr>
          <p:spPr>
            <a:xfrm flipH="1">
              <a:off x="-2303352" y="968772"/>
              <a:ext cx="109944" cy="508837"/>
            </a:xfrm>
            <a:custGeom>
              <a:avLst/>
              <a:gdLst/>
              <a:ahLst/>
              <a:cxnLst/>
              <a:rect l="l" t="t" r="r" b="b"/>
              <a:pathLst>
                <a:path w="694" h="3212" extrusionOk="0">
                  <a:moveTo>
                    <a:pt x="190" y="0"/>
                  </a:moveTo>
                  <a:cubicBezTo>
                    <a:pt x="172" y="0"/>
                    <a:pt x="135" y="19"/>
                    <a:pt x="135" y="37"/>
                  </a:cubicBezTo>
                  <a:cubicBezTo>
                    <a:pt x="116" y="171"/>
                    <a:pt x="93" y="305"/>
                    <a:pt x="75" y="439"/>
                  </a:cubicBezTo>
                  <a:lnTo>
                    <a:pt x="75" y="536"/>
                  </a:lnTo>
                  <a:cubicBezTo>
                    <a:pt x="1" y="1345"/>
                    <a:pt x="38" y="2116"/>
                    <a:pt x="190" y="2846"/>
                  </a:cubicBezTo>
                  <a:cubicBezTo>
                    <a:pt x="209" y="2906"/>
                    <a:pt x="232" y="2980"/>
                    <a:pt x="250" y="3059"/>
                  </a:cubicBezTo>
                  <a:lnTo>
                    <a:pt x="250" y="3096"/>
                  </a:lnTo>
                  <a:cubicBezTo>
                    <a:pt x="269" y="3119"/>
                    <a:pt x="269" y="3138"/>
                    <a:pt x="269" y="3174"/>
                  </a:cubicBezTo>
                  <a:cubicBezTo>
                    <a:pt x="287" y="3193"/>
                    <a:pt x="306" y="3211"/>
                    <a:pt x="324" y="3211"/>
                  </a:cubicBezTo>
                  <a:lnTo>
                    <a:pt x="694" y="3211"/>
                  </a:lnTo>
                  <a:lnTo>
                    <a:pt x="694" y="3119"/>
                  </a:lnTo>
                  <a:cubicBezTo>
                    <a:pt x="671" y="3096"/>
                    <a:pt x="671" y="3077"/>
                    <a:pt x="671" y="3059"/>
                  </a:cubicBezTo>
                  <a:cubicBezTo>
                    <a:pt x="671" y="2980"/>
                    <a:pt x="652" y="2906"/>
                    <a:pt x="652" y="2846"/>
                  </a:cubicBezTo>
                  <a:cubicBezTo>
                    <a:pt x="555" y="2135"/>
                    <a:pt x="518" y="1363"/>
                    <a:pt x="578" y="578"/>
                  </a:cubicBezTo>
                  <a:lnTo>
                    <a:pt x="578" y="439"/>
                  </a:lnTo>
                  <a:cubicBezTo>
                    <a:pt x="597" y="287"/>
                    <a:pt x="597" y="134"/>
                    <a:pt x="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8"/>
            <p:cNvSpPr/>
            <p:nvPr/>
          </p:nvSpPr>
          <p:spPr>
            <a:xfrm flipH="1">
              <a:off x="-2373047" y="968772"/>
              <a:ext cx="97587" cy="508837"/>
            </a:xfrm>
            <a:custGeom>
              <a:avLst/>
              <a:gdLst/>
              <a:ahLst/>
              <a:cxnLst/>
              <a:rect l="l" t="t" r="r" b="b"/>
              <a:pathLst>
                <a:path w="616" h="3212" extrusionOk="0">
                  <a:moveTo>
                    <a:pt x="116" y="0"/>
                  </a:moveTo>
                  <a:cubicBezTo>
                    <a:pt x="1" y="1132"/>
                    <a:pt x="38" y="2232"/>
                    <a:pt x="195" y="3211"/>
                  </a:cubicBezTo>
                  <a:lnTo>
                    <a:pt x="615" y="3211"/>
                  </a:lnTo>
                  <a:cubicBezTo>
                    <a:pt x="560" y="2232"/>
                    <a:pt x="560" y="1132"/>
                    <a:pt x="597"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8"/>
            <p:cNvSpPr/>
            <p:nvPr/>
          </p:nvSpPr>
          <p:spPr>
            <a:xfrm flipH="1">
              <a:off x="-2443225" y="968775"/>
              <a:ext cx="79199" cy="508829"/>
            </a:xfrm>
            <a:custGeom>
              <a:avLst/>
              <a:gdLst/>
              <a:ahLst/>
              <a:cxnLst/>
              <a:rect l="l" t="t" r="r" b="b"/>
              <a:pathLst>
                <a:path w="519" h="3212" extrusionOk="0">
                  <a:moveTo>
                    <a:pt x="38" y="0"/>
                  </a:moveTo>
                  <a:cubicBezTo>
                    <a:pt x="19" y="56"/>
                    <a:pt x="19" y="116"/>
                    <a:pt x="19" y="171"/>
                  </a:cubicBezTo>
                  <a:lnTo>
                    <a:pt x="19" y="324"/>
                  </a:lnTo>
                  <a:lnTo>
                    <a:pt x="19" y="439"/>
                  </a:lnTo>
                  <a:lnTo>
                    <a:pt x="19" y="596"/>
                  </a:lnTo>
                  <a:cubicBezTo>
                    <a:pt x="1" y="827"/>
                    <a:pt x="1" y="1040"/>
                    <a:pt x="1" y="1248"/>
                  </a:cubicBezTo>
                  <a:cubicBezTo>
                    <a:pt x="1" y="1502"/>
                    <a:pt x="1" y="1733"/>
                    <a:pt x="19" y="1982"/>
                  </a:cubicBezTo>
                  <a:cubicBezTo>
                    <a:pt x="19" y="2269"/>
                    <a:pt x="19" y="2578"/>
                    <a:pt x="38" y="2846"/>
                  </a:cubicBezTo>
                  <a:cubicBezTo>
                    <a:pt x="38" y="2925"/>
                    <a:pt x="38" y="3004"/>
                    <a:pt x="56" y="3059"/>
                  </a:cubicBezTo>
                  <a:lnTo>
                    <a:pt x="56" y="3211"/>
                  </a:lnTo>
                  <a:lnTo>
                    <a:pt x="463" y="3211"/>
                  </a:lnTo>
                  <a:cubicBezTo>
                    <a:pt x="481" y="3174"/>
                    <a:pt x="481" y="3138"/>
                    <a:pt x="481" y="3119"/>
                  </a:cubicBezTo>
                  <a:lnTo>
                    <a:pt x="481" y="3059"/>
                  </a:lnTo>
                  <a:lnTo>
                    <a:pt x="481" y="2846"/>
                  </a:lnTo>
                  <a:cubicBezTo>
                    <a:pt x="500" y="2541"/>
                    <a:pt x="518" y="2232"/>
                    <a:pt x="518" y="1904"/>
                  </a:cubicBezTo>
                  <a:lnTo>
                    <a:pt x="518" y="1174"/>
                  </a:lnTo>
                  <a:lnTo>
                    <a:pt x="518" y="633"/>
                  </a:lnTo>
                  <a:lnTo>
                    <a:pt x="518" y="439"/>
                  </a:lnTo>
                  <a:cubicBezTo>
                    <a:pt x="518" y="402"/>
                    <a:pt x="518" y="365"/>
                    <a:pt x="500" y="347"/>
                  </a:cubicBezTo>
                  <a:lnTo>
                    <a:pt x="500" y="171"/>
                  </a:lnTo>
                  <a:lnTo>
                    <a:pt x="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8"/>
            <p:cNvSpPr/>
            <p:nvPr/>
          </p:nvSpPr>
          <p:spPr>
            <a:xfrm flipH="1">
              <a:off x="-2449732" y="968772"/>
              <a:ext cx="15525" cy="508837"/>
            </a:xfrm>
            <a:custGeom>
              <a:avLst/>
              <a:gdLst/>
              <a:ahLst/>
              <a:cxnLst/>
              <a:rect l="l" t="t" r="r" b="b"/>
              <a:pathLst>
                <a:path w="98" h="3212" extrusionOk="0">
                  <a:moveTo>
                    <a:pt x="38" y="0"/>
                  </a:moveTo>
                  <a:lnTo>
                    <a:pt x="38" y="171"/>
                  </a:lnTo>
                  <a:lnTo>
                    <a:pt x="38" y="347"/>
                  </a:lnTo>
                  <a:cubicBezTo>
                    <a:pt x="56" y="365"/>
                    <a:pt x="56" y="402"/>
                    <a:pt x="56" y="439"/>
                  </a:cubicBezTo>
                  <a:lnTo>
                    <a:pt x="56" y="633"/>
                  </a:lnTo>
                  <a:lnTo>
                    <a:pt x="56" y="1174"/>
                  </a:lnTo>
                  <a:lnTo>
                    <a:pt x="56" y="1904"/>
                  </a:lnTo>
                  <a:cubicBezTo>
                    <a:pt x="56" y="2232"/>
                    <a:pt x="38" y="2541"/>
                    <a:pt x="19" y="2846"/>
                  </a:cubicBezTo>
                  <a:lnTo>
                    <a:pt x="19" y="3059"/>
                  </a:lnTo>
                  <a:lnTo>
                    <a:pt x="19" y="3119"/>
                  </a:lnTo>
                  <a:cubicBezTo>
                    <a:pt x="19" y="3138"/>
                    <a:pt x="19" y="3174"/>
                    <a:pt x="1" y="3211"/>
                  </a:cubicBezTo>
                  <a:lnTo>
                    <a:pt x="38" y="3211"/>
                  </a:lnTo>
                  <a:cubicBezTo>
                    <a:pt x="38" y="3156"/>
                    <a:pt x="56" y="3119"/>
                    <a:pt x="56" y="3059"/>
                  </a:cubicBezTo>
                  <a:lnTo>
                    <a:pt x="56" y="2846"/>
                  </a:lnTo>
                  <a:cubicBezTo>
                    <a:pt x="56" y="2791"/>
                    <a:pt x="75" y="2712"/>
                    <a:pt x="75" y="2657"/>
                  </a:cubicBezTo>
                  <a:cubicBezTo>
                    <a:pt x="75" y="2403"/>
                    <a:pt x="98" y="2153"/>
                    <a:pt x="98" y="1904"/>
                  </a:cubicBezTo>
                  <a:lnTo>
                    <a:pt x="98" y="1174"/>
                  </a:lnTo>
                  <a:lnTo>
                    <a:pt x="98" y="633"/>
                  </a:lnTo>
                  <a:cubicBezTo>
                    <a:pt x="98" y="578"/>
                    <a:pt x="98" y="499"/>
                    <a:pt x="75" y="439"/>
                  </a:cubicBezTo>
                  <a:lnTo>
                    <a:pt x="75" y="347"/>
                  </a:lnTo>
                  <a:lnTo>
                    <a:pt x="75" y="171"/>
                  </a:lnTo>
                  <a:lnTo>
                    <a:pt x="75"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8"/>
            <p:cNvSpPr/>
            <p:nvPr/>
          </p:nvSpPr>
          <p:spPr>
            <a:xfrm flipH="1">
              <a:off x="-2610850" y="968775"/>
              <a:ext cx="107100" cy="508829"/>
            </a:xfrm>
            <a:custGeom>
              <a:avLst/>
              <a:gdLst/>
              <a:ahLst/>
              <a:cxnLst/>
              <a:rect l="l" t="t" r="r" b="b"/>
              <a:pathLst>
                <a:path w="694" h="3212" extrusionOk="0">
                  <a:moveTo>
                    <a:pt x="79" y="0"/>
                  </a:moveTo>
                  <a:cubicBezTo>
                    <a:pt x="97" y="19"/>
                    <a:pt x="97" y="56"/>
                    <a:pt x="97" y="93"/>
                  </a:cubicBezTo>
                  <a:lnTo>
                    <a:pt x="97" y="116"/>
                  </a:lnTo>
                  <a:lnTo>
                    <a:pt x="97" y="171"/>
                  </a:lnTo>
                  <a:lnTo>
                    <a:pt x="97" y="208"/>
                  </a:lnTo>
                  <a:cubicBezTo>
                    <a:pt x="116" y="250"/>
                    <a:pt x="116" y="268"/>
                    <a:pt x="116" y="287"/>
                  </a:cubicBezTo>
                  <a:lnTo>
                    <a:pt x="116" y="347"/>
                  </a:lnTo>
                  <a:lnTo>
                    <a:pt x="116" y="439"/>
                  </a:lnTo>
                  <a:cubicBezTo>
                    <a:pt x="116" y="462"/>
                    <a:pt x="116" y="481"/>
                    <a:pt x="139" y="518"/>
                  </a:cubicBezTo>
                  <a:lnTo>
                    <a:pt x="139" y="555"/>
                  </a:lnTo>
                  <a:lnTo>
                    <a:pt x="139" y="578"/>
                  </a:lnTo>
                  <a:lnTo>
                    <a:pt x="139" y="615"/>
                  </a:lnTo>
                  <a:lnTo>
                    <a:pt x="139" y="652"/>
                  </a:lnTo>
                  <a:lnTo>
                    <a:pt x="139" y="670"/>
                  </a:lnTo>
                  <a:cubicBezTo>
                    <a:pt x="157" y="924"/>
                    <a:pt x="157" y="1174"/>
                    <a:pt x="157" y="1405"/>
                  </a:cubicBezTo>
                  <a:lnTo>
                    <a:pt x="157" y="1423"/>
                  </a:lnTo>
                  <a:lnTo>
                    <a:pt x="157" y="1520"/>
                  </a:lnTo>
                  <a:lnTo>
                    <a:pt x="157" y="1617"/>
                  </a:lnTo>
                  <a:lnTo>
                    <a:pt x="157" y="1636"/>
                  </a:lnTo>
                  <a:lnTo>
                    <a:pt x="157" y="1710"/>
                  </a:lnTo>
                  <a:lnTo>
                    <a:pt x="157" y="1733"/>
                  </a:lnTo>
                  <a:cubicBezTo>
                    <a:pt x="139" y="1788"/>
                    <a:pt x="139" y="1848"/>
                    <a:pt x="139" y="1904"/>
                  </a:cubicBezTo>
                  <a:lnTo>
                    <a:pt x="139" y="1922"/>
                  </a:lnTo>
                  <a:lnTo>
                    <a:pt x="139" y="1982"/>
                  </a:lnTo>
                  <a:lnTo>
                    <a:pt x="139" y="2019"/>
                  </a:lnTo>
                  <a:lnTo>
                    <a:pt x="139" y="2098"/>
                  </a:lnTo>
                  <a:lnTo>
                    <a:pt x="139" y="2116"/>
                  </a:lnTo>
                  <a:cubicBezTo>
                    <a:pt x="116" y="2135"/>
                    <a:pt x="116" y="2172"/>
                    <a:pt x="116" y="2195"/>
                  </a:cubicBezTo>
                  <a:lnTo>
                    <a:pt x="116" y="2366"/>
                  </a:lnTo>
                  <a:cubicBezTo>
                    <a:pt x="116" y="2366"/>
                    <a:pt x="116" y="2384"/>
                    <a:pt x="97" y="2384"/>
                  </a:cubicBezTo>
                  <a:lnTo>
                    <a:pt x="97" y="2463"/>
                  </a:lnTo>
                  <a:lnTo>
                    <a:pt x="97" y="2481"/>
                  </a:lnTo>
                  <a:lnTo>
                    <a:pt x="97" y="2560"/>
                  </a:lnTo>
                  <a:lnTo>
                    <a:pt x="97" y="2578"/>
                  </a:lnTo>
                  <a:cubicBezTo>
                    <a:pt x="79" y="2675"/>
                    <a:pt x="60" y="2749"/>
                    <a:pt x="60" y="2846"/>
                  </a:cubicBezTo>
                  <a:lnTo>
                    <a:pt x="60" y="2888"/>
                  </a:lnTo>
                  <a:cubicBezTo>
                    <a:pt x="42" y="2925"/>
                    <a:pt x="42" y="2943"/>
                    <a:pt x="42" y="2980"/>
                  </a:cubicBezTo>
                  <a:lnTo>
                    <a:pt x="42" y="3004"/>
                  </a:lnTo>
                  <a:cubicBezTo>
                    <a:pt x="42" y="3022"/>
                    <a:pt x="23" y="3040"/>
                    <a:pt x="23" y="3059"/>
                  </a:cubicBezTo>
                  <a:lnTo>
                    <a:pt x="23" y="3077"/>
                  </a:lnTo>
                  <a:lnTo>
                    <a:pt x="23" y="3096"/>
                  </a:lnTo>
                  <a:lnTo>
                    <a:pt x="23" y="3119"/>
                  </a:lnTo>
                  <a:cubicBezTo>
                    <a:pt x="23" y="3156"/>
                    <a:pt x="0" y="3174"/>
                    <a:pt x="0" y="3211"/>
                  </a:cubicBezTo>
                  <a:lnTo>
                    <a:pt x="370" y="3211"/>
                  </a:lnTo>
                  <a:cubicBezTo>
                    <a:pt x="407" y="3211"/>
                    <a:pt x="425" y="3193"/>
                    <a:pt x="425" y="3174"/>
                  </a:cubicBezTo>
                  <a:lnTo>
                    <a:pt x="425" y="3156"/>
                  </a:lnTo>
                  <a:cubicBezTo>
                    <a:pt x="444" y="3119"/>
                    <a:pt x="444" y="3096"/>
                    <a:pt x="462" y="3059"/>
                  </a:cubicBezTo>
                  <a:cubicBezTo>
                    <a:pt x="485" y="2980"/>
                    <a:pt x="485" y="2925"/>
                    <a:pt x="504" y="2846"/>
                  </a:cubicBezTo>
                  <a:cubicBezTo>
                    <a:pt x="656" y="2172"/>
                    <a:pt x="693" y="1442"/>
                    <a:pt x="638" y="693"/>
                  </a:cubicBezTo>
                  <a:cubicBezTo>
                    <a:pt x="638" y="615"/>
                    <a:pt x="638" y="518"/>
                    <a:pt x="619" y="439"/>
                  </a:cubicBezTo>
                  <a:cubicBezTo>
                    <a:pt x="619" y="347"/>
                    <a:pt x="601" y="268"/>
                    <a:pt x="578" y="171"/>
                  </a:cubicBezTo>
                  <a:cubicBezTo>
                    <a:pt x="578" y="134"/>
                    <a:pt x="578" y="74"/>
                    <a:pt x="559" y="37"/>
                  </a:cubicBezTo>
                  <a:cubicBezTo>
                    <a:pt x="559" y="19"/>
                    <a:pt x="541" y="0"/>
                    <a:pt x="5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8"/>
            <p:cNvSpPr/>
            <p:nvPr/>
          </p:nvSpPr>
          <p:spPr>
            <a:xfrm flipH="1">
              <a:off x="-2309213" y="968772"/>
              <a:ext cx="36754" cy="508837"/>
            </a:xfrm>
            <a:custGeom>
              <a:avLst/>
              <a:gdLst/>
              <a:ahLst/>
              <a:cxnLst/>
              <a:rect l="l" t="t" r="r" b="b"/>
              <a:pathLst>
                <a:path w="232" h="3212" extrusionOk="0">
                  <a:moveTo>
                    <a:pt x="116" y="0"/>
                  </a:moveTo>
                  <a:cubicBezTo>
                    <a:pt x="1" y="1132"/>
                    <a:pt x="38" y="2232"/>
                    <a:pt x="195" y="3211"/>
                  </a:cubicBezTo>
                  <a:lnTo>
                    <a:pt x="232" y="3211"/>
                  </a:lnTo>
                  <a:cubicBezTo>
                    <a:pt x="232" y="3156"/>
                    <a:pt x="213" y="3096"/>
                    <a:pt x="213" y="3059"/>
                  </a:cubicBezTo>
                  <a:cubicBezTo>
                    <a:pt x="195" y="2980"/>
                    <a:pt x="195" y="2906"/>
                    <a:pt x="172" y="2846"/>
                  </a:cubicBezTo>
                  <a:cubicBezTo>
                    <a:pt x="56" y="1964"/>
                    <a:pt x="56" y="998"/>
                    <a:pt x="153"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8"/>
            <p:cNvSpPr/>
            <p:nvPr/>
          </p:nvSpPr>
          <p:spPr>
            <a:xfrm flipH="1">
              <a:off x="-2372898" y="968772"/>
              <a:ext cx="11882" cy="508837"/>
            </a:xfrm>
            <a:custGeom>
              <a:avLst/>
              <a:gdLst/>
              <a:ahLst/>
              <a:cxnLst/>
              <a:rect l="l" t="t" r="r" b="b"/>
              <a:pathLst>
                <a:path w="75" h="3212" extrusionOk="0">
                  <a:moveTo>
                    <a:pt x="38" y="0"/>
                  </a:moveTo>
                  <a:cubicBezTo>
                    <a:pt x="1" y="1132"/>
                    <a:pt x="1" y="2232"/>
                    <a:pt x="56" y="3211"/>
                  </a:cubicBezTo>
                  <a:lnTo>
                    <a:pt x="75" y="3211"/>
                  </a:lnTo>
                  <a:cubicBezTo>
                    <a:pt x="19" y="2232"/>
                    <a:pt x="19" y="1132"/>
                    <a:pt x="5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8"/>
            <p:cNvSpPr/>
            <p:nvPr/>
          </p:nvSpPr>
          <p:spPr>
            <a:xfrm flipH="1">
              <a:off x="-2577894" y="956257"/>
              <a:ext cx="351535" cy="12673"/>
            </a:xfrm>
            <a:custGeom>
              <a:avLst/>
              <a:gdLst/>
              <a:ahLst/>
              <a:cxnLst/>
              <a:rect l="l" t="t" r="r" b="b"/>
              <a:pathLst>
                <a:path w="2219" h="80" extrusionOk="0">
                  <a:moveTo>
                    <a:pt x="42" y="1"/>
                  </a:moveTo>
                  <a:cubicBezTo>
                    <a:pt x="24" y="1"/>
                    <a:pt x="1" y="19"/>
                    <a:pt x="1" y="38"/>
                  </a:cubicBezTo>
                  <a:lnTo>
                    <a:pt x="1" y="79"/>
                  </a:lnTo>
                  <a:lnTo>
                    <a:pt x="2218" y="79"/>
                  </a:lnTo>
                  <a:lnTo>
                    <a:pt x="2218" y="38"/>
                  </a:lnTo>
                  <a:cubicBezTo>
                    <a:pt x="2218" y="19"/>
                    <a:pt x="2218" y="1"/>
                    <a:pt x="2195"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8"/>
            <p:cNvSpPr/>
            <p:nvPr/>
          </p:nvSpPr>
          <p:spPr>
            <a:xfrm flipH="1">
              <a:off x="-2525933" y="1166319"/>
              <a:ext cx="232244" cy="174418"/>
            </a:xfrm>
            <a:custGeom>
              <a:avLst/>
              <a:gdLst/>
              <a:ahLst/>
              <a:cxnLst/>
              <a:rect l="l" t="t" r="r" b="b"/>
              <a:pathLst>
                <a:path w="1466" h="1101" extrusionOk="0">
                  <a:moveTo>
                    <a:pt x="1137" y="1"/>
                  </a:moveTo>
                  <a:lnTo>
                    <a:pt x="1" y="486"/>
                  </a:lnTo>
                  <a:lnTo>
                    <a:pt x="310" y="1100"/>
                  </a:lnTo>
                  <a:lnTo>
                    <a:pt x="1465" y="560"/>
                  </a:lnTo>
                  <a:lnTo>
                    <a:pt x="1137"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8"/>
            <p:cNvSpPr/>
            <p:nvPr/>
          </p:nvSpPr>
          <p:spPr>
            <a:xfrm flipH="1">
              <a:off x="-2534646" y="968772"/>
              <a:ext cx="33744" cy="508837"/>
            </a:xfrm>
            <a:custGeom>
              <a:avLst/>
              <a:gdLst/>
              <a:ahLst/>
              <a:cxnLst/>
              <a:rect l="l" t="t" r="r" b="b"/>
              <a:pathLst>
                <a:path w="213" h="3212" extrusionOk="0">
                  <a:moveTo>
                    <a:pt x="79" y="0"/>
                  </a:moveTo>
                  <a:cubicBezTo>
                    <a:pt x="97" y="19"/>
                    <a:pt x="97" y="56"/>
                    <a:pt x="97" y="93"/>
                  </a:cubicBezTo>
                  <a:lnTo>
                    <a:pt x="97" y="116"/>
                  </a:lnTo>
                  <a:lnTo>
                    <a:pt x="97" y="153"/>
                  </a:lnTo>
                  <a:lnTo>
                    <a:pt x="97" y="171"/>
                  </a:lnTo>
                  <a:lnTo>
                    <a:pt x="97" y="208"/>
                  </a:lnTo>
                  <a:cubicBezTo>
                    <a:pt x="116" y="250"/>
                    <a:pt x="116" y="268"/>
                    <a:pt x="116" y="287"/>
                  </a:cubicBezTo>
                  <a:lnTo>
                    <a:pt x="116" y="347"/>
                  </a:lnTo>
                  <a:lnTo>
                    <a:pt x="116" y="421"/>
                  </a:lnTo>
                  <a:lnTo>
                    <a:pt x="116" y="439"/>
                  </a:lnTo>
                  <a:cubicBezTo>
                    <a:pt x="116" y="462"/>
                    <a:pt x="116" y="481"/>
                    <a:pt x="139" y="518"/>
                  </a:cubicBezTo>
                  <a:lnTo>
                    <a:pt x="139" y="578"/>
                  </a:lnTo>
                  <a:lnTo>
                    <a:pt x="139" y="652"/>
                  </a:lnTo>
                  <a:lnTo>
                    <a:pt x="139" y="670"/>
                  </a:lnTo>
                  <a:cubicBezTo>
                    <a:pt x="157" y="924"/>
                    <a:pt x="157" y="1174"/>
                    <a:pt x="157" y="1405"/>
                  </a:cubicBezTo>
                  <a:lnTo>
                    <a:pt x="157" y="1423"/>
                  </a:lnTo>
                  <a:lnTo>
                    <a:pt x="157" y="1520"/>
                  </a:lnTo>
                  <a:lnTo>
                    <a:pt x="157" y="1617"/>
                  </a:lnTo>
                  <a:lnTo>
                    <a:pt x="157" y="1636"/>
                  </a:lnTo>
                  <a:lnTo>
                    <a:pt x="157" y="1710"/>
                  </a:lnTo>
                  <a:lnTo>
                    <a:pt x="157" y="1733"/>
                  </a:lnTo>
                  <a:cubicBezTo>
                    <a:pt x="139" y="1788"/>
                    <a:pt x="139" y="1848"/>
                    <a:pt x="139" y="1904"/>
                  </a:cubicBezTo>
                  <a:lnTo>
                    <a:pt x="139" y="1922"/>
                  </a:lnTo>
                  <a:lnTo>
                    <a:pt x="139" y="1982"/>
                  </a:lnTo>
                  <a:lnTo>
                    <a:pt x="139" y="2019"/>
                  </a:lnTo>
                  <a:lnTo>
                    <a:pt x="139" y="2098"/>
                  </a:lnTo>
                  <a:lnTo>
                    <a:pt x="139" y="2116"/>
                  </a:lnTo>
                  <a:cubicBezTo>
                    <a:pt x="116" y="2135"/>
                    <a:pt x="116" y="2172"/>
                    <a:pt x="116" y="2195"/>
                  </a:cubicBezTo>
                  <a:lnTo>
                    <a:pt x="116" y="2287"/>
                  </a:lnTo>
                  <a:lnTo>
                    <a:pt x="116" y="2366"/>
                  </a:lnTo>
                  <a:cubicBezTo>
                    <a:pt x="116" y="2366"/>
                    <a:pt x="116" y="2384"/>
                    <a:pt x="97" y="2384"/>
                  </a:cubicBezTo>
                  <a:lnTo>
                    <a:pt x="97" y="2463"/>
                  </a:lnTo>
                  <a:lnTo>
                    <a:pt x="97" y="2481"/>
                  </a:lnTo>
                  <a:lnTo>
                    <a:pt x="97" y="2560"/>
                  </a:lnTo>
                  <a:lnTo>
                    <a:pt x="97" y="2578"/>
                  </a:lnTo>
                  <a:cubicBezTo>
                    <a:pt x="79" y="2675"/>
                    <a:pt x="60" y="2749"/>
                    <a:pt x="60" y="2846"/>
                  </a:cubicBezTo>
                  <a:lnTo>
                    <a:pt x="60" y="2888"/>
                  </a:lnTo>
                  <a:cubicBezTo>
                    <a:pt x="42" y="2925"/>
                    <a:pt x="42" y="2943"/>
                    <a:pt x="42" y="2980"/>
                  </a:cubicBezTo>
                  <a:lnTo>
                    <a:pt x="42" y="3004"/>
                  </a:lnTo>
                  <a:cubicBezTo>
                    <a:pt x="42" y="3022"/>
                    <a:pt x="23" y="3040"/>
                    <a:pt x="23" y="3059"/>
                  </a:cubicBezTo>
                  <a:lnTo>
                    <a:pt x="23" y="3077"/>
                  </a:lnTo>
                  <a:lnTo>
                    <a:pt x="23" y="3096"/>
                  </a:lnTo>
                  <a:lnTo>
                    <a:pt x="23" y="3119"/>
                  </a:lnTo>
                  <a:cubicBezTo>
                    <a:pt x="23" y="3156"/>
                    <a:pt x="0" y="3174"/>
                    <a:pt x="0" y="3211"/>
                  </a:cubicBezTo>
                  <a:lnTo>
                    <a:pt x="42" y="3211"/>
                  </a:lnTo>
                  <a:cubicBezTo>
                    <a:pt x="60" y="3156"/>
                    <a:pt x="60" y="3119"/>
                    <a:pt x="60" y="3059"/>
                  </a:cubicBezTo>
                  <a:cubicBezTo>
                    <a:pt x="79" y="3004"/>
                    <a:pt x="97" y="2925"/>
                    <a:pt x="97" y="2846"/>
                  </a:cubicBezTo>
                  <a:cubicBezTo>
                    <a:pt x="194" y="2172"/>
                    <a:pt x="213" y="1442"/>
                    <a:pt x="176" y="670"/>
                  </a:cubicBezTo>
                  <a:lnTo>
                    <a:pt x="176" y="439"/>
                  </a:lnTo>
                  <a:cubicBezTo>
                    <a:pt x="157" y="402"/>
                    <a:pt x="157" y="384"/>
                    <a:pt x="157" y="365"/>
                  </a:cubicBezTo>
                  <a:cubicBezTo>
                    <a:pt x="157" y="287"/>
                    <a:pt x="157" y="231"/>
                    <a:pt x="139" y="171"/>
                  </a:cubicBezTo>
                  <a:lnTo>
                    <a:pt x="139"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8"/>
            <p:cNvSpPr/>
            <p:nvPr/>
          </p:nvSpPr>
          <p:spPr>
            <a:xfrm flipH="1">
              <a:off x="-2604984" y="995861"/>
              <a:ext cx="405715" cy="42614"/>
            </a:xfrm>
            <a:custGeom>
              <a:avLst/>
              <a:gdLst/>
              <a:ahLst/>
              <a:cxnLst/>
              <a:rect l="l" t="t" r="r" b="b"/>
              <a:pathLst>
                <a:path w="2561" h="269" extrusionOk="0">
                  <a:moveTo>
                    <a:pt x="38" y="0"/>
                  </a:moveTo>
                  <a:cubicBezTo>
                    <a:pt x="38" y="37"/>
                    <a:pt x="19" y="60"/>
                    <a:pt x="19" y="97"/>
                  </a:cubicBezTo>
                  <a:lnTo>
                    <a:pt x="19" y="134"/>
                  </a:lnTo>
                  <a:cubicBezTo>
                    <a:pt x="1" y="176"/>
                    <a:pt x="1" y="213"/>
                    <a:pt x="1" y="268"/>
                  </a:cubicBezTo>
                  <a:lnTo>
                    <a:pt x="2560" y="268"/>
                  </a:lnTo>
                  <a:lnTo>
                    <a:pt x="2560" y="213"/>
                  </a:lnTo>
                  <a:lnTo>
                    <a:pt x="2560" y="194"/>
                  </a:lnTo>
                  <a:lnTo>
                    <a:pt x="2560" y="176"/>
                  </a:lnTo>
                  <a:lnTo>
                    <a:pt x="2560" y="153"/>
                  </a:lnTo>
                  <a:lnTo>
                    <a:pt x="2560" y="134"/>
                  </a:lnTo>
                  <a:lnTo>
                    <a:pt x="2560" y="97"/>
                  </a:lnTo>
                  <a:cubicBezTo>
                    <a:pt x="2560" y="97"/>
                    <a:pt x="2542" y="97"/>
                    <a:pt x="2542" y="79"/>
                  </a:cubicBezTo>
                  <a:lnTo>
                    <a:pt x="2542" y="60"/>
                  </a:lnTo>
                  <a:lnTo>
                    <a:pt x="2542" y="19"/>
                  </a:lnTo>
                  <a:cubicBezTo>
                    <a:pt x="2523" y="19"/>
                    <a:pt x="2523" y="0"/>
                    <a:pt x="2523"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8"/>
            <p:cNvSpPr/>
            <p:nvPr/>
          </p:nvSpPr>
          <p:spPr>
            <a:xfrm flipH="1">
              <a:off x="-2586608" y="1419628"/>
              <a:ext cx="368961" cy="33743"/>
            </a:xfrm>
            <a:custGeom>
              <a:avLst/>
              <a:gdLst/>
              <a:ahLst/>
              <a:cxnLst/>
              <a:rect l="l" t="t" r="r" b="b"/>
              <a:pathLst>
                <a:path w="2329" h="213" extrusionOk="0">
                  <a:moveTo>
                    <a:pt x="0" y="0"/>
                  </a:moveTo>
                  <a:cubicBezTo>
                    <a:pt x="0" y="19"/>
                    <a:pt x="19" y="42"/>
                    <a:pt x="19" y="60"/>
                  </a:cubicBezTo>
                  <a:lnTo>
                    <a:pt x="19" y="116"/>
                  </a:lnTo>
                  <a:cubicBezTo>
                    <a:pt x="37" y="158"/>
                    <a:pt x="37" y="194"/>
                    <a:pt x="56" y="213"/>
                  </a:cubicBezTo>
                  <a:lnTo>
                    <a:pt x="2273" y="213"/>
                  </a:lnTo>
                  <a:cubicBezTo>
                    <a:pt x="2310" y="158"/>
                    <a:pt x="2329" y="97"/>
                    <a:pt x="2329" y="42"/>
                  </a:cubicBezTo>
                  <a:lnTo>
                    <a:pt x="2329" y="0"/>
                  </a:ln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8"/>
            <p:cNvSpPr/>
            <p:nvPr/>
          </p:nvSpPr>
          <p:spPr>
            <a:xfrm flipH="1">
              <a:off x="-2601974" y="1038317"/>
              <a:ext cx="396843" cy="40396"/>
            </a:xfrm>
            <a:custGeom>
              <a:avLst/>
              <a:gdLst/>
              <a:ahLst/>
              <a:cxnLst/>
              <a:rect l="l" t="t" r="r" b="b"/>
              <a:pathLst>
                <a:path w="2505" h="255" extrusionOk="0">
                  <a:moveTo>
                    <a:pt x="1" y="0"/>
                  </a:moveTo>
                  <a:lnTo>
                    <a:pt x="1" y="97"/>
                  </a:lnTo>
                  <a:lnTo>
                    <a:pt x="504" y="139"/>
                  </a:lnTo>
                  <a:lnTo>
                    <a:pt x="1003" y="157"/>
                  </a:lnTo>
                  <a:lnTo>
                    <a:pt x="1502" y="194"/>
                  </a:lnTo>
                  <a:lnTo>
                    <a:pt x="1544" y="194"/>
                  </a:lnTo>
                  <a:lnTo>
                    <a:pt x="1752" y="213"/>
                  </a:lnTo>
                  <a:lnTo>
                    <a:pt x="2006" y="231"/>
                  </a:lnTo>
                  <a:lnTo>
                    <a:pt x="2043" y="231"/>
                  </a:lnTo>
                  <a:lnTo>
                    <a:pt x="2505" y="254"/>
                  </a:lnTo>
                  <a:cubicBezTo>
                    <a:pt x="2505" y="176"/>
                    <a:pt x="2505" y="79"/>
                    <a:pt x="248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8"/>
            <p:cNvSpPr/>
            <p:nvPr/>
          </p:nvSpPr>
          <p:spPr>
            <a:xfrm flipH="1">
              <a:off x="-1879600" y="809875"/>
              <a:ext cx="125325" cy="667730"/>
            </a:xfrm>
            <a:custGeom>
              <a:avLst/>
              <a:gdLst/>
              <a:ahLst/>
              <a:cxnLst/>
              <a:rect l="l" t="t" r="r" b="b"/>
              <a:pathLst>
                <a:path w="749" h="4215" extrusionOk="0">
                  <a:moveTo>
                    <a:pt x="37" y="0"/>
                  </a:moveTo>
                  <a:cubicBezTo>
                    <a:pt x="37" y="79"/>
                    <a:pt x="37" y="171"/>
                    <a:pt x="56" y="250"/>
                  </a:cubicBezTo>
                  <a:lnTo>
                    <a:pt x="56" y="463"/>
                  </a:lnTo>
                  <a:lnTo>
                    <a:pt x="56" y="597"/>
                  </a:lnTo>
                  <a:lnTo>
                    <a:pt x="56" y="846"/>
                  </a:lnTo>
                  <a:cubicBezTo>
                    <a:pt x="74" y="1077"/>
                    <a:pt x="74" y="1327"/>
                    <a:pt x="74" y="1558"/>
                  </a:cubicBezTo>
                  <a:cubicBezTo>
                    <a:pt x="74" y="1886"/>
                    <a:pt x="74" y="2195"/>
                    <a:pt x="56" y="2523"/>
                  </a:cubicBezTo>
                  <a:cubicBezTo>
                    <a:pt x="56" y="2944"/>
                    <a:pt x="37" y="3350"/>
                    <a:pt x="37" y="3752"/>
                  </a:cubicBezTo>
                  <a:cubicBezTo>
                    <a:pt x="19" y="3831"/>
                    <a:pt x="19" y="3928"/>
                    <a:pt x="19" y="4025"/>
                  </a:cubicBezTo>
                  <a:lnTo>
                    <a:pt x="19" y="4080"/>
                  </a:lnTo>
                  <a:cubicBezTo>
                    <a:pt x="19" y="4122"/>
                    <a:pt x="0" y="4177"/>
                    <a:pt x="0" y="4214"/>
                  </a:cubicBezTo>
                  <a:lnTo>
                    <a:pt x="536" y="4214"/>
                  </a:lnTo>
                  <a:cubicBezTo>
                    <a:pt x="555" y="4177"/>
                    <a:pt x="555" y="4141"/>
                    <a:pt x="555" y="4099"/>
                  </a:cubicBezTo>
                  <a:lnTo>
                    <a:pt x="578" y="4080"/>
                  </a:lnTo>
                  <a:lnTo>
                    <a:pt x="578" y="4062"/>
                  </a:lnTo>
                  <a:lnTo>
                    <a:pt x="578" y="4043"/>
                  </a:lnTo>
                  <a:lnTo>
                    <a:pt x="578" y="4025"/>
                  </a:lnTo>
                  <a:cubicBezTo>
                    <a:pt x="578" y="4007"/>
                    <a:pt x="578" y="3965"/>
                    <a:pt x="596" y="3946"/>
                  </a:cubicBezTo>
                  <a:lnTo>
                    <a:pt x="596" y="3928"/>
                  </a:lnTo>
                  <a:cubicBezTo>
                    <a:pt x="596" y="3868"/>
                    <a:pt x="615" y="3831"/>
                    <a:pt x="615" y="3794"/>
                  </a:cubicBezTo>
                  <a:lnTo>
                    <a:pt x="615" y="3752"/>
                  </a:lnTo>
                  <a:lnTo>
                    <a:pt x="615" y="3734"/>
                  </a:lnTo>
                  <a:cubicBezTo>
                    <a:pt x="633" y="3618"/>
                    <a:pt x="652" y="3503"/>
                    <a:pt x="652" y="3387"/>
                  </a:cubicBezTo>
                  <a:lnTo>
                    <a:pt x="652" y="3369"/>
                  </a:lnTo>
                  <a:cubicBezTo>
                    <a:pt x="670" y="3332"/>
                    <a:pt x="670" y="3290"/>
                    <a:pt x="670" y="3272"/>
                  </a:cubicBezTo>
                  <a:lnTo>
                    <a:pt x="670" y="3235"/>
                  </a:lnTo>
                  <a:cubicBezTo>
                    <a:pt x="670" y="3198"/>
                    <a:pt x="670" y="3175"/>
                    <a:pt x="693" y="3138"/>
                  </a:cubicBezTo>
                  <a:lnTo>
                    <a:pt x="693" y="3101"/>
                  </a:lnTo>
                  <a:lnTo>
                    <a:pt x="693" y="3004"/>
                  </a:lnTo>
                  <a:cubicBezTo>
                    <a:pt x="693" y="2967"/>
                    <a:pt x="693" y="2925"/>
                    <a:pt x="712" y="2888"/>
                  </a:cubicBezTo>
                  <a:lnTo>
                    <a:pt x="712" y="2773"/>
                  </a:lnTo>
                  <a:lnTo>
                    <a:pt x="712" y="2754"/>
                  </a:lnTo>
                  <a:lnTo>
                    <a:pt x="712" y="2657"/>
                  </a:lnTo>
                  <a:cubicBezTo>
                    <a:pt x="712" y="2639"/>
                    <a:pt x="712" y="2620"/>
                    <a:pt x="730" y="2620"/>
                  </a:cubicBezTo>
                  <a:lnTo>
                    <a:pt x="730" y="2597"/>
                  </a:lnTo>
                  <a:lnTo>
                    <a:pt x="730" y="2523"/>
                  </a:lnTo>
                  <a:lnTo>
                    <a:pt x="730" y="2274"/>
                  </a:lnTo>
                  <a:lnTo>
                    <a:pt x="730" y="2251"/>
                  </a:lnTo>
                  <a:lnTo>
                    <a:pt x="730" y="2158"/>
                  </a:lnTo>
                  <a:lnTo>
                    <a:pt x="730" y="2117"/>
                  </a:lnTo>
                  <a:cubicBezTo>
                    <a:pt x="749" y="2080"/>
                    <a:pt x="749" y="2043"/>
                    <a:pt x="749" y="2020"/>
                  </a:cubicBezTo>
                  <a:lnTo>
                    <a:pt x="749" y="2001"/>
                  </a:lnTo>
                  <a:lnTo>
                    <a:pt x="749" y="1886"/>
                  </a:lnTo>
                  <a:lnTo>
                    <a:pt x="749" y="1867"/>
                  </a:lnTo>
                  <a:cubicBezTo>
                    <a:pt x="749" y="1539"/>
                    <a:pt x="730" y="1211"/>
                    <a:pt x="730" y="888"/>
                  </a:cubicBezTo>
                  <a:cubicBezTo>
                    <a:pt x="730" y="865"/>
                    <a:pt x="712" y="846"/>
                    <a:pt x="712" y="809"/>
                  </a:cubicBezTo>
                  <a:lnTo>
                    <a:pt x="712" y="749"/>
                  </a:lnTo>
                  <a:lnTo>
                    <a:pt x="712" y="694"/>
                  </a:lnTo>
                  <a:lnTo>
                    <a:pt x="712" y="597"/>
                  </a:lnTo>
                  <a:lnTo>
                    <a:pt x="712" y="560"/>
                  </a:lnTo>
                  <a:cubicBezTo>
                    <a:pt x="693" y="541"/>
                    <a:pt x="693" y="499"/>
                    <a:pt x="693" y="481"/>
                  </a:cubicBezTo>
                  <a:lnTo>
                    <a:pt x="693" y="310"/>
                  </a:lnTo>
                  <a:cubicBezTo>
                    <a:pt x="670" y="287"/>
                    <a:pt x="670" y="268"/>
                    <a:pt x="670" y="250"/>
                  </a:cubicBezTo>
                  <a:lnTo>
                    <a:pt x="670" y="231"/>
                  </a:lnTo>
                  <a:lnTo>
                    <a:pt x="670" y="171"/>
                  </a:lnTo>
                  <a:lnTo>
                    <a:pt x="670" y="134"/>
                  </a:lnTo>
                  <a:cubicBezTo>
                    <a:pt x="670" y="98"/>
                    <a:pt x="652" y="56"/>
                    <a:pt x="652"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8"/>
            <p:cNvSpPr/>
            <p:nvPr/>
          </p:nvSpPr>
          <p:spPr>
            <a:xfrm flipH="1">
              <a:off x="-1589675" y="809875"/>
              <a:ext cx="153200" cy="667730"/>
            </a:xfrm>
            <a:custGeom>
              <a:avLst/>
              <a:gdLst/>
              <a:ahLst/>
              <a:cxnLst/>
              <a:rect l="l" t="t" r="r" b="b"/>
              <a:pathLst>
                <a:path w="926" h="4215" extrusionOk="0">
                  <a:moveTo>
                    <a:pt x="274" y="0"/>
                  </a:moveTo>
                  <a:cubicBezTo>
                    <a:pt x="232" y="0"/>
                    <a:pt x="195" y="37"/>
                    <a:pt x="195" y="79"/>
                  </a:cubicBezTo>
                  <a:cubicBezTo>
                    <a:pt x="158" y="250"/>
                    <a:pt x="135" y="426"/>
                    <a:pt x="116" y="597"/>
                  </a:cubicBezTo>
                  <a:lnTo>
                    <a:pt x="116" y="731"/>
                  </a:lnTo>
                  <a:cubicBezTo>
                    <a:pt x="1" y="1789"/>
                    <a:pt x="61" y="2791"/>
                    <a:pt x="274" y="3734"/>
                  </a:cubicBezTo>
                  <a:cubicBezTo>
                    <a:pt x="292" y="3812"/>
                    <a:pt x="311" y="3909"/>
                    <a:pt x="329" y="4007"/>
                  </a:cubicBezTo>
                  <a:lnTo>
                    <a:pt x="329" y="4025"/>
                  </a:lnTo>
                  <a:cubicBezTo>
                    <a:pt x="347" y="4043"/>
                    <a:pt x="347" y="4062"/>
                    <a:pt x="347" y="4062"/>
                  </a:cubicBezTo>
                  <a:cubicBezTo>
                    <a:pt x="347" y="4099"/>
                    <a:pt x="366" y="4122"/>
                    <a:pt x="366" y="4159"/>
                  </a:cubicBezTo>
                  <a:cubicBezTo>
                    <a:pt x="389" y="4196"/>
                    <a:pt x="408" y="4214"/>
                    <a:pt x="445" y="4214"/>
                  </a:cubicBezTo>
                  <a:lnTo>
                    <a:pt x="925" y="4214"/>
                  </a:lnTo>
                  <a:cubicBezTo>
                    <a:pt x="925" y="4177"/>
                    <a:pt x="907" y="4122"/>
                    <a:pt x="907" y="4080"/>
                  </a:cubicBezTo>
                  <a:cubicBezTo>
                    <a:pt x="907" y="4062"/>
                    <a:pt x="907" y="4043"/>
                    <a:pt x="888" y="4025"/>
                  </a:cubicBezTo>
                  <a:lnTo>
                    <a:pt x="888" y="4007"/>
                  </a:lnTo>
                  <a:cubicBezTo>
                    <a:pt x="888" y="3909"/>
                    <a:pt x="870" y="3812"/>
                    <a:pt x="851" y="3734"/>
                  </a:cubicBezTo>
                  <a:cubicBezTo>
                    <a:pt x="736" y="2810"/>
                    <a:pt x="694" y="1812"/>
                    <a:pt x="754" y="772"/>
                  </a:cubicBezTo>
                  <a:cubicBezTo>
                    <a:pt x="754" y="712"/>
                    <a:pt x="773" y="657"/>
                    <a:pt x="773" y="597"/>
                  </a:cubicBezTo>
                  <a:cubicBezTo>
                    <a:pt x="791" y="402"/>
                    <a:pt x="791" y="195"/>
                    <a:pt x="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8"/>
            <p:cNvSpPr/>
            <p:nvPr/>
          </p:nvSpPr>
          <p:spPr>
            <a:xfrm flipH="1">
              <a:off x="-1674575" y="809875"/>
              <a:ext cx="131175" cy="667730"/>
            </a:xfrm>
            <a:custGeom>
              <a:avLst/>
              <a:gdLst/>
              <a:ahLst/>
              <a:cxnLst/>
              <a:rect l="l" t="t" r="r" b="b"/>
              <a:pathLst>
                <a:path w="791" h="4215" extrusionOk="0">
                  <a:moveTo>
                    <a:pt x="135" y="0"/>
                  </a:moveTo>
                  <a:cubicBezTo>
                    <a:pt x="1" y="1502"/>
                    <a:pt x="38" y="2944"/>
                    <a:pt x="250" y="4214"/>
                  </a:cubicBezTo>
                  <a:lnTo>
                    <a:pt x="791" y="4214"/>
                  </a:lnTo>
                  <a:cubicBezTo>
                    <a:pt x="712" y="2944"/>
                    <a:pt x="712" y="1502"/>
                    <a:pt x="754"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8"/>
            <p:cNvSpPr/>
            <p:nvPr/>
          </p:nvSpPr>
          <p:spPr>
            <a:xfrm flipH="1">
              <a:off x="-1766148" y="809879"/>
              <a:ext cx="107092" cy="667730"/>
            </a:xfrm>
            <a:custGeom>
              <a:avLst/>
              <a:gdLst/>
              <a:ahLst/>
              <a:cxnLst/>
              <a:rect l="l" t="t" r="r" b="b"/>
              <a:pathLst>
                <a:path w="676" h="4215" extrusionOk="0">
                  <a:moveTo>
                    <a:pt x="24" y="0"/>
                  </a:moveTo>
                  <a:lnTo>
                    <a:pt x="24" y="250"/>
                  </a:lnTo>
                  <a:lnTo>
                    <a:pt x="24" y="444"/>
                  </a:lnTo>
                  <a:cubicBezTo>
                    <a:pt x="24" y="499"/>
                    <a:pt x="24" y="541"/>
                    <a:pt x="1" y="597"/>
                  </a:cubicBezTo>
                  <a:lnTo>
                    <a:pt x="1" y="809"/>
                  </a:lnTo>
                  <a:lnTo>
                    <a:pt x="1" y="1636"/>
                  </a:lnTo>
                  <a:lnTo>
                    <a:pt x="1" y="2597"/>
                  </a:lnTo>
                  <a:cubicBezTo>
                    <a:pt x="24" y="3004"/>
                    <a:pt x="24" y="3369"/>
                    <a:pt x="42" y="3752"/>
                  </a:cubicBezTo>
                  <a:cubicBezTo>
                    <a:pt x="42" y="3831"/>
                    <a:pt x="42" y="3928"/>
                    <a:pt x="61" y="4025"/>
                  </a:cubicBezTo>
                  <a:lnTo>
                    <a:pt x="61" y="4214"/>
                  </a:lnTo>
                  <a:lnTo>
                    <a:pt x="601" y="4214"/>
                  </a:lnTo>
                  <a:cubicBezTo>
                    <a:pt x="601" y="4177"/>
                    <a:pt x="620" y="4122"/>
                    <a:pt x="620" y="4080"/>
                  </a:cubicBezTo>
                  <a:lnTo>
                    <a:pt x="620" y="4025"/>
                  </a:lnTo>
                  <a:cubicBezTo>
                    <a:pt x="620" y="3928"/>
                    <a:pt x="620" y="3831"/>
                    <a:pt x="638" y="3752"/>
                  </a:cubicBezTo>
                  <a:cubicBezTo>
                    <a:pt x="638" y="3350"/>
                    <a:pt x="657" y="2944"/>
                    <a:pt x="657" y="2523"/>
                  </a:cubicBezTo>
                  <a:cubicBezTo>
                    <a:pt x="675" y="2195"/>
                    <a:pt x="675" y="1886"/>
                    <a:pt x="675" y="1558"/>
                  </a:cubicBezTo>
                  <a:cubicBezTo>
                    <a:pt x="675" y="1327"/>
                    <a:pt x="675" y="1077"/>
                    <a:pt x="657" y="846"/>
                  </a:cubicBezTo>
                  <a:lnTo>
                    <a:pt x="657" y="597"/>
                  </a:lnTo>
                  <a:lnTo>
                    <a:pt x="657" y="463"/>
                  </a:lnTo>
                  <a:lnTo>
                    <a:pt x="657" y="250"/>
                  </a:lnTo>
                  <a:cubicBezTo>
                    <a:pt x="638" y="171"/>
                    <a:pt x="638" y="79"/>
                    <a:pt x="6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8"/>
            <p:cNvSpPr/>
            <p:nvPr/>
          </p:nvSpPr>
          <p:spPr>
            <a:xfrm flipH="1">
              <a:off x="-1772644" y="809879"/>
              <a:ext cx="18377" cy="667730"/>
            </a:xfrm>
            <a:custGeom>
              <a:avLst/>
              <a:gdLst/>
              <a:ahLst/>
              <a:cxnLst/>
              <a:rect l="l" t="t" r="r" b="b"/>
              <a:pathLst>
                <a:path w="116" h="4215" extrusionOk="0">
                  <a:moveTo>
                    <a:pt x="37" y="0"/>
                  </a:moveTo>
                  <a:cubicBezTo>
                    <a:pt x="37" y="79"/>
                    <a:pt x="37" y="171"/>
                    <a:pt x="56" y="250"/>
                  </a:cubicBezTo>
                  <a:lnTo>
                    <a:pt x="56" y="463"/>
                  </a:lnTo>
                  <a:lnTo>
                    <a:pt x="56" y="597"/>
                  </a:lnTo>
                  <a:lnTo>
                    <a:pt x="56" y="846"/>
                  </a:lnTo>
                  <a:cubicBezTo>
                    <a:pt x="74" y="1077"/>
                    <a:pt x="74" y="1327"/>
                    <a:pt x="74" y="1558"/>
                  </a:cubicBezTo>
                  <a:cubicBezTo>
                    <a:pt x="74" y="1886"/>
                    <a:pt x="74" y="2195"/>
                    <a:pt x="56" y="2523"/>
                  </a:cubicBezTo>
                  <a:cubicBezTo>
                    <a:pt x="56" y="2944"/>
                    <a:pt x="37" y="3350"/>
                    <a:pt x="37" y="3752"/>
                  </a:cubicBezTo>
                  <a:cubicBezTo>
                    <a:pt x="19" y="3831"/>
                    <a:pt x="19" y="3928"/>
                    <a:pt x="19" y="4025"/>
                  </a:cubicBezTo>
                  <a:lnTo>
                    <a:pt x="19" y="4080"/>
                  </a:lnTo>
                  <a:cubicBezTo>
                    <a:pt x="19" y="4122"/>
                    <a:pt x="0" y="4177"/>
                    <a:pt x="0" y="4214"/>
                  </a:cubicBezTo>
                  <a:lnTo>
                    <a:pt x="56" y="4214"/>
                  </a:lnTo>
                  <a:lnTo>
                    <a:pt x="56" y="4025"/>
                  </a:lnTo>
                  <a:cubicBezTo>
                    <a:pt x="74" y="3928"/>
                    <a:pt x="74" y="3831"/>
                    <a:pt x="74" y="3752"/>
                  </a:cubicBezTo>
                  <a:cubicBezTo>
                    <a:pt x="74" y="3660"/>
                    <a:pt x="74" y="3563"/>
                    <a:pt x="93" y="3484"/>
                  </a:cubicBezTo>
                  <a:cubicBezTo>
                    <a:pt x="93" y="3156"/>
                    <a:pt x="116" y="2828"/>
                    <a:pt x="116" y="2505"/>
                  </a:cubicBezTo>
                  <a:lnTo>
                    <a:pt x="116" y="1539"/>
                  </a:lnTo>
                  <a:lnTo>
                    <a:pt x="116" y="846"/>
                  </a:lnTo>
                  <a:cubicBezTo>
                    <a:pt x="116" y="772"/>
                    <a:pt x="116" y="675"/>
                    <a:pt x="93" y="597"/>
                  </a:cubicBezTo>
                  <a:lnTo>
                    <a:pt x="93" y="463"/>
                  </a:lnTo>
                  <a:lnTo>
                    <a:pt x="93" y="250"/>
                  </a:lnTo>
                  <a:lnTo>
                    <a:pt x="93"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8"/>
            <p:cNvSpPr/>
            <p:nvPr/>
          </p:nvSpPr>
          <p:spPr>
            <a:xfrm flipH="1">
              <a:off x="-1985719" y="809879"/>
              <a:ext cx="146539" cy="667730"/>
            </a:xfrm>
            <a:custGeom>
              <a:avLst/>
              <a:gdLst/>
              <a:ahLst/>
              <a:cxnLst/>
              <a:rect l="l" t="t" r="r" b="b"/>
              <a:pathLst>
                <a:path w="925" h="4215" extrusionOk="0">
                  <a:moveTo>
                    <a:pt x="116" y="0"/>
                  </a:moveTo>
                  <a:cubicBezTo>
                    <a:pt x="116" y="56"/>
                    <a:pt x="134" y="98"/>
                    <a:pt x="134" y="134"/>
                  </a:cubicBezTo>
                  <a:lnTo>
                    <a:pt x="134" y="171"/>
                  </a:lnTo>
                  <a:lnTo>
                    <a:pt x="134" y="250"/>
                  </a:lnTo>
                  <a:lnTo>
                    <a:pt x="134" y="287"/>
                  </a:lnTo>
                  <a:lnTo>
                    <a:pt x="157" y="310"/>
                  </a:lnTo>
                  <a:lnTo>
                    <a:pt x="157" y="402"/>
                  </a:lnTo>
                  <a:lnTo>
                    <a:pt x="157" y="481"/>
                  </a:lnTo>
                  <a:cubicBezTo>
                    <a:pt x="157" y="518"/>
                    <a:pt x="176" y="560"/>
                    <a:pt x="176" y="597"/>
                  </a:cubicBezTo>
                  <a:lnTo>
                    <a:pt x="176" y="694"/>
                  </a:lnTo>
                  <a:lnTo>
                    <a:pt x="176" y="749"/>
                  </a:lnTo>
                  <a:lnTo>
                    <a:pt x="176" y="772"/>
                  </a:lnTo>
                  <a:lnTo>
                    <a:pt x="176" y="809"/>
                  </a:lnTo>
                  <a:cubicBezTo>
                    <a:pt x="176" y="828"/>
                    <a:pt x="176" y="865"/>
                    <a:pt x="194" y="888"/>
                  </a:cubicBezTo>
                  <a:cubicBezTo>
                    <a:pt x="194" y="1211"/>
                    <a:pt x="213" y="1539"/>
                    <a:pt x="213" y="1867"/>
                  </a:cubicBezTo>
                  <a:lnTo>
                    <a:pt x="213" y="1886"/>
                  </a:lnTo>
                  <a:lnTo>
                    <a:pt x="213" y="2001"/>
                  </a:lnTo>
                  <a:lnTo>
                    <a:pt x="213" y="2020"/>
                  </a:lnTo>
                  <a:cubicBezTo>
                    <a:pt x="213" y="2043"/>
                    <a:pt x="213" y="2080"/>
                    <a:pt x="194" y="2117"/>
                  </a:cubicBezTo>
                  <a:lnTo>
                    <a:pt x="194" y="2158"/>
                  </a:lnTo>
                  <a:lnTo>
                    <a:pt x="194" y="2251"/>
                  </a:lnTo>
                  <a:lnTo>
                    <a:pt x="194" y="2274"/>
                  </a:lnTo>
                  <a:lnTo>
                    <a:pt x="194" y="2523"/>
                  </a:lnTo>
                  <a:lnTo>
                    <a:pt x="194" y="2620"/>
                  </a:lnTo>
                  <a:cubicBezTo>
                    <a:pt x="176" y="2620"/>
                    <a:pt x="176" y="2639"/>
                    <a:pt x="176" y="2657"/>
                  </a:cubicBezTo>
                  <a:lnTo>
                    <a:pt x="176" y="2754"/>
                  </a:lnTo>
                  <a:lnTo>
                    <a:pt x="176" y="2773"/>
                  </a:lnTo>
                  <a:lnTo>
                    <a:pt x="176" y="2888"/>
                  </a:lnTo>
                  <a:cubicBezTo>
                    <a:pt x="157" y="2967"/>
                    <a:pt x="157" y="3022"/>
                    <a:pt x="157" y="3101"/>
                  </a:cubicBezTo>
                  <a:lnTo>
                    <a:pt x="157" y="3138"/>
                  </a:lnTo>
                  <a:cubicBezTo>
                    <a:pt x="134" y="3175"/>
                    <a:pt x="134" y="3198"/>
                    <a:pt x="134" y="3235"/>
                  </a:cubicBezTo>
                  <a:lnTo>
                    <a:pt x="134" y="3272"/>
                  </a:lnTo>
                  <a:cubicBezTo>
                    <a:pt x="134" y="3290"/>
                    <a:pt x="134" y="3332"/>
                    <a:pt x="116" y="3369"/>
                  </a:cubicBezTo>
                  <a:lnTo>
                    <a:pt x="116" y="3387"/>
                  </a:lnTo>
                  <a:cubicBezTo>
                    <a:pt x="116" y="3503"/>
                    <a:pt x="97" y="3618"/>
                    <a:pt x="79" y="3734"/>
                  </a:cubicBezTo>
                  <a:lnTo>
                    <a:pt x="79" y="3752"/>
                  </a:lnTo>
                  <a:lnTo>
                    <a:pt x="79" y="3794"/>
                  </a:lnTo>
                  <a:cubicBezTo>
                    <a:pt x="79" y="3831"/>
                    <a:pt x="60" y="3868"/>
                    <a:pt x="60" y="3928"/>
                  </a:cubicBezTo>
                  <a:lnTo>
                    <a:pt x="60" y="3946"/>
                  </a:lnTo>
                  <a:cubicBezTo>
                    <a:pt x="60" y="3965"/>
                    <a:pt x="42" y="3983"/>
                    <a:pt x="42" y="4007"/>
                  </a:cubicBezTo>
                  <a:lnTo>
                    <a:pt x="42" y="4025"/>
                  </a:lnTo>
                  <a:lnTo>
                    <a:pt x="42" y="4043"/>
                  </a:lnTo>
                  <a:lnTo>
                    <a:pt x="42" y="4062"/>
                  </a:lnTo>
                  <a:lnTo>
                    <a:pt x="42" y="4080"/>
                  </a:lnTo>
                  <a:lnTo>
                    <a:pt x="19" y="4099"/>
                  </a:lnTo>
                  <a:cubicBezTo>
                    <a:pt x="19" y="4141"/>
                    <a:pt x="19" y="4177"/>
                    <a:pt x="0" y="4214"/>
                  </a:cubicBezTo>
                  <a:lnTo>
                    <a:pt x="481" y="4214"/>
                  </a:lnTo>
                  <a:cubicBezTo>
                    <a:pt x="522" y="4214"/>
                    <a:pt x="559" y="4196"/>
                    <a:pt x="559" y="4159"/>
                  </a:cubicBezTo>
                  <a:lnTo>
                    <a:pt x="578" y="4141"/>
                  </a:lnTo>
                  <a:cubicBezTo>
                    <a:pt x="578" y="4099"/>
                    <a:pt x="596" y="4062"/>
                    <a:pt x="596" y="4025"/>
                  </a:cubicBezTo>
                  <a:lnTo>
                    <a:pt x="596" y="4007"/>
                  </a:lnTo>
                  <a:cubicBezTo>
                    <a:pt x="638" y="3928"/>
                    <a:pt x="656" y="3831"/>
                    <a:pt x="675" y="3752"/>
                  </a:cubicBezTo>
                  <a:lnTo>
                    <a:pt x="675" y="3734"/>
                  </a:lnTo>
                  <a:cubicBezTo>
                    <a:pt x="869" y="2851"/>
                    <a:pt x="924" y="1904"/>
                    <a:pt x="850" y="925"/>
                  </a:cubicBezTo>
                  <a:cubicBezTo>
                    <a:pt x="827" y="809"/>
                    <a:pt x="827" y="694"/>
                    <a:pt x="809" y="597"/>
                  </a:cubicBezTo>
                  <a:cubicBezTo>
                    <a:pt x="809" y="481"/>
                    <a:pt x="790" y="365"/>
                    <a:pt x="772" y="250"/>
                  </a:cubicBezTo>
                  <a:cubicBezTo>
                    <a:pt x="772" y="195"/>
                    <a:pt x="753" y="134"/>
                    <a:pt x="753" y="79"/>
                  </a:cubicBezTo>
                  <a:cubicBezTo>
                    <a:pt x="735" y="37"/>
                    <a:pt x="712"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8"/>
            <p:cNvSpPr/>
            <p:nvPr/>
          </p:nvSpPr>
          <p:spPr>
            <a:xfrm flipH="1">
              <a:off x="-1589668" y="809879"/>
              <a:ext cx="46259" cy="667730"/>
            </a:xfrm>
            <a:custGeom>
              <a:avLst/>
              <a:gdLst/>
              <a:ahLst/>
              <a:cxnLst/>
              <a:rect l="l" t="t" r="r" b="b"/>
              <a:pathLst>
                <a:path w="292" h="4215" extrusionOk="0">
                  <a:moveTo>
                    <a:pt x="135" y="0"/>
                  </a:moveTo>
                  <a:cubicBezTo>
                    <a:pt x="1" y="1502"/>
                    <a:pt x="38" y="2944"/>
                    <a:pt x="250" y="4214"/>
                  </a:cubicBezTo>
                  <a:lnTo>
                    <a:pt x="292" y="4214"/>
                  </a:lnTo>
                  <a:cubicBezTo>
                    <a:pt x="292" y="4141"/>
                    <a:pt x="269" y="4080"/>
                    <a:pt x="269" y="4007"/>
                  </a:cubicBezTo>
                  <a:cubicBezTo>
                    <a:pt x="250" y="3909"/>
                    <a:pt x="232" y="3812"/>
                    <a:pt x="232" y="3734"/>
                  </a:cubicBezTo>
                  <a:cubicBezTo>
                    <a:pt x="79" y="2579"/>
                    <a:pt x="61" y="1327"/>
                    <a:pt x="19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8"/>
            <p:cNvSpPr/>
            <p:nvPr/>
          </p:nvSpPr>
          <p:spPr>
            <a:xfrm flipH="1">
              <a:off x="-1674581" y="809879"/>
              <a:ext cx="18377" cy="667730"/>
            </a:xfrm>
            <a:custGeom>
              <a:avLst/>
              <a:gdLst/>
              <a:ahLst/>
              <a:cxnLst/>
              <a:rect l="l" t="t" r="r" b="b"/>
              <a:pathLst>
                <a:path w="116" h="4215" extrusionOk="0">
                  <a:moveTo>
                    <a:pt x="42" y="0"/>
                  </a:moveTo>
                  <a:cubicBezTo>
                    <a:pt x="0" y="1502"/>
                    <a:pt x="0" y="2944"/>
                    <a:pt x="79" y="4214"/>
                  </a:cubicBezTo>
                  <a:lnTo>
                    <a:pt x="116" y="4214"/>
                  </a:lnTo>
                  <a:cubicBezTo>
                    <a:pt x="42" y="2944"/>
                    <a:pt x="19" y="1502"/>
                    <a:pt x="79"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8"/>
            <p:cNvSpPr/>
            <p:nvPr/>
          </p:nvSpPr>
          <p:spPr>
            <a:xfrm flipH="1">
              <a:off x="-1940252" y="797364"/>
              <a:ext cx="457518" cy="12673"/>
            </a:xfrm>
            <a:custGeom>
              <a:avLst/>
              <a:gdLst/>
              <a:ahLst/>
              <a:cxnLst/>
              <a:rect l="l" t="t" r="r" b="b"/>
              <a:pathLst>
                <a:path w="2888" h="80" extrusionOk="0">
                  <a:moveTo>
                    <a:pt x="37" y="1"/>
                  </a:moveTo>
                  <a:cubicBezTo>
                    <a:pt x="19" y="1"/>
                    <a:pt x="0" y="19"/>
                    <a:pt x="0" y="43"/>
                  </a:cubicBezTo>
                  <a:lnTo>
                    <a:pt x="0" y="79"/>
                  </a:lnTo>
                  <a:lnTo>
                    <a:pt x="2888" y="79"/>
                  </a:lnTo>
                  <a:lnTo>
                    <a:pt x="2888" y="43"/>
                  </a:lnTo>
                  <a:cubicBezTo>
                    <a:pt x="2888" y="19"/>
                    <a:pt x="2888" y="1"/>
                    <a:pt x="2846"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8"/>
            <p:cNvSpPr/>
            <p:nvPr/>
          </p:nvSpPr>
          <p:spPr>
            <a:xfrm flipH="1">
              <a:off x="-1854705" y="986990"/>
              <a:ext cx="283414" cy="238102"/>
            </a:xfrm>
            <a:custGeom>
              <a:avLst/>
              <a:gdLst/>
              <a:ahLst/>
              <a:cxnLst/>
              <a:rect l="l" t="t" r="r" b="b"/>
              <a:pathLst>
                <a:path w="1789" h="1503" extrusionOk="0">
                  <a:moveTo>
                    <a:pt x="365" y="1"/>
                  </a:moveTo>
                  <a:lnTo>
                    <a:pt x="0" y="828"/>
                  </a:lnTo>
                  <a:lnTo>
                    <a:pt x="1502" y="1502"/>
                  </a:lnTo>
                  <a:lnTo>
                    <a:pt x="1788" y="712"/>
                  </a:lnTo>
                  <a:lnTo>
                    <a:pt x="365"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8"/>
            <p:cNvSpPr/>
            <p:nvPr/>
          </p:nvSpPr>
          <p:spPr>
            <a:xfrm flipH="1">
              <a:off x="-1885439" y="809879"/>
              <a:ext cx="46259" cy="667730"/>
            </a:xfrm>
            <a:custGeom>
              <a:avLst/>
              <a:gdLst/>
              <a:ahLst/>
              <a:cxnLst/>
              <a:rect l="l" t="t" r="r" b="b"/>
              <a:pathLst>
                <a:path w="292" h="4215" extrusionOk="0">
                  <a:moveTo>
                    <a:pt x="116" y="0"/>
                  </a:moveTo>
                  <a:cubicBezTo>
                    <a:pt x="116" y="56"/>
                    <a:pt x="134" y="98"/>
                    <a:pt x="134" y="134"/>
                  </a:cubicBezTo>
                  <a:lnTo>
                    <a:pt x="134" y="171"/>
                  </a:lnTo>
                  <a:lnTo>
                    <a:pt x="134" y="231"/>
                  </a:lnTo>
                  <a:lnTo>
                    <a:pt x="134" y="250"/>
                  </a:lnTo>
                  <a:lnTo>
                    <a:pt x="134" y="287"/>
                  </a:lnTo>
                  <a:lnTo>
                    <a:pt x="157" y="310"/>
                  </a:lnTo>
                  <a:lnTo>
                    <a:pt x="157" y="402"/>
                  </a:lnTo>
                  <a:lnTo>
                    <a:pt x="157" y="481"/>
                  </a:lnTo>
                  <a:cubicBezTo>
                    <a:pt x="157" y="499"/>
                    <a:pt x="157" y="541"/>
                    <a:pt x="176" y="560"/>
                  </a:cubicBezTo>
                  <a:lnTo>
                    <a:pt x="176" y="597"/>
                  </a:lnTo>
                  <a:lnTo>
                    <a:pt x="176" y="694"/>
                  </a:lnTo>
                  <a:lnTo>
                    <a:pt x="176" y="772"/>
                  </a:lnTo>
                  <a:cubicBezTo>
                    <a:pt x="176" y="809"/>
                    <a:pt x="176" y="846"/>
                    <a:pt x="194" y="888"/>
                  </a:cubicBezTo>
                  <a:cubicBezTo>
                    <a:pt x="194" y="1211"/>
                    <a:pt x="213" y="1539"/>
                    <a:pt x="213" y="1867"/>
                  </a:cubicBezTo>
                  <a:lnTo>
                    <a:pt x="213" y="1886"/>
                  </a:lnTo>
                  <a:lnTo>
                    <a:pt x="213" y="2001"/>
                  </a:lnTo>
                  <a:lnTo>
                    <a:pt x="213" y="2020"/>
                  </a:lnTo>
                  <a:cubicBezTo>
                    <a:pt x="213" y="2043"/>
                    <a:pt x="213" y="2080"/>
                    <a:pt x="194" y="2117"/>
                  </a:cubicBezTo>
                  <a:lnTo>
                    <a:pt x="194" y="2158"/>
                  </a:lnTo>
                  <a:lnTo>
                    <a:pt x="194" y="2251"/>
                  </a:lnTo>
                  <a:lnTo>
                    <a:pt x="194" y="2274"/>
                  </a:lnTo>
                  <a:lnTo>
                    <a:pt x="194" y="2523"/>
                  </a:lnTo>
                  <a:lnTo>
                    <a:pt x="194" y="2597"/>
                  </a:lnTo>
                  <a:lnTo>
                    <a:pt x="194" y="2620"/>
                  </a:lnTo>
                  <a:cubicBezTo>
                    <a:pt x="176" y="2620"/>
                    <a:pt x="176" y="2639"/>
                    <a:pt x="176" y="2657"/>
                  </a:cubicBezTo>
                  <a:lnTo>
                    <a:pt x="176" y="2754"/>
                  </a:lnTo>
                  <a:lnTo>
                    <a:pt x="176" y="2773"/>
                  </a:lnTo>
                  <a:lnTo>
                    <a:pt x="176" y="2888"/>
                  </a:lnTo>
                  <a:cubicBezTo>
                    <a:pt x="157" y="2925"/>
                    <a:pt x="157" y="2967"/>
                    <a:pt x="157" y="3004"/>
                  </a:cubicBezTo>
                  <a:lnTo>
                    <a:pt x="157" y="3101"/>
                  </a:lnTo>
                  <a:lnTo>
                    <a:pt x="157" y="3138"/>
                  </a:lnTo>
                  <a:cubicBezTo>
                    <a:pt x="134" y="3175"/>
                    <a:pt x="134" y="3198"/>
                    <a:pt x="134" y="3235"/>
                  </a:cubicBezTo>
                  <a:lnTo>
                    <a:pt x="134" y="3272"/>
                  </a:lnTo>
                  <a:cubicBezTo>
                    <a:pt x="134" y="3290"/>
                    <a:pt x="134" y="3332"/>
                    <a:pt x="116" y="3369"/>
                  </a:cubicBezTo>
                  <a:lnTo>
                    <a:pt x="116" y="3387"/>
                  </a:lnTo>
                  <a:cubicBezTo>
                    <a:pt x="116" y="3503"/>
                    <a:pt x="97" y="3618"/>
                    <a:pt x="79" y="3734"/>
                  </a:cubicBezTo>
                  <a:lnTo>
                    <a:pt x="79" y="3752"/>
                  </a:lnTo>
                  <a:lnTo>
                    <a:pt x="79" y="3794"/>
                  </a:lnTo>
                  <a:cubicBezTo>
                    <a:pt x="79" y="3831"/>
                    <a:pt x="60" y="3868"/>
                    <a:pt x="60" y="3928"/>
                  </a:cubicBezTo>
                  <a:lnTo>
                    <a:pt x="60" y="3946"/>
                  </a:lnTo>
                  <a:cubicBezTo>
                    <a:pt x="60" y="3965"/>
                    <a:pt x="42" y="3983"/>
                    <a:pt x="42" y="4007"/>
                  </a:cubicBezTo>
                  <a:lnTo>
                    <a:pt x="42" y="4025"/>
                  </a:lnTo>
                  <a:lnTo>
                    <a:pt x="42" y="4043"/>
                  </a:lnTo>
                  <a:lnTo>
                    <a:pt x="42" y="4062"/>
                  </a:lnTo>
                  <a:lnTo>
                    <a:pt x="42" y="4080"/>
                  </a:lnTo>
                  <a:lnTo>
                    <a:pt x="19" y="4099"/>
                  </a:lnTo>
                  <a:cubicBezTo>
                    <a:pt x="19" y="4141"/>
                    <a:pt x="19" y="4177"/>
                    <a:pt x="0" y="4214"/>
                  </a:cubicBezTo>
                  <a:lnTo>
                    <a:pt x="60" y="4214"/>
                  </a:lnTo>
                  <a:cubicBezTo>
                    <a:pt x="79" y="4159"/>
                    <a:pt x="79" y="4080"/>
                    <a:pt x="97" y="4025"/>
                  </a:cubicBezTo>
                  <a:cubicBezTo>
                    <a:pt x="116" y="3928"/>
                    <a:pt x="116" y="3831"/>
                    <a:pt x="134" y="3752"/>
                  </a:cubicBezTo>
                  <a:cubicBezTo>
                    <a:pt x="250" y="2851"/>
                    <a:pt x="291" y="1886"/>
                    <a:pt x="231" y="888"/>
                  </a:cubicBezTo>
                  <a:lnTo>
                    <a:pt x="231" y="597"/>
                  </a:lnTo>
                  <a:cubicBezTo>
                    <a:pt x="213" y="560"/>
                    <a:pt x="213" y="518"/>
                    <a:pt x="213" y="481"/>
                  </a:cubicBezTo>
                  <a:cubicBezTo>
                    <a:pt x="213" y="402"/>
                    <a:pt x="213" y="329"/>
                    <a:pt x="194" y="250"/>
                  </a:cubicBezTo>
                  <a:cubicBezTo>
                    <a:pt x="194" y="171"/>
                    <a:pt x="176" y="79"/>
                    <a:pt x="17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8"/>
            <p:cNvSpPr/>
            <p:nvPr/>
          </p:nvSpPr>
          <p:spPr>
            <a:xfrm flipH="1">
              <a:off x="-1976848" y="849325"/>
              <a:ext cx="530708" cy="55129"/>
            </a:xfrm>
            <a:custGeom>
              <a:avLst/>
              <a:gdLst/>
              <a:ahLst/>
              <a:cxnLst/>
              <a:rect l="l" t="t" r="r" b="b"/>
              <a:pathLst>
                <a:path w="3350" h="348" extrusionOk="0">
                  <a:moveTo>
                    <a:pt x="55" y="1"/>
                  </a:moveTo>
                  <a:cubicBezTo>
                    <a:pt x="37" y="38"/>
                    <a:pt x="37" y="80"/>
                    <a:pt x="18" y="116"/>
                  </a:cubicBezTo>
                  <a:lnTo>
                    <a:pt x="18" y="177"/>
                  </a:lnTo>
                  <a:cubicBezTo>
                    <a:pt x="18" y="232"/>
                    <a:pt x="0" y="292"/>
                    <a:pt x="18" y="348"/>
                  </a:cubicBezTo>
                  <a:lnTo>
                    <a:pt x="3350" y="348"/>
                  </a:lnTo>
                  <a:lnTo>
                    <a:pt x="3350" y="269"/>
                  </a:lnTo>
                  <a:lnTo>
                    <a:pt x="3350" y="232"/>
                  </a:lnTo>
                  <a:lnTo>
                    <a:pt x="3350" y="195"/>
                  </a:lnTo>
                  <a:lnTo>
                    <a:pt x="3350" y="177"/>
                  </a:lnTo>
                  <a:lnTo>
                    <a:pt x="3350" y="153"/>
                  </a:lnTo>
                  <a:lnTo>
                    <a:pt x="3331" y="135"/>
                  </a:lnTo>
                  <a:lnTo>
                    <a:pt x="3331" y="98"/>
                  </a:lnTo>
                  <a:lnTo>
                    <a:pt x="3331" y="80"/>
                  </a:lnTo>
                  <a:lnTo>
                    <a:pt x="3331" y="61"/>
                  </a:lnTo>
                  <a:cubicBezTo>
                    <a:pt x="3308" y="61"/>
                    <a:pt x="3308" y="38"/>
                    <a:pt x="3308" y="19"/>
                  </a:cubicBezTo>
                  <a:cubicBezTo>
                    <a:pt x="3308" y="19"/>
                    <a:pt x="3308" y="1"/>
                    <a:pt x="3290"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8"/>
            <p:cNvSpPr/>
            <p:nvPr/>
          </p:nvSpPr>
          <p:spPr>
            <a:xfrm flipH="1">
              <a:off x="-1951976" y="1404262"/>
              <a:ext cx="478905" cy="43248"/>
            </a:xfrm>
            <a:custGeom>
              <a:avLst/>
              <a:gdLst/>
              <a:ahLst/>
              <a:cxnLst/>
              <a:rect l="l" t="t" r="r" b="b"/>
              <a:pathLst>
                <a:path w="3023" h="273" extrusionOk="0">
                  <a:moveTo>
                    <a:pt x="2852" y="0"/>
                  </a:moveTo>
                  <a:lnTo>
                    <a:pt x="2792" y="176"/>
                  </a:lnTo>
                  <a:lnTo>
                    <a:pt x="1" y="139"/>
                  </a:lnTo>
                  <a:lnTo>
                    <a:pt x="1" y="139"/>
                  </a:lnTo>
                  <a:cubicBezTo>
                    <a:pt x="19" y="176"/>
                    <a:pt x="43" y="231"/>
                    <a:pt x="61" y="273"/>
                  </a:cubicBezTo>
                  <a:lnTo>
                    <a:pt x="2949" y="273"/>
                  </a:lnTo>
                  <a:cubicBezTo>
                    <a:pt x="3004" y="176"/>
                    <a:pt x="3023" y="79"/>
                    <a:pt x="3023"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8"/>
            <p:cNvSpPr/>
            <p:nvPr/>
          </p:nvSpPr>
          <p:spPr>
            <a:xfrm flipH="1">
              <a:off x="-1973996" y="904296"/>
              <a:ext cx="519144" cy="52119"/>
            </a:xfrm>
            <a:custGeom>
              <a:avLst/>
              <a:gdLst/>
              <a:ahLst/>
              <a:cxnLst/>
              <a:rect l="l" t="t" r="r" b="b"/>
              <a:pathLst>
                <a:path w="3277" h="329" extrusionOk="0">
                  <a:moveTo>
                    <a:pt x="0" y="1"/>
                  </a:moveTo>
                  <a:lnTo>
                    <a:pt x="0" y="135"/>
                  </a:lnTo>
                  <a:lnTo>
                    <a:pt x="638" y="176"/>
                  </a:lnTo>
                  <a:lnTo>
                    <a:pt x="1290" y="213"/>
                  </a:lnTo>
                  <a:lnTo>
                    <a:pt x="1946" y="250"/>
                  </a:lnTo>
                  <a:lnTo>
                    <a:pt x="2006" y="250"/>
                  </a:lnTo>
                  <a:lnTo>
                    <a:pt x="2292" y="269"/>
                  </a:lnTo>
                  <a:lnTo>
                    <a:pt x="2620" y="292"/>
                  </a:lnTo>
                  <a:lnTo>
                    <a:pt x="2657" y="292"/>
                  </a:lnTo>
                  <a:lnTo>
                    <a:pt x="3276" y="329"/>
                  </a:lnTo>
                  <a:cubicBezTo>
                    <a:pt x="3253" y="213"/>
                    <a:pt x="3253" y="98"/>
                    <a:pt x="3235"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8"/>
            <p:cNvSpPr/>
            <p:nvPr/>
          </p:nvSpPr>
          <p:spPr>
            <a:xfrm flipH="1">
              <a:off x="-1951976" y="1404262"/>
              <a:ext cx="478905" cy="43248"/>
            </a:xfrm>
            <a:custGeom>
              <a:avLst/>
              <a:gdLst/>
              <a:ahLst/>
              <a:cxnLst/>
              <a:rect l="l" t="t" r="r" b="b"/>
              <a:pathLst>
                <a:path w="3023" h="273" extrusionOk="0">
                  <a:moveTo>
                    <a:pt x="1" y="0"/>
                  </a:moveTo>
                  <a:lnTo>
                    <a:pt x="1" y="60"/>
                  </a:lnTo>
                  <a:lnTo>
                    <a:pt x="1" y="139"/>
                  </a:lnTo>
                  <a:cubicBezTo>
                    <a:pt x="19" y="176"/>
                    <a:pt x="43" y="231"/>
                    <a:pt x="61" y="273"/>
                  </a:cubicBezTo>
                  <a:lnTo>
                    <a:pt x="2949" y="273"/>
                  </a:lnTo>
                  <a:cubicBezTo>
                    <a:pt x="2986" y="194"/>
                    <a:pt x="3023" y="116"/>
                    <a:pt x="3023" y="42"/>
                  </a:cubicBezTo>
                  <a:lnTo>
                    <a:pt x="3023" y="0"/>
                  </a:ln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Immagine 2"/>
          <p:cNvPicPr>
            <a:picLocks noChangeAspect="1"/>
          </p:cNvPicPr>
          <p:nvPr/>
        </p:nvPicPr>
        <p:blipFill>
          <a:blip r:embed="rId3"/>
          <a:stretch>
            <a:fillRect/>
          </a:stretch>
        </p:blipFill>
        <p:spPr>
          <a:xfrm>
            <a:off x="4206804" y="3659076"/>
            <a:ext cx="2780943" cy="145304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12"/>
        <p:cNvGrpSpPr/>
        <p:nvPr/>
      </p:nvGrpSpPr>
      <p:grpSpPr>
        <a:xfrm>
          <a:off x="0" y="0"/>
          <a:ext cx="0" cy="0"/>
          <a:chOff x="0" y="0"/>
          <a:chExt cx="0" cy="0"/>
        </a:xfrm>
      </p:grpSpPr>
      <p:grpSp>
        <p:nvGrpSpPr>
          <p:cNvPr id="7814" name="Google Shape;7814;p79"/>
          <p:cNvGrpSpPr/>
          <p:nvPr/>
        </p:nvGrpSpPr>
        <p:grpSpPr>
          <a:xfrm>
            <a:off x="7097262" y="2857577"/>
            <a:ext cx="1513632" cy="1576200"/>
            <a:chOff x="1424925" y="3161350"/>
            <a:chExt cx="893900" cy="930850"/>
          </a:xfrm>
        </p:grpSpPr>
        <p:sp>
          <p:nvSpPr>
            <p:cNvPr id="7815" name="Google Shape;7815;p79"/>
            <p:cNvSpPr/>
            <p:nvPr/>
          </p:nvSpPr>
          <p:spPr>
            <a:xfrm>
              <a:off x="1693200" y="3471625"/>
              <a:ext cx="357350" cy="310300"/>
            </a:xfrm>
            <a:custGeom>
              <a:avLst/>
              <a:gdLst/>
              <a:ahLst/>
              <a:cxnLst/>
              <a:rect l="l" t="t" r="r" b="b"/>
              <a:pathLst>
                <a:path w="14294" h="12412" extrusionOk="0">
                  <a:moveTo>
                    <a:pt x="3563" y="0"/>
                  </a:moveTo>
                  <a:lnTo>
                    <a:pt x="1" y="6251"/>
                  </a:lnTo>
                  <a:lnTo>
                    <a:pt x="3563" y="12412"/>
                  </a:lnTo>
                  <a:lnTo>
                    <a:pt x="10754" y="12412"/>
                  </a:lnTo>
                  <a:lnTo>
                    <a:pt x="14294" y="6251"/>
                  </a:lnTo>
                  <a:lnTo>
                    <a:pt x="10754"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79"/>
            <p:cNvSpPr/>
            <p:nvPr/>
          </p:nvSpPr>
          <p:spPr>
            <a:xfrm>
              <a:off x="1721225" y="3490100"/>
              <a:ext cx="301325" cy="273350"/>
            </a:xfrm>
            <a:custGeom>
              <a:avLst/>
              <a:gdLst/>
              <a:ahLst/>
              <a:cxnLst/>
              <a:rect l="l" t="t" r="r" b="b"/>
              <a:pathLst>
                <a:path w="12053" h="10934" extrusionOk="0">
                  <a:moveTo>
                    <a:pt x="3921" y="1"/>
                  </a:moveTo>
                  <a:cubicBezTo>
                    <a:pt x="3360" y="1"/>
                    <a:pt x="2621" y="471"/>
                    <a:pt x="2352" y="942"/>
                  </a:cubicBezTo>
                  <a:lnTo>
                    <a:pt x="291" y="4571"/>
                  </a:lnTo>
                  <a:cubicBezTo>
                    <a:pt x="0" y="5041"/>
                    <a:pt x="0" y="5893"/>
                    <a:pt x="291" y="6341"/>
                  </a:cubicBezTo>
                  <a:lnTo>
                    <a:pt x="2352" y="9992"/>
                  </a:lnTo>
                  <a:cubicBezTo>
                    <a:pt x="2621" y="10552"/>
                    <a:pt x="3360" y="10933"/>
                    <a:pt x="3921" y="10933"/>
                  </a:cubicBezTo>
                  <a:lnTo>
                    <a:pt x="8132" y="10933"/>
                  </a:lnTo>
                  <a:cubicBezTo>
                    <a:pt x="8692" y="10933"/>
                    <a:pt x="9432" y="10552"/>
                    <a:pt x="9723" y="9992"/>
                  </a:cubicBezTo>
                  <a:lnTo>
                    <a:pt x="11762" y="6341"/>
                  </a:lnTo>
                  <a:cubicBezTo>
                    <a:pt x="12053" y="5893"/>
                    <a:pt x="12053" y="5041"/>
                    <a:pt x="11762" y="4571"/>
                  </a:cubicBezTo>
                  <a:lnTo>
                    <a:pt x="9723" y="942"/>
                  </a:lnTo>
                  <a:cubicBezTo>
                    <a:pt x="9432" y="471"/>
                    <a:pt x="8692" y="1"/>
                    <a:pt x="8132"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79"/>
            <p:cNvSpPr/>
            <p:nvPr/>
          </p:nvSpPr>
          <p:spPr>
            <a:xfrm>
              <a:off x="1903225" y="3520350"/>
              <a:ext cx="100850" cy="122600"/>
            </a:xfrm>
            <a:custGeom>
              <a:avLst/>
              <a:gdLst/>
              <a:ahLst/>
              <a:cxnLst/>
              <a:rect l="l" t="t" r="r" b="b"/>
              <a:pathLst>
                <a:path w="4034" h="4904" extrusionOk="0">
                  <a:moveTo>
                    <a:pt x="763" y="0"/>
                  </a:moveTo>
                  <a:cubicBezTo>
                    <a:pt x="382" y="0"/>
                    <a:pt x="113" y="292"/>
                    <a:pt x="203" y="560"/>
                  </a:cubicBezTo>
                  <a:lnTo>
                    <a:pt x="203" y="650"/>
                  </a:lnTo>
                  <a:cubicBezTo>
                    <a:pt x="113" y="762"/>
                    <a:pt x="1" y="941"/>
                    <a:pt x="203" y="1121"/>
                  </a:cubicBezTo>
                  <a:cubicBezTo>
                    <a:pt x="942" y="2061"/>
                    <a:pt x="1233" y="3271"/>
                    <a:pt x="1883" y="4212"/>
                  </a:cubicBezTo>
                  <a:cubicBezTo>
                    <a:pt x="2090" y="4588"/>
                    <a:pt x="2590" y="4904"/>
                    <a:pt x="3026" y="4904"/>
                  </a:cubicBezTo>
                  <a:cubicBezTo>
                    <a:pt x="3344" y="4904"/>
                    <a:pt x="3629" y="4736"/>
                    <a:pt x="3742" y="4302"/>
                  </a:cubicBezTo>
                  <a:cubicBezTo>
                    <a:pt x="4034" y="3562"/>
                    <a:pt x="3563" y="2711"/>
                    <a:pt x="3182" y="1972"/>
                  </a:cubicBezTo>
                  <a:cubicBezTo>
                    <a:pt x="2712" y="941"/>
                    <a:pt x="1972" y="90"/>
                    <a:pt x="763"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79"/>
            <p:cNvSpPr/>
            <p:nvPr/>
          </p:nvSpPr>
          <p:spPr>
            <a:xfrm>
              <a:off x="1861225" y="3566050"/>
              <a:ext cx="53800" cy="48425"/>
            </a:xfrm>
            <a:custGeom>
              <a:avLst/>
              <a:gdLst/>
              <a:ahLst/>
              <a:cxnLst/>
              <a:rect l="l" t="t" r="r" b="b"/>
              <a:pathLst>
                <a:path w="2152" h="1937" extrusionOk="0">
                  <a:moveTo>
                    <a:pt x="803" y="1"/>
                  </a:moveTo>
                  <a:cubicBezTo>
                    <a:pt x="630" y="1"/>
                    <a:pt x="456" y="43"/>
                    <a:pt x="292" y="144"/>
                  </a:cubicBezTo>
                  <a:cubicBezTo>
                    <a:pt x="113" y="233"/>
                    <a:pt x="1" y="502"/>
                    <a:pt x="1" y="704"/>
                  </a:cubicBezTo>
                  <a:lnTo>
                    <a:pt x="1" y="794"/>
                  </a:lnTo>
                  <a:cubicBezTo>
                    <a:pt x="1" y="1062"/>
                    <a:pt x="202" y="1443"/>
                    <a:pt x="471" y="1622"/>
                  </a:cubicBezTo>
                  <a:cubicBezTo>
                    <a:pt x="673" y="1824"/>
                    <a:pt x="942" y="1914"/>
                    <a:pt x="1233" y="1914"/>
                  </a:cubicBezTo>
                  <a:cubicBezTo>
                    <a:pt x="1280" y="1929"/>
                    <a:pt x="1328" y="1937"/>
                    <a:pt x="1375" y="1937"/>
                  </a:cubicBezTo>
                  <a:cubicBezTo>
                    <a:pt x="1598" y="1937"/>
                    <a:pt x="1809" y="1773"/>
                    <a:pt x="1883" y="1533"/>
                  </a:cubicBezTo>
                  <a:cubicBezTo>
                    <a:pt x="2151" y="1174"/>
                    <a:pt x="1972" y="704"/>
                    <a:pt x="1681" y="323"/>
                  </a:cubicBezTo>
                  <a:cubicBezTo>
                    <a:pt x="1447" y="148"/>
                    <a:pt x="1128" y="1"/>
                    <a:pt x="803"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79"/>
            <p:cNvSpPr/>
            <p:nvPr/>
          </p:nvSpPr>
          <p:spPr>
            <a:xfrm>
              <a:off x="1908275" y="3574950"/>
              <a:ext cx="62750" cy="57425"/>
            </a:xfrm>
            <a:custGeom>
              <a:avLst/>
              <a:gdLst/>
              <a:ahLst/>
              <a:cxnLst/>
              <a:rect l="l" t="t" r="r" b="b"/>
              <a:pathLst>
                <a:path w="2510" h="2297" extrusionOk="0">
                  <a:moveTo>
                    <a:pt x="1328" y="1"/>
                  </a:moveTo>
                  <a:cubicBezTo>
                    <a:pt x="1227" y="1"/>
                    <a:pt x="1126" y="19"/>
                    <a:pt x="1031" y="57"/>
                  </a:cubicBezTo>
                  <a:lnTo>
                    <a:pt x="919" y="57"/>
                  </a:lnTo>
                  <a:cubicBezTo>
                    <a:pt x="561" y="146"/>
                    <a:pt x="359" y="348"/>
                    <a:pt x="180" y="706"/>
                  </a:cubicBezTo>
                  <a:cubicBezTo>
                    <a:pt x="1" y="1177"/>
                    <a:pt x="90" y="1647"/>
                    <a:pt x="359" y="1938"/>
                  </a:cubicBezTo>
                  <a:cubicBezTo>
                    <a:pt x="577" y="2140"/>
                    <a:pt x="783" y="2241"/>
                    <a:pt x="995" y="2241"/>
                  </a:cubicBezTo>
                  <a:cubicBezTo>
                    <a:pt x="1066" y="2241"/>
                    <a:pt x="1138" y="2230"/>
                    <a:pt x="1210" y="2207"/>
                  </a:cubicBezTo>
                  <a:cubicBezTo>
                    <a:pt x="1210" y="2297"/>
                    <a:pt x="1300" y="2297"/>
                    <a:pt x="1390" y="2297"/>
                  </a:cubicBezTo>
                  <a:cubicBezTo>
                    <a:pt x="1860" y="2297"/>
                    <a:pt x="2331" y="1938"/>
                    <a:pt x="2420" y="1378"/>
                  </a:cubicBezTo>
                  <a:cubicBezTo>
                    <a:pt x="2510" y="1087"/>
                    <a:pt x="2420" y="818"/>
                    <a:pt x="2331" y="617"/>
                  </a:cubicBezTo>
                  <a:cubicBezTo>
                    <a:pt x="2101" y="246"/>
                    <a:pt x="1705" y="1"/>
                    <a:pt x="1328"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79"/>
            <p:cNvSpPr/>
            <p:nvPr/>
          </p:nvSpPr>
          <p:spPr>
            <a:xfrm>
              <a:off x="1812500" y="3546100"/>
              <a:ext cx="39800" cy="30275"/>
            </a:xfrm>
            <a:custGeom>
              <a:avLst/>
              <a:gdLst/>
              <a:ahLst/>
              <a:cxnLst/>
              <a:rect l="l" t="t" r="r" b="b"/>
              <a:pathLst>
                <a:path w="1592" h="1211" extrusionOk="0">
                  <a:moveTo>
                    <a:pt x="561" y="1"/>
                  </a:moveTo>
                  <a:cubicBezTo>
                    <a:pt x="382" y="91"/>
                    <a:pt x="180" y="180"/>
                    <a:pt x="90" y="471"/>
                  </a:cubicBezTo>
                  <a:cubicBezTo>
                    <a:pt x="1" y="740"/>
                    <a:pt x="180" y="1121"/>
                    <a:pt x="561" y="1211"/>
                  </a:cubicBezTo>
                  <a:cubicBezTo>
                    <a:pt x="740" y="1211"/>
                    <a:pt x="942" y="1211"/>
                    <a:pt x="1121" y="1121"/>
                  </a:cubicBezTo>
                  <a:cubicBezTo>
                    <a:pt x="1591" y="942"/>
                    <a:pt x="1502" y="292"/>
                    <a:pt x="1121" y="91"/>
                  </a:cubicBezTo>
                  <a:cubicBezTo>
                    <a:pt x="942" y="1"/>
                    <a:pt x="740" y="1"/>
                    <a:pt x="56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79"/>
            <p:cNvSpPr/>
            <p:nvPr/>
          </p:nvSpPr>
          <p:spPr>
            <a:xfrm>
              <a:off x="1693200" y="3471625"/>
              <a:ext cx="357350" cy="310300"/>
            </a:xfrm>
            <a:custGeom>
              <a:avLst/>
              <a:gdLst/>
              <a:ahLst/>
              <a:cxnLst/>
              <a:rect l="l" t="t" r="r" b="b"/>
              <a:pathLst>
                <a:path w="14294" h="12412" extrusionOk="0">
                  <a:moveTo>
                    <a:pt x="7400" y="336"/>
                  </a:moveTo>
                  <a:cubicBezTo>
                    <a:pt x="8546" y="336"/>
                    <a:pt x="9673" y="471"/>
                    <a:pt x="10754" y="471"/>
                  </a:cubicBezTo>
                  <a:cubicBezTo>
                    <a:pt x="11023" y="1120"/>
                    <a:pt x="11494" y="1681"/>
                    <a:pt x="11874" y="2241"/>
                  </a:cubicBezTo>
                  <a:cubicBezTo>
                    <a:pt x="12703" y="3540"/>
                    <a:pt x="13263" y="5131"/>
                    <a:pt x="14115" y="6520"/>
                  </a:cubicBezTo>
                  <a:cubicBezTo>
                    <a:pt x="12883" y="8312"/>
                    <a:pt x="11673" y="10171"/>
                    <a:pt x="10642" y="12120"/>
                  </a:cubicBezTo>
                  <a:lnTo>
                    <a:pt x="7192" y="12120"/>
                  </a:lnTo>
                  <a:cubicBezTo>
                    <a:pt x="6072" y="12120"/>
                    <a:pt x="4862" y="11941"/>
                    <a:pt x="3742" y="11941"/>
                  </a:cubicBezTo>
                  <a:cubicBezTo>
                    <a:pt x="3653" y="11851"/>
                    <a:pt x="3653" y="11762"/>
                    <a:pt x="3563" y="11672"/>
                  </a:cubicBezTo>
                  <a:cubicBezTo>
                    <a:pt x="3272" y="11202"/>
                    <a:pt x="2913" y="10642"/>
                    <a:pt x="2443" y="10261"/>
                  </a:cubicBezTo>
                  <a:cubicBezTo>
                    <a:pt x="1793" y="9051"/>
                    <a:pt x="1323" y="7640"/>
                    <a:pt x="561" y="6430"/>
                  </a:cubicBezTo>
                  <a:cubicBezTo>
                    <a:pt x="942" y="5399"/>
                    <a:pt x="1323" y="4481"/>
                    <a:pt x="1883" y="3450"/>
                  </a:cubicBezTo>
                  <a:cubicBezTo>
                    <a:pt x="2353" y="2420"/>
                    <a:pt x="3003" y="1389"/>
                    <a:pt x="3653" y="471"/>
                  </a:cubicBezTo>
                  <a:cubicBezTo>
                    <a:pt x="3895" y="513"/>
                    <a:pt x="4131" y="529"/>
                    <a:pt x="4364" y="529"/>
                  </a:cubicBezTo>
                  <a:cubicBezTo>
                    <a:pt x="5122" y="529"/>
                    <a:pt x="5844" y="359"/>
                    <a:pt x="6632" y="359"/>
                  </a:cubicBezTo>
                  <a:cubicBezTo>
                    <a:pt x="6889" y="342"/>
                    <a:pt x="7145" y="336"/>
                    <a:pt x="7400" y="336"/>
                  </a:cubicBezTo>
                  <a:close/>
                  <a:moveTo>
                    <a:pt x="3563" y="0"/>
                  </a:moveTo>
                  <a:lnTo>
                    <a:pt x="1" y="6251"/>
                  </a:lnTo>
                  <a:lnTo>
                    <a:pt x="3563" y="12412"/>
                  </a:lnTo>
                  <a:lnTo>
                    <a:pt x="10754" y="12412"/>
                  </a:lnTo>
                  <a:lnTo>
                    <a:pt x="14294" y="6251"/>
                  </a:lnTo>
                  <a:lnTo>
                    <a:pt x="10754" y="0"/>
                  </a:lnTo>
                  <a:close/>
                </a:path>
              </a:pathLst>
            </a:custGeom>
            <a:solidFill>
              <a:srgbClr val="9B5C31"/>
            </a:solidFill>
            <a:ln w="9525" cap="flat" cmpd="sng">
              <a:solidFill>
                <a:srgbClr val="9B5C31"/>
              </a:solidFill>
              <a:prstDash val="solid"/>
              <a:miter lim="224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79"/>
            <p:cNvSpPr/>
            <p:nvPr/>
          </p:nvSpPr>
          <p:spPr>
            <a:xfrm>
              <a:off x="1693200" y="3161350"/>
              <a:ext cx="357350" cy="310300"/>
            </a:xfrm>
            <a:custGeom>
              <a:avLst/>
              <a:gdLst/>
              <a:ahLst/>
              <a:cxnLst/>
              <a:rect l="l" t="t" r="r" b="b"/>
              <a:pathLst>
                <a:path w="14294" h="12412" extrusionOk="0">
                  <a:moveTo>
                    <a:pt x="3563" y="0"/>
                  </a:moveTo>
                  <a:lnTo>
                    <a:pt x="1" y="6251"/>
                  </a:lnTo>
                  <a:lnTo>
                    <a:pt x="3563" y="12411"/>
                  </a:lnTo>
                  <a:lnTo>
                    <a:pt x="10754" y="12411"/>
                  </a:lnTo>
                  <a:lnTo>
                    <a:pt x="14294" y="6251"/>
                  </a:lnTo>
                  <a:lnTo>
                    <a:pt x="10754"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79"/>
            <p:cNvSpPr/>
            <p:nvPr/>
          </p:nvSpPr>
          <p:spPr>
            <a:xfrm>
              <a:off x="1721225" y="3182050"/>
              <a:ext cx="301325" cy="270550"/>
            </a:xfrm>
            <a:custGeom>
              <a:avLst/>
              <a:gdLst/>
              <a:ahLst/>
              <a:cxnLst/>
              <a:rect l="l" t="t" r="r" b="b"/>
              <a:pathLst>
                <a:path w="12053" h="10822" extrusionOk="0">
                  <a:moveTo>
                    <a:pt x="3921" y="1"/>
                  </a:moveTo>
                  <a:cubicBezTo>
                    <a:pt x="3360" y="1"/>
                    <a:pt x="2711" y="382"/>
                    <a:pt x="2352" y="852"/>
                  </a:cubicBezTo>
                  <a:lnTo>
                    <a:pt x="291" y="4482"/>
                  </a:lnTo>
                  <a:cubicBezTo>
                    <a:pt x="0" y="4952"/>
                    <a:pt x="0" y="5781"/>
                    <a:pt x="291" y="6251"/>
                  </a:cubicBezTo>
                  <a:lnTo>
                    <a:pt x="2352" y="9903"/>
                  </a:lnTo>
                  <a:cubicBezTo>
                    <a:pt x="2711" y="10463"/>
                    <a:pt x="3360" y="10822"/>
                    <a:pt x="3921" y="10822"/>
                  </a:cubicBezTo>
                  <a:lnTo>
                    <a:pt x="8132" y="10822"/>
                  </a:lnTo>
                  <a:cubicBezTo>
                    <a:pt x="8692" y="10822"/>
                    <a:pt x="9432" y="10463"/>
                    <a:pt x="9723" y="9903"/>
                  </a:cubicBezTo>
                  <a:lnTo>
                    <a:pt x="11762" y="6251"/>
                  </a:lnTo>
                  <a:cubicBezTo>
                    <a:pt x="12053" y="5781"/>
                    <a:pt x="12053" y="4952"/>
                    <a:pt x="11762" y="4482"/>
                  </a:cubicBezTo>
                  <a:lnTo>
                    <a:pt x="9723" y="852"/>
                  </a:lnTo>
                  <a:cubicBezTo>
                    <a:pt x="9432" y="382"/>
                    <a:pt x="8692" y="1"/>
                    <a:pt x="8132"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79"/>
            <p:cNvSpPr/>
            <p:nvPr/>
          </p:nvSpPr>
          <p:spPr>
            <a:xfrm>
              <a:off x="1898750" y="3214300"/>
              <a:ext cx="86275" cy="86375"/>
            </a:xfrm>
            <a:custGeom>
              <a:avLst/>
              <a:gdLst/>
              <a:ahLst/>
              <a:cxnLst/>
              <a:rect l="l" t="t" r="r" b="b"/>
              <a:pathLst>
                <a:path w="3451" h="3455" extrusionOk="0">
                  <a:moveTo>
                    <a:pt x="574" y="1"/>
                  </a:moveTo>
                  <a:cubicBezTo>
                    <a:pt x="511" y="1"/>
                    <a:pt x="447" y="4"/>
                    <a:pt x="382" y="10"/>
                  </a:cubicBezTo>
                  <a:cubicBezTo>
                    <a:pt x="180" y="122"/>
                    <a:pt x="1" y="391"/>
                    <a:pt x="90" y="570"/>
                  </a:cubicBezTo>
                  <a:lnTo>
                    <a:pt x="90" y="682"/>
                  </a:lnTo>
                  <a:cubicBezTo>
                    <a:pt x="1" y="772"/>
                    <a:pt x="1" y="951"/>
                    <a:pt x="180" y="1041"/>
                  </a:cubicBezTo>
                  <a:cubicBezTo>
                    <a:pt x="942" y="1601"/>
                    <a:pt x="1300" y="2452"/>
                    <a:pt x="1972" y="3102"/>
                  </a:cubicBezTo>
                  <a:cubicBezTo>
                    <a:pt x="2138" y="3319"/>
                    <a:pt x="2446" y="3455"/>
                    <a:pt x="2730" y="3455"/>
                  </a:cubicBezTo>
                  <a:cubicBezTo>
                    <a:pt x="3062" y="3455"/>
                    <a:pt x="3361" y="3269"/>
                    <a:pt x="3361" y="2811"/>
                  </a:cubicBezTo>
                  <a:cubicBezTo>
                    <a:pt x="3451" y="2251"/>
                    <a:pt x="2980" y="1691"/>
                    <a:pt x="2622" y="1243"/>
                  </a:cubicBezTo>
                  <a:cubicBezTo>
                    <a:pt x="2101" y="535"/>
                    <a:pt x="1407" y="1"/>
                    <a:pt x="574"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79"/>
            <p:cNvSpPr/>
            <p:nvPr/>
          </p:nvSpPr>
          <p:spPr>
            <a:xfrm>
              <a:off x="1861225" y="3255675"/>
              <a:ext cx="37550" cy="33950"/>
            </a:xfrm>
            <a:custGeom>
              <a:avLst/>
              <a:gdLst/>
              <a:ahLst/>
              <a:cxnLst/>
              <a:rect l="l" t="t" r="r" b="b"/>
              <a:pathLst>
                <a:path w="1502" h="1358" extrusionOk="0">
                  <a:moveTo>
                    <a:pt x="486" y="1"/>
                  </a:moveTo>
                  <a:cubicBezTo>
                    <a:pt x="392" y="1"/>
                    <a:pt x="297" y="12"/>
                    <a:pt x="202" y="36"/>
                  </a:cubicBezTo>
                  <a:cubicBezTo>
                    <a:pt x="113" y="148"/>
                    <a:pt x="1" y="327"/>
                    <a:pt x="1" y="506"/>
                  </a:cubicBezTo>
                  <a:lnTo>
                    <a:pt x="113" y="506"/>
                  </a:lnTo>
                  <a:cubicBezTo>
                    <a:pt x="1" y="797"/>
                    <a:pt x="202" y="977"/>
                    <a:pt x="382" y="1156"/>
                  </a:cubicBezTo>
                  <a:cubicBezTo>
                    <a:pt x="471" y="1268"/>
                    <a:pt x="673" y="1357"/>
                    <a:pt x="852" y="1357"/>
                  </a:cubicBezTo>
                  <a:cubicBezTo>
                    <a:pt x="1031" y="1357"/>
                    <a:pt x="1233" y="1268"/>
                    <a:pt x="1323" y="1066"/>
                  </a:cubicBezTo>
                  <a:cubicBezTo>
                    <a:pt x="1502" y="797"/>
                    <a:pt x="1323" y="416"/>
                    <a:pt x="1121" y="237"/>
                  </a:cubicBezTo>
                  <a:cubicBezTo>
                    <a:pt x="989" y="89"/>
                    <a:pt x="747" y="1"/>
                    <a:pt x="486"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79"/>
            <p:cNvSpPr/>
            <p:nvPr/>
          </p:nvSpPr>
          <p:spPr>
            <a:xfrm>
              <a:off x="1901000" y="3278675"/>
              <a:ext cx="61075" cy="57700"/>
            </a:xfrm>
            <a:custGeom>
              <a:avLst/>
              <a:gdLst/>
              <a:ahLst/>
              <a:cxnLst/>
              <a:rect l="l" t="t" r="r" b="b"/>
              <a:pathLst>
                <a:path w="2443" h="2308" extrusionOk="0">
                  <a:moveTo>
                    <a:pt x="1259" y="1"/>
                  </a:moveTo>
                  <a:cubicBezTo>
                    <a:pt x="1149" y="1"/>
                    <a:pt x="1041" y="18"/>
                    <a:pt x="941" y="57"/>
                  </a:cubicBezTo>
                  <a:cubicBezTo>
                    <a:pt x="560" y="146"/>
                    <a:pt x="292" y="437"/>
                    <a:pt x="202" y="706"/>
                  </a:cubicBezTo>
                  <a:cubicBezTo>
                    <a:pt x="0" y="1177"/>
                    <a:pt x="90" y="1647"/>
                    <a:pt x="381" y="1916"/>
                  </a:cubicBezTo>
                  <a:cubicBezTo>
                    <a:pt x="560" y="2207"/>
                    <a:pt x="852" y="2297"/>
                    <a:pt x="1210" y="2297"/>
                  </a:cubicBezTo>
                  <a:lnTo>
                    <a:pt x="1322" y="2297"/>
                  </a:lnTo>
                  <a:cubicBezTo>
                    <a:pt x="1369" y="2304"/>
                    <a:pt x="1415" y="2308"/>
                    <a:pt x="1460" y="2308"/>
                  </a:cubicBezTo>
                  <a:cubicBezTo>
                    <a:pt x="1955" y="2308"/>
                    <a:pt x="2340" y="1878"/>
                    <a:pt x="2442" y="1468"/>
                  </a:cubicBezTo>
                  <a:cubicBezTo>
                    <a:pt x="2442" y="1087"/>
                    <a:pt x="2442" y="796"/>
                    <a:pt x="2241" y="617"/>
                  </a:cubicBezTo>
                  <a:cubicBezTo>
                    <a:pt x="2100" y="246"/>
                    <a:pt x="1667" y="1"/>
                    <a:pt x="1259"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79"/>
            <p:cNvSpPr/>
            <p:nvPr/>
          </p:nvSpPr>
          <p:spPr>
            <a:xfrm>
              <a:off x="1812500" y="3235825"/>
              <a:ext cx="39800" cy="31200"/>
            </a:xfrm>
            <a:custGeom>
              <a:avLst/>
              <a:gdLst/>
              <a:ahLst/>
              <a:cxnLst/>
              <a:rect l="l" t="t" r="r" b="b"/>
              <a:pathLst>
                <a:path w="1592" h="1248" extrusionOk="0">
                  <a:moveTo>
                    <a:pt x="650" y="1"/>
                  </a:moveTo>
                  <a:cubicBezTo>
                    <a:pt x="382" y="90"/>
                    <a:pt x="180" y="180"/>
                    <a:pt x="90" y="471"/>
                  </a:cubicBezTo>
                  <a:cubicBezTo>
                    <a:pt x="1" y="740"/>
                    <a:pt x="270" y="1121"/>
                    <a:pt x="561" y="1210"/>
                  </a:cubicBezTo>
                  <a:cubicBezTo>
                    <a:pt x="613" y="1237"/>
                    <a:pt x="675" y="1248"/>
                    <a:pt x="741" y="1248"/>
                  </a:cubicBezTo>
                  <a:cubicBezTo>
                    <a:pt x="901" y="1248"/>
                    <a:pt x="1084" y="1184"/>
                    <a:pt x="1210" y="1121"/>
                  </a:cubicBezTo>
                  <a:cubicBezTo>
                    <a:pt x="1591" y="942"/>
                    <a:pt x="1502" y="270"/>
                    <a:pt x="1121" y="90"/>
                  </a:cubicBezTo>
                  <a:cubicBezTo>
                    <a:pt x="1031" y="1"/>
                    <a:pt x="740" y="1"/>
                    <a:pt x="650"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79"/>
            <p:cNvSpPr/>
            <p:nvPr/>
          </p:nvSpPr>
          <p:spPr>
            <a:xfrm>
              <a:off x="1693200" y="3161350"/>
              <a:ext cx="357350" cy="310300"/>
            </a:xfrm>
            <a:custGeom>
              <a:avLst/>
              <a:gdLst/>
              <a:ahLst/>
              <a:cxnLst/>
              <a:rect l="l" t="t" r="r" b="b"/>
              <a:pathLst>
                <a:path w="14294" h="12412" extrusionOk="0">
                  <a:moveTo>
                    <a:pt x="7476" y="333"/>
                  </a:moveTo>
                  <a:cubicBezTo>
                    <a:pt x="8596" y="333"/>
                    <a:pt x="9697" y="448"/>
                    <a:pt x="10754" y="448"/>
                  </a:cubicBezTo>
                  <a:cubicBezTo>
                    <a:pt x="11023" y="1120"/>
                    <a:pt x="11494" y="1680"/>
                    <a:pt x="11874" y="2240"/>
                  </a:cubicBezTo>
                  <a:cubicBezTo>
                    <a:pt x="12703" y="3540"/>
                    <a:pt x="13263" y="5130"/>
                    <a:pt x="14115" y="6519"/>
                  </a:cubicBezTo>
                  <a:cubicBezTo>
                    <a:pt x="12883" y="8289"/>
                    <a:pt x="11673" y="10261"/>
                    <a:pt x="10642" y="12120"/>
                  </a:cubicBezTo>
                  <a:lnTo>
                    <a:pt x="7192" y="12120"/>
                  </a:lnTo>
                  <a:cubicBezTo>
                    <a:pt x="6296" y="12120"/>
                    <a:pt x="5343" y="12005"/>
                    <a:pt x="4424" y="12005"/>
                  </a:cubicBezTo>
                  <a:cubicBezTo>
                    <a:pt x="4194" y="12005"/>
                    <a:pt x="3966" y="12013"/>
                    <a:pt x="3742" y="12030"/>
                  </a:cubicBezTo>
                  <a:cubicBezTo>
                    <a:pt x="3742" y="11851"/>
                    <a:pt x="3653" y="11762"/>
                    <a:pt x="3563" y="11650"/>
                  </a:cubicBezTo>
                  <a:cubicBezTo>
                    <a:pt x="3272" y="11202"/>
                    <a:pt x="3003" y="10641"/>
                    <a:pt x="2443" y="10261"/>
                  </a:cubicBezTo>
                  <a:cubicBezTo>
                    <a:pt x="1793" y="9051"/>
                    <a:pt x="1323" y="7639"/>
                    <a:pt x="561" y="6430"/>
                  </a:cubicBezTo>
                  <a:cubicBezTo>
                    <a:pt x="942" y="5399"/>
                    <a:pt x="1323" y="4481"/>
                    <a:pt x="1883" y="3450"/>
                  </a:cubicBezTo>
                  <a:cubicBezTo>
                    <a:pt x="2443" y="2420"/>
                    <a:pt x="3003" y="1479"/>
                    <a:pt x="3653" y="448"/>
                  </a:cubicBezTo>
                  <a:cubicBezTo>
                    <a:pt x="3918" y="500"/>
                    <a:pt x="4183" y="519"/>
                    <a:pt x="4446" y="519"/>
                  </a:cubicBezTo>
                  <a:cubicBezTo>
                    <a:pt x="5206" y="519"/>
                    <a:pt x="5950" y="359"/>
                    <a:pt x="6632" y="359"/>
                  </a:cubicBezTo>
                  <a:cubicBezTo>
                    <a:pt x="6914" y="341"/>
                    <a:pt x="7196" y="333"/>
                    <a:pt x="7476" y="333"/>
                  </a:cubicBezTo>
                  <a:close/>
                  <a:moveTo>
                    <a:pt x="3563" y="0"/>
                  </a:moveTo>
                  <a:lnTo>
                    <a:pt x="1" y="6251"/>
                  </a:lnTo>
                  <a:lnTo>
                    <a:pt x="3563" y="12411"/>
                  </a:lnTo>
                  <a:lnTo>
                    <a:pt x="10754" y="12411"/>
                  </a:lnTo>
                  <a:lnTo>
                    <a:pt x="14294" y="6251"/>
                  </a:lnTo>
                  <a:lnTo>
                    <a:pt x="10754" y="0"/>
                  </a:lnTo>
                  <a:close/>
                </a:path>
              </a:pathLst>
            </a:custGeom>
            <a:solidFill>
              <a:srgbClr val="9B5C31"/>
            </a:solidFill>
            <a:ln w="9525" cap="flat" cmpd="sng">
              <a:solidFill>
                <a:srgbClr val="9B5C31"/>
              </a:solidFill>
              <a:prstDash val="solid"/>
              <a:miter lim="224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79"/>
            <p:cNvSpPr/>
            <p:nvPr/>
          </p:nvSpPr>
          <p:spPr>
            <a:xfrm>
              <a:off x="1424925" y="3627875"/>
              <a:ext cx="357350" cy="310300"/>
            </a:xfrm>
            <a:custGeom>
              <a:avLst/>
              <a:gdLst/>
              <a:ahLst/>
              <a:cxnLst/>
              <a:rect l="l" t="t" r="r" b="b"/>
              <a:pathLst>
                <a:path w="14294" h="12412" extrusionOk="0">
                  <a:moveTo>
                    <a:pt x="3563" y="1"/>
                  </a:moveTo>
                  <a:lnTo>
                    <a:pt x="1" y="6162"/>
                  </a:lnTo>
                  <a:lnTo>
                    <a:pt x="3563" y="12412"/>
                  </a:lnTo>
                  <a:lnTo>
                    <a:pt x="10732" y="12412"/>
                  </a:lnTo>
                  <a:lnTo>
                    <a:pt x="14294" y="6162"/>
                  </a:lnTo>
                  <a:lnTo>
                    <a:pt x="10732"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79"/>
            <p:cNvSpPr/>
            <p:nvPr/>
          </p:nvSpPr>
          <p:spPr>
            <a:xfrm>
              <a:off x="1452925" y="3646375"/>
              <a:ext cx="301350" cy="271100"/>
            </a:xfrm>
            <a:custGeom>
              <a:avLst/>
              <a:gdLst/>
              <a:ahLst/>
              <a:cxnLst/>
              <a:rect l="l" t="t" r="r" b="b"/>
              <a:pathLst>
                <a:path w="12054" h="10844" extrusionOk="0">
                  <a:moveTo>
                    <a:pt x="3922" y="0"/>
                  </a:moveTo>
                  <a:cubicBezTo>
                    <a:pt x="3361" y="0"/>
                    <a:pt x="2622" y="381"/>
                    <a:pt x="2331" y="941"/>
                  </a:cubicBezTo>
                  <a:lnTo>
                    <a:pt x="292" y="4570"/>
                  </a:lnTo>
                  <a:cubicBezTo>
                    <a:pt x="1" y="5041"/>
                    <a:pt x="1" y="5802"/>
                    <a:pt x="292" y="6362"/>
                  </a:cubicBezTo>
                  <a:lnTo>
                    <a:pt x="2331" y="9992"/>
                  </a:lnTo>
                  <a:cubicBezTo>
                    <a:pt x="2622" y="10462"/>
                    <a:pt x="3361" y="10843"/>
                    <a:pt x="3922" y="10843"/>
                  </a:cubicBezTo>
                  <a:lnTo>
                    <a:pt x="8133" y="10843"/>
                  </a:lnTo>
                  <a:cubicBezTo>
                    <a:pt x="8693" y="10843"/>
                    <a:pt x="9433" y="10462"/>
                    <a:pt x="9724" y="9992"/>
                  </a:cubicBezTo>
                  <a:lnTo>
                    <a:pt x="11763" y="6362"/>
                  </a:lnTo>
                  <a:cubicBezTo>
                    <a:pt x="12054" y="5802"/>
                    <a:pt x="12054" y="5041"/>
                    <a:pt x="11763" y="4570"/>
                  </a:cubicBezTo>
                  <a:lnTo>
                    <a:pt x="9724" y="941"/>
                  </a:lnTo>
                  <a:cubicBezTo>
                    <a:pt x="9433" y="381"/>
                    <a:pt x="8693" y="0"/>
                    <a:pt x="8133"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79"/>
            <p:cNvSpPr/>
            <p:nvPr/>
          </p:nvSpPr>
          <p:spPr>
            <a:xfrm>
              <a:off x="1634950" y="3674375"/>
              <a:ext cx="100300" cy="123500"/>
            </a:xfrm>
            <a:custGeom>
              <a:avLst/>
              <a:gdLst/>
              <a:ahLst/>
              <a:cxnLst/>
              <a:rect l="l" t="t" r="r" b="b"/>
              <a:pathLst>
                <a:path w="4012" h="4940" extrusionOk="0">
                  <a:moveTo>
                    <a:pt x="763" y="0"/>
                  </a:moveTo>
                  <a:cubicBezTo>
                    <a:pt x="382" y="0"/>
                    <a:pt x="91" y="291"/>
                    <a:pt x="203" y="560"/>
                  </a:cubicBezTo>
                  <a:lnTo>
                    <a:pt x="203" y="650"/>
                  </a:lnTo>
                  <a:cubicBezTo>
                    <a:pt x="91" y="851"/>
                    <a:pt x="1" y="1031"/>
                    <a:pt x="203" y="1210"/>
                  </a:cubicBezTo>
                  <a:cubicBezTo>
                    <a:pt x="942" y="2151"/>
                    <a:pt x="1211" y="3271"/>
                    <a:pt x="1883" y="4302"/>
                  </a:cubicBezTo>
                  <a:cubicBezTo>
                    <a:pt x="2082" y="4662"/>
                    <a:pt x="2542" y="4940"/>
                    <a:pt x="2963" y="4940"/>
                  </a:cubicBezTo>
                  <a:cubicBezTo>
                    <a:pt x="3301" y="4940"/>
                    <a:pt x="3613" y="4760"/>
                    <a:pt x="3742" y="4302"/>
                  </a:cubicBezTo>
                  <a:cubicBezTo>
                    <a:pt x="4011" y="3562"/>
                    <a:pt x="3563" y="2711"/>
                    <a:pt x="3182" y="2061"/>
                  </a:cubicBezTo>
                  <a:cubicBezTo>
                    <a:pt x="2712" y="1031"/>
                    <a:pt x="1883" y="90"/>
                    <a:pt x="763"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79"/>
            <p:cNvSpPr/>
            <p:nvPr/>
          </p:nvSpPr>
          <p:spPr>
            <a:xfrm>
              <a:off x="1592950" y="3721175"/>
              <a:ext cx="53800" cy="49000"/>
            </a:xfrm>
            <a:custGeom>
              <a:avLst/>
              <a:gdLst/>
              <a:ahLst/>
              <a:cxnLst/>
              <a:rect l="l" t="t" r="r" b="b"/>
              <a:pathLst>
                <a:path w="2152" h="1960" extrusionOk="0">
                  <a:moveTo>
                    <a:pt x="782" y="0"/>
                  </a:moveTo>
                  <a:cubicBezTo>
                    <a:pt x="616" y="0"/>
                    <a:pt x="449" y="32"/>
                    <a:pt x="292" y="100"/>
                  </a:cubicBezTo>
                  <a:cubicBezTo>
                    <a:pt x="90" y="189"/>
                    <a:pt x="1" y="458"/>
                    <a:pt x="1" y="749"/>
                  </a:cubicBezTo>
                  <a:cubicBezTo>
                    <a:pt x="1" y="1130"/>
                    <a:pt x="202" y="1489"/>
                    <a:pt x="471" y="1690"/>
                  </a:cubicBezTo>
                  <a:cubicBezTo>
                    <a:pt x="650" y="1869"/>
                    <a:pt x="942" y="1959"/>
                    <a:pt x="1211" y="1959"/>
                  </a:cubicBezTo>
                  <a:cubicBezTo>
                    <a:pt x="1502" y="1959"/>
                    <a:pt x="1771" y="1780"/>
                    <a:pt x="1883" y="1578"/>
                  </a:cubicBezTo>
                  <a:cubicBezTo>
                    <a:pt x="2151" y="1220"/>
                    <a:pt x="1972" y="660"/>
                    <a:pt x="1681" y="368"/>
                  </a:cubicBezTo>
                  <a:cubicBezTo>
                    <a:pt x="1442" y="129"/>
                    <a:pt x="1113" y="0"/>
                    <a:pt x="78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79"/>
            <p:cNvSpPr/>
            <p:nvPr/>
          </p:nvSpPr>
          <p:spPr>
            <a:xfrm>
              <a:off x="1632725" y="3771800"/>
              <a:ext cx="39775" cy="38125"/>
            </a:xfrm>
            <a:custGeom>
              <a:avLst/>
              <a:gdLst/>
              <a:ahLst/>
              <a:cxnLst/>
              <a:rect l="l" t="t" r="r" b="b"/>
              <a:pathLst>
                <a:path w="1591" h="1525" extrusionOk="0">
                  <a:moveTo>
                    <a:pt x="817" y="0"/>
                  </a:moveTo>
                  <a:cubicBezTo>
                    <a:pt x="758" y="0"/>
                    <a:pt x="701" y="8"/>
                    <a:pt x="650" y="24"/>
                  </a:cubicBezTo>
                  <a:lnTo>
                    <a:pt x="650" y="113"/>
                  </a:lnTo>
                  <a:cubicBezTo>
                    <a:pt x="381" y="113"/>
                    <a:pt x="292" y="315"/>
                    <a:pt x="180" y="494"/>
                  </a:cubicBezTo>
                  <a:cubicBezTo>
                    <a:pt x="0" y="785"/>
                    <a:pt x="90" y="1054"/>
                    <a:pt x="292" y="1345"/>
                  </a:cubicBezTo>
                  <a:cubicBezTo>
                    <a:pt x="471" y="1435"/>
                    <a:pt x="650" y="1525"/>
                    <a:pt x="852" y="1525"/>
                  </a:cubicBezTo>
                  <a:lnTo>
                    <a:pt x="941" y="1525"/>
                  </a:lnTo>
                  <a:cubicBezTo>
                    <a:pt x="1210" y="1525"/>
                    <a:pt x="1501" y="1233"/>
                    <a:pt x="1591" y="965"/>
                  </a:cubicBezTo>
                  <a:cubicBezTo>
                    <a:pt x="1591" y="785"/>
                    <a:pt x="1591" y="584"/>
                    <a:pt x="1501" y="405"/>
                  </a:cubicBezTo>
                  <a:cubicBezTo>
                    <a:pt x="1427" y="164"/>
                    <a:pt x="1095" y="0"/>
                    <a:pt x="817"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79"/>
            <p:cNvSpPr/>
            <p:nvPr/>
          </p:nvSpPr>
          <p:spPr>
            <a:xfrm>
              <a:off x="1544225" y="3700700"/>
              <a:ext cx="39800" cy="31375"/>
            </a:xfrm>
            <a:custGeom>
              <a:avLst/>
              <a:gdLst/>
              <a:ahLst/>
              <a:cxnLst/>
              <a:rect l="l" t="t" r="r" b="b"/>
              <a:pathLst>
                <a:path w="1592" h="1255" extrusionOk="0">
                  <a:moveTo>
                    <a:pt x="832" y="0"/>
                  </a:moveTo>
                  <a:cubicBezTo>
                    <a:pt x="740" y="0"/>
                    <a:pt x="650" y="23"/>
                    <a:pt x="561" y="67"/>
                  </a:cubicBezTo>
                  <a:cubicBezTo>
                    <a:pt x="359" y="67"/>
                    <a:pt x="180" y="269"/>
                    <a:pt x="90" y="448"/>
                  </a:cubicBezTo>
                  <a:cubicBezTo>
                    <a:pt x="1" y="829"/>
                    <a:pt x="180" y="1098"/>
                    <a:pt x="561" y="1187"/>
                  </a:cubicBezTo>
                  <a:cubicBezTo>
                    <a:pt x="650" y="1232"/>
                    <a:pt x="740" y="1255"/>
                    <a:pt x="832" y="1255"/>
                  </a:cubicBezTo>
                  <a:cubicBezTo>
                    <a:pt x="925" y="1255"/>
                    <a:pt x="1020" y="1232"/>
                    <a:pt x="1121" y="1187"/>
                  </a:cubicBezTo>
                  <a:cubicBezTo>
                    <a:pt x="1591" y="919"/>
                    <a:pt x="1479" y="359"/>
                    <a:pt x="1121" y="67"/>
                  </a:cubicBezTo>
                  <a:cubicBezTo>
                    <a:pt x="1020" y="23"/>
                    <a:pt x="925" y="0"/>
                    <a:pt x="83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79"/>
            <p:cNvSpPr/>
            <p:nvPr/>
          </p:nvSpPr>
          <p:spPr>
            <a:xfrm>
              <a:off x="1424925" y="3627875"/>
              <a:ext cx="357350" cy="310300"/>
            </a:xfrm>
            <a:custGeom>
              <a:avLst/>
              <a:gdLst/>
              <a:ahLst/>
              <a:cxnLst/>
              <a:rect l="l" t="t" r="r" b="b"/>
              <a:pathLst>
                <a:path w="14294" h="12412" extrusionOk="0">
                  <a:moveTo>
                    <a:pt x="6632" y="270"/>
                  </a:moveTo>
                  <a:cubicBezTo>
                    <a:pt x="7787" y="270"/>
                    <a:pt x="8927" y="405"/>
                    <a:pt x="10015" y="405"/>
                  </a:cubicBezTo>
                  <a:cubicBezTo>
                    <a:pt x="10256" y="405"/>
                    <a:pt x="10496" y="398"/>
                    <a:pt x="10732" y="382"/>
                  </a:cubicBezTo>
                  <a:cubicBezTo>
                    <a:pt x="11023" y="1031"/>
                    <a:pt x="11494" y="1591"/>
                    <a:pt x="11852" y="2151"/>
                  </a:cubicBezTo>
                  <a:cubicBezTo>
                    <a:pt x="12703" y="3540"/>
                    <a:pt x="13263" y="5041"/>
                    <a:pt x="14003" y="6430"/>
                  </a:cubicBezTo>
                  <a:cubicBezTo>
                    <a:pt x="12883" y="8312"/>
                    <a:pt x="11673" y="10172"/>
                    <a:pt x="10642" y="12143"/>
                  </a:cubicBezTo>
                  <a:cubicBezTo>
                    <a:pt x="9522" y="12143"/>
                    <a:pt x="8312" y="12031"/>
                    <a:pt x="7103" y="12031"/>
                  </a:cubicBezTo>
                  <a:cubicBezTo>
                    <a:pt x="6278" y="12031"/>
                    <a:pt x="5339" y="11916"/>
                    <a:pt x="4423" y="11916"/>
                  </a:cubicBezTo>
                  <a:cubicBezTo>
                    <a:pt x="4194" y="11916"/>
                    <a:pt x="3966" y="11924"/>
                    <a:pt x="3742" y="11941"/>
                  </a:cubicBezTo>
                  <a:cubicBezTo>
                    <a:pt x="3653" y="11852"/>
                    <a:pt x="3653" y="11762"/>
                    <a:pt x="3563" y="11673"/>
                  </a:cubicBezTo>
                  <a:cubicBezTo>
                    <a:pt x="3272" y="11113"/>
                    <a:pt x="2891" y="10552"/>
                    <a:pt x="2443" y="10261"/>
                  </a:cubicBezTo>
                  <a:cubicBezTo>
                    <a:pt x="1771" y="8962"/>
                    <a:pt x="1323" y="7551"/>
                    <a:pt x="561" y="6341"/>
                  </a:cubicBezTo>
                  <a:cubicBezTo>
                    <a:pt x="942" y="5422"/>
                    <a:pt x="1323" y="4392"/>
                    <a:pt x="1883" y="3451"/>
                  </a:cubicBezTo>
                  <a:cubicBezTo>
                    <a:pt x="2331" y="2420"/>
                    <a:pt x="3003" y="1390"/>
                    <a:pt x="3653" y="382"/>
                  </a:cubicBezTo>
                  <a:cubicBezTo>
                    <a:pt x="3967" y="436"/>
                    <a:pt x="4271" y="458"/>
                    <a:pt x="4572" y="458"/>
                  </a:cubicBezTo>
                  <a:cubicBezTo>
                    <a:pt x="5254" y="458"/>
                    <a:pt x="5916" y="347"/>
                    <a:pt x="6632" y="270"/>
                  </a:cubicBezTo>
                  <a:close/>
                  <a:moveTo>
                    <a:pt x="3563" y="1"/>
                  </a:moveTo>
                  <a:lnTo>
                    <a:pt x="1" y="6162"/>
                  </a:lnTo>
                  <a:lnTo>
                    <a:pt x="3563" y="12412"/>
                  </a:lnTo>
                  <a:lnTo>
                    <a:pt x="10732" y="12412"/>
                  </a:lnTo>
                  <a:lnTo>
                    <a:pt x="14294" y="6162"/>
                  </a:lnTo>
                  <a:lnTo>
                    <a:pt x="10732" y="1"/>
                  </a:lnTo>
                  <a:close/>
                </a:path>
              </a:pathLst>
            </a:custGeom>
            <a:solidFill>
              <a:srgbClr val="9B5C31"/>
            </a:solidFill>
            <a:ln w="9525" cap="flat" cmpd="sng">
              <a:solidFill>
                <a:srgbClr val="9B5C31"/>
              </a:solidFill>
              <a:prstDash val="solid"/>
              <a:miter lim="224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79"/>
            <p:cNvSpPr/>
            <p:nvPr/>
          </p:nvSpPr>
          <p:spPr>
            <a:xfrm>
              <a:off x="1962050" y="3317600"/>
              <a:ext cx="356775" cy="310300"/>
            </a:xfrm>
            <a:custGeom>
              <a:avLst/>
              <a:gdLst/>
              <a:ahLst/>
              <a:cxnLst/>
              <a:rect l="l" t="t" r="r" b="b"/>
              <a:pathLst>
                <a:path w="14271" h="12412" extrusionOk="0">
                  <a:moveTo>
                    <a:pt x="3540" y="1"/>
                  </a:moveTo>
                  <a:lnTo>
                    <a:pt x="0" y="6161"/>
                  </a:lnTo>
                  <a:lnTo>
                    <a:pt x="3540" y="12412"/>
                  </a:lnTo>
                  <a:lnTo>
                    <a:pt x="10731" y="12412"/>
                  </a:lnTo>
                  <a:lnTo>
                    <a:pt x="14271" y="6161"/>
                  </a:lnTo>
                  <a:lnTo>
                    <a:pt x="10731"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79"/>
            <p:cNvSpPr/>
            <p:nvPr/>
          </p:nvSpPr>
          <p:spPr>
            <a:xfrm>
              <a:off x="1990050" y="3336075"/>
              <a:ext cx="300775" cy="270550"/>
            </a:xfrm>
            <a:custGeom>
              <a:avLst/>
              <a:gdLst/>
              <a:ahLst/>
              <a:cxnLst/>
              <a:rect l="l" t="t" r="r" b="b"/>
              <a:pathLst>
                <a:path w="12031" h="10822" extrusionOk="0">
                  <a:moveTo>
                    <a:pt x="3921" y="1"/>
                  </a:moveTo>
                  <a:cubicBezTo>
                    <a:pt x="3361" y="1"/>
                    <a:pt x="2689" y="382"/>
                    <a:pt x="2330" y="942"/>
                  </a:cubicBezTo>
                  <a:lnTo>
                    <a:pt x="269" y="4571"/>
                  </a:lnTo>
                  <a:cubicBezTo>
                    <a:pt x="0" y="5041"/>
                    <a:pt x="0" y="5781"/>
                    <a:pt x="269" y="6341"/>
                  </a:cubicBezTo>
                  <a:lnTo>
                    <a:pt x="2330" y="9993"/>
                  </a:lnTo>
                  <a:cubicBezTo>
                    <a:pt x="2689" y="10463"/>
                    <a:pt x="3361" y="10821"/>
                    <a:pt x="3921" y="10821"/>
                  </a:cubicBezTo>
                  <a:lnTo>
                    <a:pt x="8110" y="10821"/>
                  </a:lnTo>
                  <a:cubicBezTo>
                    <a:pt x="8670" y="10821"/>
                    <a:pt x="9410" y="10463"/>
                    <a:pt x="9701" y="9993"/>
                  </a:cubicBezTo>
                  <a:lnTo>
                    <a:pt x="11762" y="6341"/>
                  </a:lnTo>
                  <a:cubicBezTo>
                    <a:pt x="12031" y="5781"/>
                    <a:pt x="12031" y="5041"/>
                    <a:pt x="11762" y="4571"/>
                  </a:cubicBezTo>
                  <a:lnTo>
                    <a:pt x="9701" y="942"/>
                  </a:lnTo>
                  <a:cubicBezTo>
                    <a:pt x="9410" y="382"/>
                    <a:pt x="8670" y="1"/>
                    <a:pt x="8110"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79"/>
            <p:cNvSpPr/>
            <p:nvPr/>
          </p:nvSpPr>
          <p:spPr>
            <a:xfrm>
              <a:off x="1962050" y="3317600"/>
              <a:ext cx="356775" cy="310300"/>
            </a:xfrm>
            <a:custGeom>
              <a:avLst/>
              <a:gdLst/>
              <a:ahLst/>
              <a:cxnLst/>
              <a:rect l="l" t="t" r="r" b="b"/>
              <a:pathLst>
                <a:path w="14271" h="12412" extrusionOk="0">
                  <a:moveTo>
                    <a:pt x="6609" y="269"/>
                  </a:moveTo>
                  <a:cubicBezTo>
                    <a:pt x="7714" y="269"/>
                    <a:pt x="8805" y="393"/>
                    <a:pt x="9860" y="393"/>
                  </a:cubicBezTo>
                  <a:cubicBezTo>
                    <a:pt x="10153" y="393"/>
                    <a:pt x="10444" y="383"/>
                    <a:pt x="10731" y="359"/>
                  </a:cubicBezTo>
                  <a:cubicBezTo>
                    <a:pt x="11000" y="1031"/>
                    <a:pt x="11471" y="1591"/>
                    <a:pt x="11851" y="2151"/>
                  </a:cubicBezTo>
                  <a:cubicBezTo>
                    <a:pt x="12680" y="3540"/>
                    <a:pt x="13240" y="5041"/>
                    <a:pt x="14092" y="6430"/>
                  </a:cubicBezTo>
                  <a:cubicBezTo>
                    <a:pt x="12882" y="8312"/>
                    <a:pt x="11650" y="10171"/>
                    <a:pt x="10642" y="12120"/>
                  </a:cubicBezTo>
                  <a:cubicBezTo>
                    <a:pt x="9522" y="12120"/>
                    <a:pt x="8289" y="12031"/>
                    <a:pt x="7169" y="12031"/>
                  </a:cubicBezTo>
                  <a:cubicBezTo>
                    <a:pt x="6273" y="12031"/>
                    <a:pt x="5320" y="11916"/>
                    <a:pt x="4401" y="11916"/>
                  </a:cubicBezTo>
                  <a:cubicBezTo>
                    <a:pt x="4171" y="11916"/>
                    <a:pt x="3943" y="11923"/>
                    <a:pt x="3719" y="11941"/>
                  </a:cubicBezTo>
                  <a:cubicBezTo>
                    <a:pt x="3630" y="11852"/>
                    <a:pt x="3630" y="11762"/>
                    <a:pt x="3540" y="11672"/>
                  </a:cubicBezTo>
                  <a:cubicBezTo>
                    <a:pt x="3249" y="11112"/>
                    <a:pt x="2980" y="10552"/>
                    <a:pt x="2420" y="10261"/>
                  </a:cubicBezTo>
                  <a:cubicBezTo>
                    <a:pt x="1770" y="8962"/>
                    <a:pt x="1300" y="7550"/>
                    <a:pt x="560" y="6341"/>
                  </a:cubicBezTo>
                  <a:cubicBezTo>
                    <a:pt x="919" y="5400"/>
                    <a:pt x="1300" y="4391"/>
                    <a:pt x="1860" y="3451"/>
                  </a:cubicBezTo>
                  <a:cubicBezTo>
                    <a:pt x="2420" y="2420"/>
                    <a:pt x="2980" y="1389"/>
                    <a:pt x="3630" y="359"/>
                  </a:cubicBezTo>
                  <a:cubicBezTo>
                    <a:pt x="3951" y="422"/>
                    <a:pt x="4273" y="446"/>
                    <a:pt x="4592" y="446"/>
                  </a:cubicBezTo>
                  <a:cubicBezTo>
                    <a:pt x="5293" y="446"/>
                    <a:pt x="5978" y="331"/>
                    <a:pt x="6609" y="269"/>
                  </a:cubicBezTo>
                  <a:close/>
                  <a:moveTo>
                    <a:pt x="3540" y="1"/>
                  </a:moveTo>
                  <a:lnTo>
                    <a:pt x="0" y="6161"/>
                  </a:lnTo>
                  <a:lnTo>
                    <a:pt x="3540" y="12412"/>
                  </a:lnTo>
                  <a:lnTo>
                    <a:pt x="10731" y="12412"/>
                  </a:lnTo>
                  <a:lnTo>
                    <a:pt x="14271" y="6161"/>
                  </a:lnTo>
                  <a:lnTo>
                    <a:pt x="10731" y="1"/>
                  </a:lnTo>
                  <a:close/>
                </a:path>
              </a:pathLst>
            </a:custGeom>
            <a:solidFill>
              <a:srgbClr val="9B5C31"/>
            </a:solidFill>
            <a:ln w="9525" cap="flat" cmpd="sng">
              <a:solidFill>
                <a:srgbClr val="9B5C31"/>
              </a:solidFill>
              <a:prstDash val="solid"/>
              <a:miter lim="224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79"/>
            <p:cNvSpPr/>
            <p:nvPr/>
          </p:nvSpPr>
          <p:spPr>
            <a:xfrm>
              <a:off x="2090300" y="3360600"/>
              <a:ext cx="95800" cy="84725"/>
            </a:xfrm>
            <a:custGeom>
              <a:avLst/>
              <a:gdLst/>
              <a:ahLst/>
              <a:cxnLst/>
              <a:rect l="l" t="t" r="r" b="b"/>
              <a:pathLst>
                <a:path w="3832" h="3389" extrusionOk="0">
                  <a:moveTo>
                    <a:pt x="1664" y="1"/>
                  </a:moveTo>
                  <a:cubicBezTo>
                    <a:pt x="1337" y="1"/>
                    <a:pt x="1024" y="80"/>
                    <a:pt x="829" y="319"/>
                  </a:cubicBezTo>
                  <a:cubicBezTo>
                    <a:pt x="471" y="319"/>
                    <a:pt x="180" y="431"/>
                    <a:pt x="90" y="790"/>
                  </a:cubicBezTo>
                  <a:cubicBezTo>
                    <a:pt x="1" y="1260"/>
                    <a:pt x="90" y="1731"/>
                    <a:pt x="269" y="2111"/>
                  </a:cubicBezTo>
                  <a:cubicBezTo>
                    <a:pt x="660" y="2873"/>
                    <a:pt x="1435" y="3389"/>
                    <a:pt x="2226" y="3389"/>
                  </a:cubicBezTo>
                  <a:cubicBezTo>
                    <a:pt x="2388" y="3389"/>
                    <a:pt x="2551" y="3367"/>
                    <a:pt x="2711" y="3321"/>
                  </a:cubicBezTo>
                  <a:cubicBezTo>
                    <a:pt x="3540" y="3120"/>
                    <a:pt x="3831" y="2380"/>
                    <a:pt x="3630" y="1641"/>
                  </a:cubicBezTo>
                  <a:cubicBezTo>
                    <a:pt x="3540" y="879"/>
                    <a:pt x="2891" y="319"/>
                    <a:pt x="2151" y="50"/>
                  </a:cubicBezTo>
                  <a:cubicBezTo>
                    <a:pt x="1994" y="20"/>
                    <a:pt x="1828" y="1"/>
                    <a:pt x="1664"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79"/>
            <p:cNvSpPr/>
            <p:nvPr/>
          </p:nvSpPr>
          <p:spPr>
            <a:xfrm>
              <a:off x="2190550" y="3390925"/>
              <a:ext cx="65550" cy="103250"/>
            </a:xfrm>
            <a:custGeom>
              <a:avLst/>
              <a:gdLst/>
              <a:ahLst/>
              <a:cxnLst/>
              <a:rect l="l" t="t" r="r" b="b"/>
              <a:pathLst>
                <a:path w="2622" h="4130" extrusionOk="0">
                  <a:moveTo>
                    <a:pt x="1263" y="1"/>
                  </a:moveTo>
                  <a:cubicBezTo>
                    <a:pt x="1032" y="1"/>
                    <a:pt x="791" y="101"/>
                    <a:pt x="561" y="338"/>
                  </a:cubicBezTo>
                  <a:cubicBezTo>
                    <a:pt x="180" y="697"/>
                    <a:pt x="1" y="1458"/>
                    <a:pt x="1" y="2108"/>
                  </a:cubicBezTo>
                  <a:lnTo>
                    <a:pt x="1" y="3027"/>
                  </a:lnTo>
                  <a:cubicBezTo>
                    <a:pt x="122" y="3666"/>
                    <a:pt x="554" y="4129"/>
                    <a:pt x="1050" y="4129"/>
                  </a:cubicBezTo>
                  <a:cubicBezTo>
                    <a:pt x="1285" y="4129"/>
                    <a:pt x="1533" y="4026"/>
                    <a:pt x="1771" y="3788"/>
                  </a:cubicBezTo>
                  <a:cubicBezTo>
                    <a:pt x="2510" y="3139"/>
                    <a:pt x="2622" y="1907"/>
                    <a:pt x="2420" y="1078"/>
                  </a:cubicBezTo>
                  <a:cubicBezTo>
                    <a:pt x="2235" y="491"/>
                    <a:pt x="1774" y="1"/>
                    <a:pt x="1263"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79"/>
            <p:cNvSpPr/>
            <p:nvPr/>
          </p:nvSpPr>
          <p:spPr>
            <a:xfrm>
              <a:off x="2144075" y="3414225"/>
              <a:ext cx="72275" cy="79150"/>
            </a:xfrm>
            <a:custGeom>
              <a:avLst/>
              <a:gdLst/>
              <a:ahLst/>
              <a:cxnLst/>
              <a:rect l="l" t="t" r="r" b="b"/>
              <a:pathLst>
                <a:path w="2891" h="3166" extrusionOk="0">
                  <a:moveTo>
                    <a:pt x="2043" y="1"/>
                  </a:moveTo>
                  <a:cubicBezTo>
                    <a:pt x="1577" y="1"/>
                    <a:pt x="1070" y="375"/>
                    <a:pt x="740" y="706"/>
                  </a:cubicBezTo>
                  <a:cubicBezTo>
                    <a:pt x="650" y="795"/>
                    <a:pt x="560" y="885"/>
                    <a:pt x="448" y="975"/>
                  </a:cubicBezTo>
                  <a:cubicBezTo>
                    <a:pt x="90" y="1355"/>
                    <a:pt x="0" y="1915"/>
                    <a:pt x="90" y="2476"/>
                  </a:cubicBezTo>
                  <a:cubicBezTo>
                    <a:pt x="215" y="2931"/>
                    <a:pt x="616" y="3166"/>
                    <a:pt x="1037" y="3166"/>
                  </a:cubicBezTo>
                  <a:cubicBezTo>
                    <a:pt x="1217" y="3166"/>
                    <a:pt x="1401" y="3123"/>
                    <a:pt x="1568" y="3036"/>
                  </a:cubicBezTo>
                  <a:cubicBezTo>
                    <a:pt x="2129" y="2767"/>
                    <a:pt x="2509" y="2095"/>
                    <a:pt x="2689" y="1535"/>
                  </a:cubicBezTo>
                  <a:cubicBezTo>
                    <a:pt x="2890" y="1176"/>
                    <a:pt x="2801" y="616"/>
                    <a:pt x="2599" y="235"/>
                  </a:cubicBezTo>
                  <a:cubicBezTo>
                    <a:pt x="2432" y="68"/>
                    <a:pt x="2241" y="1"/>
                    <a:pt x="2043"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79"/>
            <p:cNvSpPr/>
            <p:nvPr/>
          </p:nvSpPr>
          <p:spPr>
            <a:xfrm>
              <a:off x="1698250" y="3380325"/>
              <a:ext cx="56025" cy="131075"/>
            </a:xfrm>
            <a:custGeom>
              <a:avLst/>
              <a:gdLst/>
              <a:ahLst/>
              <a:cxnLst/>
              <a:rect l="l" t="t" r="r" b="b"/>
              <a:pathLst>
                <a:path w="2241" h="5243" extrusionOk="0">
                  <a:moveTo>
                    <a:pt x="359" y="1"/>
                  </a:moveTo>
                  <a:cubicBezTo>
                    <a:pt x="90" y="90"/>
                    <a:pt x="1" y="471"/>
                    <a:pt x="180" y="762"/>
                  </a:cubicBezTo>
                  <a:cubicBezTo>
                    <a:pt x="90" y="1770"/>
                    <a:pt x="829" y="2801"/>
                    <a:pt x="1210" y="3832"/>
                  </a:cubicBezTo>
                  <a:cubicBezTo>
                    <a:pt x="1210" y="4212"/>
                    <a:pt x="1210" y="4571"/>
                    <a:pt x="1300" y="4952"/>
                  </a:cubicBezTo>
                  <a:cubicBezTo>
                    <a:pt x="1300" y="5131"/>
                    <a:pt x="1389" y="5243"/>
                    <a:pt x="1591" y="5243"/>
                  </a:cubicBezTo>
                  <a:lnTo>
                    <a:pt x="1950" y="4571"/>
                  </a:lnTo>
                  <a:cubicBezTo>
                    <a:pt x="2241" y="4011"/>
                    <a:pt x="2241" y="3271"/>
                    <a:pt x="1950" y="2801"/>
                  </a:cubicBezTo>
                  <a:lnTo>
                    <a:pt x="359"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79"/>
            <p:cNvSpPr/>
            <p:nvPr/>
          </p:nvSpPr>
          <p:spPr>
            <a:xfrm>
              <a:off x="1682000" y="3402975"/>
              <a:ext cx="34750" cy="39175"/>
            </a:xfrm>
            <a:custGeom>
              <a:avLst/>
              <a:gdLst/>
              <a:ahLst/>
              <a:cxnLst/>
              <a:rect l="l" t="t" r="r" b="b"/>
              <a:pathLst>
                <a:path w="1390" h="1567" extrusionOk="0">
                  <a:moveTo>
                    <a:pt x="687" y="0"/>
                  </a:moveTo>
                  <a:cubicBezTo>
                    <a:pt x="467" y="0"/>
                    <a:pt x="246" y="84"/>
                    <a:pt x="180" y="215"/>
                  </a:cubicBezTo>
                  <a:cubicBezTo>
                    <a:pt x="180" y="304"/>
                    <a:pt x="90" y="506"/>
                    <a:pt x="90" y="596"/>
                  </a:cubicBezTo>
                  <a:cubicBezTo>
                    <a:pt x="1" y="775"/>
                    <a:pt x="1" y="864"/>
                    <a:pt x="90" y="976"/>
                  </a:cubicBezTo>
                  <a:cubicBezTo>
                    <a:pt x="180" y="1156"/>
                    <a:pt x="270" y="1335"/>
                    <a:pt x="359" y="1425"/>
                  </a:cubicBezTo>
                  <a:cubicBezTo>
                    <a:pt x="492" y="1516"/>
                    <a:pt x="638" y="1566"/>
                    <a:pt x="777" y="1566"/>
                  </a:cubicBezTo>
                  <a:cubicBezTo>
                    <a:pt x="944" y="1566"/>
                    <a:pt x="1101" y="1494"/>
                    <a:pt x="1211" y="1335"/>
                  </a:cubicBezTo>
                  <a:cubicBezTo>
                    <a:pt x="1300" y="1066"/>
                    <a:pt x="1390" y="864"/>
                    <a:pt x="1300" y="596"/>
                  </a:cubicBezTo>
                  <a:cubicBezTo>
                    <a:pt x="1300" y="506"/>
                    <a:pt x="1300" y="416"/>
                    <a:pt x="1211" y="304"/>
                  </a:cubicBezTo>
                  <a:cubicBezTo>
                    <a:pt x="1121" y="215"/>
                    <a:pt x="1009" y="36"/>
                    <a:pt x="919" y="36"/>
                  </a:cubicBezTo>
                  <a:cubicBezTo>
                    <a:pt x="847" y="12"/>
                    <a:pt x="767" y="0"/>
                    <a:pt x="687"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79"/>
            <p:cNvSpPr/>
            <p:nvPr/>
          </p:nvSpPr>
          <p:spPr>
            <a:xfrm>
              <a:off x="1424925" y="3317600"/>
              <a:ext cx="357350" cy="310300"/>
            </a:xfrm>
            <a:custGeom>
              <a:avLst/>
              <a:gdLst/>
              <a:ahLst/>
              <a:cxnLst/>
              <a:rect l="l" t="t" r="r" b="b"/>
              <a:pathLst>
                <a:path w="14294" h="12412" extrusionOk="0">
                  <a:moveTo>
                    <a:pt x="3563" y="1"/>
                  </a:moveTo>
                  <a:lnTo>
                    <a:pt x="1" y="6161"/>
                  </a:lnTo>
                  <a:lnTo>
                    <a:pt x="3563" y="12412"/>
                  </a:lnTo>
                  <a:lnTo>
                    <a:pt x="10732" y="12412"/>
                  </a:lnTo>
                  <a:lnTo>
                    <a:pt x="14294" y="6161"/>
                  </a:lnTo>
                  <a:lnTo>
                    <a:pt x="10732"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79"/>
            <p:cNvSpPr/>
            <p:nvPr/>
          </p:nvSpPr>
          <p:spPr>
            <a:xfrm>
              <a:off x="1452925" y="3336075"/>
              <a:ext cx="301350" cy="270550"/>
            </a:xfrm>
            <a:custGeom>
              <a:avLst/>
              <a:gdLst/>
              <a:ahLst/>
              <a:cxnLst/>
              <a:rect l="l" t="t" r="r" b="b"/>
              <a:pathLst>
                <a:path w="12054" h="10822" extrusionOk="0">
                  <a:moveTo>
                    <a:pt x="3922" y="1"/>
                  </a:moveTo>
                  <a:cubicBezTo>
                    <a:pt x="3361" y="1"/>
                    <a:pt x="2622" y="382"/>
                    <a:pt x="2331" y="942"/>
                  </a:cubicBezTo>
                  <a:lnTo>
                    <a:pt x="292" y="4571"/>
                  </a:lnTo>
                  <a:cubicBezTo>
                    <a:pt x="1" y="5041"/>
                    <a:pt x="1" y="5781"/>
                    <a:pt x="292" y="6341"/>
                  </a:cubicBezTo>
                  <a:lnTo>
                    <a:pt x="2331" y="9993"/>
                  </a:lnTo>
                  <a:cubicBezTo>
                    <a:pt x="2622" y="10463"/>
                    <a:pt x="3361" y="10821"/>
                    <a:pt x="3922" y="10821"/>
                  </a:cubicBezTo>
                  <a:lnTo>
                    <a:pt x="8133" y="10821"/>
                  </a:lnTo>
                  <a:cubicBezTo>
                    <a:pt x="8693" y="10821"/>
                    <a:pt x="9433" y="10463"/>
                    <a:pt x="9724" y="9993"/>
                  </a:cubicBezTo>
                  <a:lnTo>
                    <a:pt x="11763" y="6341"/>
                  </a:lnTo>
                  <a:cubicBezTo>
                    <a:pt x="12054" y="5781"/>
                    <a:pt x="12054" y="5041"/>
                    <a:pt x="11763" y="4571"/>
                  </a:cubicBezTo>
                  <a:lnTo>
                    <a:pt x="9724" y="942"/>
                  </a:lnTo>
                  <a:cubicBezTo>
                    <a:pt x="9433" y="382"/>
                    <a:pt x="8693" y="1"/>
                    <a:pt x="8133"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79"/>
            <p:cNvSpPr/>
            <p:nvPr/>
          </p:nvSpPr>
          <p:spPr>
            <a:xfrm>
              <a:off x="1424925" y="3317600"/>
              <a:ext cx="357350" cy="310300"/>
            </a:xfrm>
            <a:custGeom>
              <a:avLst/>
              <a:gdLst/>
              <a:ahLst/>
              <a:cxnLst/>
              <a:rect l="l" t="t" r="r" b="b"/>
              <a:pathLst>
                <a:path w="14294" h="12412" extrusionOk="0">
                  <a:moveTo>
                    <a:pt x="6632" y="269"/>
                  </a:moveTo>
                  <a:cubicBezTo>
                    <a:pt x="7737" y="269"/>
                    <a:pt x="8828" y="393"/>
                    <a:pt x="9872" y="393"/>
                  </a:cubicBezTo>
                  <a:cubicBezTo>
                    <a:pt x="10163" y="393"/>
                    <a:pt x="10449" y="383"/>
                    <a:pt x="10732" y="359"/>
                  </a:cubicBezTo>
                  <a:cubicBezTo>
                    <a:pt x="11023" y="1031"/>
                    <a:pt x="11494" y="1591"/>
                    <a:pt x="11852" y="2151"/>
                  </a:cubicBezTo>
                  <a:cubicBezTo>
                    <a:pt x="12703" y="3540"/>
                    <a:pt x="13263" y="5041"/>
                    <a:pt x="14092" y="6430"/>
                  </a:cubicBezTo>
                  <a:cubicBezTo>
                    <a:pt x="12883" y="8312"/>
                    <a:pt x="11673" y="10171"/>
                    <a:pt x="10642" y="12120"/>
                  </a:cubicBezTo>
                  <a:cubicBezTo>
                    <a:pt x="9522" y="12120"/>
                    <a:pt x="8312" y="12031"/>
                    <a:pt x="7192" y="12031"/>
                  </a:cubicBezTo>
                  <a:cubicBezTo>
                    <a:pt x="6296" y="12031"/>
                    <a:pt x="5343" y="11916"/>
                    <a:pt x="4424" y="11916"/>
                  </a:cubicBezTo>
                  <a:cubicBezTo>
                    <a:pt x="4194" y="11916"/>
                    <a:pt x="3966" y="11923"/>
                    <a:pt x="3742" y="11941"/>
                  </a:cubicBezTo>
                  <a:cubicBezTo>
                    <a:pt x="3653" y="11852"/>
                    <a:pt x="3653" y="11762"/>
                    <a:pt x="3563" y="11672"/>
                  </a:cubicBezTo>
                  <a:cubicBezTo>
                    <a:pt x="3272" y="11112"/>
                    <a:pt x="3003" y="10552"/>
                    <a:pt x="2443" y="10261"/>
                  </a:cubicBezTo>
                  <a:cubicBezTo>
                    <a:pt x="1771" y="8962"/>
                    <a:pt x="1323" y="7550"/>
                    <a:pt x="561" y="6341"/>
                  </a:cubicBezTo>
                  <a:cubicBezTo>
                    <a:pt x="942" y="5400"/>
                    <a:pt x="1323" y="4391"/>
                    <a:pt x="1883" y="3451"/>
                  </a:cubicBezTo>
                  <a:cubicBezTo>
                    <a:pt x="2331" y="2420"/>
                    <a:pt x="3003" y="1389"/>
                    <a:pt x="3653" y="359"/>
                  </a:cubicBezTo>
                  <a:cubicBezTo>
                    <a:pt x="3974" y="422"/>
                    <a:pt x="4294" y="446"/>
                    <a:pt x="4610" y="446"/>
                  </a:cubicBezTo>
                  <a:cubicBezTo>
                    <a:pt x="5306" y="446"/>
                    <a:pt x="5985" y="331"/>
                    <a:pt x="6632" y="269"/>
                  </a:cubicBezTo>
                  <a:close/>
                  <a:moveTo>
                    <a:pt x="3563" y="1"/>
                  </a:moveTo>
                  <a:lnTo>
                    <a:pt x="1" y="6161"/>
                  </a:lnTo>
                  <a:lnTo>
                    <a:pt x="3563" y="12412"/>
                  </a:lnTo>
                  <a:lnTo>
                    <a:pt x="10732" y="12412"/>
                  </a:lnTo>
                  <a:lnTo>
                    <a:pt x="14294" y="6161"/>
                  </a:lnTo>
                  <a:lnTo>
                    <a:pt x="10732" y="1"/>
                  </a:lnTo>
                  <a:close/>
                </a:path>
              </a:pathLst>
            </a:custGeom>
            <a:solidFill>
              <a:srgbClr val="9B5C31"/>
            </a:solidFill>
            <a:ln w="9525" cap="flat" cmpd="sng">
              <a:solidFill>
                <a:srgbClr val="9B5C31"/>
              </a:solidFill>
              <a:prstDash val="solid"/>
              <a:miter lim="224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79"/>
            <p:cNvSpPr/>
            <p:nvPr/>
          </p:nvSpPr>
          <p:spPr>
            <a:xfrm>
              <a:off x="1605900" y="3366400"/>
              <a:ext cx="73325" cy="49250"/>
            </a:xfrm>
            <a:custGeom>
              <a:avLst/>
              <a:gdLst/>
              <a:ahLst/>
              <a:cxnLst/>
              <a:rect l="l" t="t" r="r" b="b"/>
              <a:pathLst>
                <a:path w="2933" h="1970" extrusionOk="0">
                  <a:moveTo>
                    <a:pt x="1215" y="1"/>
                  </a:moveTo>
                  <a:cubicBezTo>
                    <a:pt x="821" y="1"/>
                    <a:pt x="472" y="162"/>
                    <a:pt x="334" y="558"/>
                  </a:cubicBezTo>
                  <a:cubicBezTo>
                    <a:pt x="1" y="1381"/>
                    <a:pt x="748" y="1913"/>
                    <a:pt x="1496" y="1913"/>
                  </a:cubicBezTo>
                  <a:cubicBezTo>
                    <a:pt x="1602" y="1913"/>
                    <a:pt x="1709" y="1902"/>
                    <a:pt x="1813" y="1879"/>
                  </a:cubicBezTo>
                  <a:cubicBezTo>
                    <a:pt x="1813" y="1969"/>
                    <a:pt x="1925" y="1969"/>
                    <a:pt x="2014" y="1969"/>
                  </a:cubicBezTo>
                  <a:cubicBezTo>
                    <a:pt x="2574" y="1969"/>
                    <a:pt x="2933" y="1499"/>
                    <a:pt x="2754" y="938"/>
                  </a:cubicBezTo>
                  <a:cubicBezTo>
                    <a:pt x="2588" y="414"/>
                    <a:pt x="1845" y="1"/>
                    <a:pt x="1215"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79"/>
            <p:cNvSpPr/>
            <p:nvPr/>
          </p:nvSpPr>
          <p:spPr>
            <a:xfrm>
              <a:off x="1660725" y="3462650"/>
              <a:ext cx="28025" cy="26225"/>
            </a:xfrm>
            <a:custGeom>
              <a:avLst/>
              <a:gdLst/>
              <a:ahLst/>
              <a:cxnLst/>
              <a:rect l="l" t="t" r="r" b="b"/>
              <a:pathLst>
                <a:path w="1121" h="1049" extrusionOk="0">
                  <a:moveTo>
                    <a:pt x="594" y="1"/>
                  </a:moveTo>
                  <a:cubicBezTo>
                    <a:pt x="538" y="1"/>
                    <a:pt x="471" y="23"/>
                    <a:pt x="381" y="68"/>
                  </a:cubicBezTo>
                  <a:cubicBezTo>
                    <a:pt x="180" y="68"/>
                    <a:pt x="1" y="359"/>
                    <a:pt x="90" y="628"/>
                  </a:cubicBezTo>
                  <a:cubicBezTo>
                    <a:pt x="90" y="830"/>
                    <a:pt x="180" y="919"/>
                    <a:pt x="292" y="1009"/>
                  </a:cubicBezTo>
                  <a:cubicBezTo>
                    <a:pt x="351" y="1039"/>
                    <a:pt x="411" y="1049"/>
                    <a:pt x="472" y="1049"/>
                  </a:cubicBezTo>
                  <a:cubicBezTo>
                    <a:pt x="593" y="1049"/>
                    <a:pt x="717" y="1009"/>
                    <a:pt x="852" y="1009"/>
                  </a:cubicBezTo>
                  <a:cubicBezTo>
                    <a:pt x="1031" y="919"/>
                    <a:pt x="1121" y="628"/>
                    <a:pt x="1121" y="449"/>
                  </a:cubicBezTo>
                  <a:cubicBezTo>
                    <a:pt x="1121" y="359"/>
                    <a:pt x="1031" y="359"/>
                    <a:pt x="1031" y="359"/>
                  </a:cubicBezTo>
                  <a:cubicBezTo>
                    <a:pt x="1031" y="270"/>
                    <a:pt x="941" y="158"/>
                    <a:pt x="852" y="68"/>
                  </a:cubicBezTo>
                  <a:lnTo>
                    <a:pt x="740" y="68"/>
                  </a:lnTo>
                  <a:cubicBezTo>
                    <a:pt x="695" y="23"/>
                    <a:pt x="650" y="1"/>
                    <a:pt x="594"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79"/>
            <p:cNvSpPr/>
            <p:nvPr/>
          </p:nvSpPr>
          <p:spPr>
            <a:xfrm>
              <a:off x="1612000" y="3422325"/>
              <a:ext cx="84025" cy="66900"/>
            </a:xfrm>
            <a:custGeom>
              <a:avLst/>
              <a:gdLst/>
              <a:ahLst/>
              <a:cxnLst/>
              <a:rect l="l" t="t" r="r" b="b"/>
              <a:pathLst>
                <a:path w="3361" h="2676" extrusionOk="0">
                  <a:moveTo>
                    <a:pt x="1860" y="1"/>
                  </a:moveTo>
                  <a:cubicBezTo>
                    <a:pt x="1121" y="90"/>
                    <a:pt x="359" y="763"/>
                    <a:pt x="90" y="1412"/>
                  </a:cubicBezTo>
                  <a:cubicBezTo>
                    <a:pt x="0" y="1771"/>
                    <a:pt x="90" y="2241"/>
                    <a:pt x="359" y="2443"/>
                  </a:cubicBezTo>
                  <a:cubicBezTo>
                    <a:pt x="600" y="2613"/>
                    <a:pt x="842" y="2676"/>
                    <a:pt x="1100" y="2676"/>
                  </a:cubicBezTo>
                  <a:cubicBezTo>
                    <a:pt x="1250" y="2676"/>
                    <a:pt x="1405" y="2655"/>
                    <a:pt x="1569" y="2622"/>
                  </a:cubicBezTo>
                  <a:cubicBezTo>
                    <a:pt x="2241" y="2532"/>
                    <a:pt x="2980" y="2062"/>
                    <a:pt x="3249" y="1412"/>
                  </a:cubicBezTo>
                  <a:cubicBezTo>
                    <a:pt x="3361" y="1211"/>
                    <a:pt x="3361" y="1031"/>
                    <a:pt x="3249" y="942"/>
                  </a:cubicBezTo>
                  <a:cubicBezTo>
                    <a:pt x="3249" y="561"/>
                    <a:pt x="2890" y="382"/>
                    <a:pt x="2510" y="382"/>
                  </a:cubicBezTo>
                  <a:lnTo>
                    <a:pt x="2420" y="382"/>
                  </a:lnTo>
                  <a:cubicBezTo>
                    <a:pt x="2330" y="90"/>
                    <a:pt x="2039" y="1"/>
                    <a:pt x="1860"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79"/>
            <p:cNvSpPr/>
            <p:nvPr/>
          </p:nvSpPr>
          <p:spPr>
            <a:xfrm>
              <a:off x="1962050" y="3625650"/>
              <a:ext cx="356775" cy="310300"/>
            </a:xfrm>
            <a:custGeom>
              <a:avLst/>
              <a:gdLst/>
              <a:ahLst/>
              <a:cxnLst/>
              <a:rect l="l" t="t" r="r" b="b"/>
              <a:pathLst>
                <a:path w="14271" h="12412" extrusionOk="0">
                  <a:moveTo>
                    <a:pt x="3540" y="0"/>
                  </a:moveTo>
                  <a:lnTo>
                    <a:pt x="0" y="6251"/>
                  </a:lnTo>
                  <a:lnTo>
                    <a:pt x="3540" y="12411"/>
                  </a:lnTo>
                  <a:lnTo>
                    <a:pt x="10731" y="12411"/>
                  </a:lnTo>
                  <a:lnTo>
                    <a:pt x="14271" y="6251"/>
                  </a:lnTo>
                  <a:lnTo>
                    <a:pt x="10731"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79"/>
            <p:cNvSpPr/>
            <p:nvPr/>
          </p:nvSpPr>
          <p:spPr>
            <a:xfrm>
              <a:off x="1990050" y="3646375"/>
              <a:ext cx="300775" cy="271100"/>
            </a:xfrm>
            <a:custGeom>
              <a:avLst/>
              <a:gdLst/>
              <a:ahLst/>
              <a:cxnLst/>
              <a:rect l="l" t="t" r="r" b="b"/>
              <a:pathLst>
                <a:path w="12031" h="10844" extrusionOk="0">
                  <a:moveTo>
                    <a:pt x="3921" y="0"/>
                  </a:moveTo>
                  <a:cubicBezTo>
                    <a:pt x="3361" y="0"/>
                    <a:pt x="2689" y="381"/>
                    <a:pt x="2330" y="851"/>
                  </a:cubicBezTo>
                  <a:lnTo>
                    <a:pt x="269" y="4481"/>
                  </a:lnTo>
                  <a:cubicBezTo>
                    <a:pt x="0" y="4951"/>
                    <a:pt x="0" y="5802"/>
                    <a:pt x="269" y="6250"/>
                  </a:cubicBezTo>
                  <a:lnTo>
                    <a:pt x="2330" y="9902"/>
                  </a:lnTo>
                  <a:cubicBezTo>
                    <a:pt x="2689" y="10462"/>
                    <a:pt x="3361" y="10843"/>
                    <a:pt x="3921" y="10843"/>
                  </a:cubicBezTo>
                  <a:lnTo>
                    <a:pt x="8110" y="10843"/>
                  </a:lnTo>
                  <a:cubicBezTo>
                    <a:pt x="8670" y="10843"/>
                    <a:pt x="9410" y="10462"/>
                    <a:pt x="9701" y="9902"/>
                  </a:cubicBezTo>
                  <a:lnTo>
                    <a:pt x="11762" y="6250"/>
                  </a:lnTo>
                  <a:cubicBezTo>
                    <a:pt x="12031" y="5802"/>
                    <a:pt x="12031" y="4951"/>
                    <a:pt x="11762" y="4481"/>
                  </a:cubicBezTo>
                  <a:lnTo>
                    <a:pt x="9701" y="851"/>
                  </a:lnTo>
                  <a:cubicBezTo>
                    <a:pt x="9410" y="381"/>
                    <a:pt x="8670" y="0"/>
                    <a:pt x="811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79"/>
            <p:cNvSpPr/>
            <p:nvPr/>
          </p:nvSpPr>
          <p:spPr>
            <a:xfrm>
              <a:off x="1962050" y="3625650"/>
              <a:ext cx="356775" cy="310300"/>
            </a:xfrm>
            <a:custGeom>
              <a:avLst/>
              <a:gdLst/>
              <a:ahLst/>
              <a:cxnLst/>
              <a:rect l="l" t="t" r="r" b="b"/>
              <a:pathLst>
                <a:path w="14271" h="12412" extrusionOk="0">
                  <a:moveTo>
                    <a:pt x="7377" y="336"/>
                  </a:moveTo>
                  <a:cubicBezTo>
                    <a:pt x="8523" y="336"/>
                    <a:pt x="9650" y="471"/>
                    <a:pt x="10731" y="471"/>
                  </a:cubicBezTo>
                  <a:cubicBezTo>
                    <a:pt x="11000" y="1120"/>
                    <a:pt x="11471" y="1680"/>
                    <a:pt x="11851" y="2240"/>
                  </a:cubicBezTo>
                  <a:cubicBezTo>
                    <a:pt x="12680" y="3540"/>
                    <a:pt x="13240" y="5130"/>
                    <a:pt x="14092" y="6519"/>
                  </a:cubicBezTo>
                  <a:cubicBezTo>
                    <a:pt x="12882" y="8312"/>
                    <a:pt x="11650" y="10261"/>
                    <a:pt x="10642" y="12120"/>
                  </a:cubicBezTo>
                  <a:lnTo>
                    <a:pt x="7169" y="12120"/>
                  </a:lnTo>
                  <a:cubicBezTo>
                    <a:pt x="6273" y="12120"/>
                    <a:pt x="5320" y="12005"/>
                    <a:pt x="4401" y="12005"/>
                  </a:cubicBezTo>
                  <a:cubicBezTo>
                    <a:pt x="4171" y="12005"/>
                    <a:pt x="3943" y="12013"/>
                    <a:pt x="3719" y="12030"/>
                  </a:cubicBezTo>
                  <a:cubicBezTo>
                    <a:pt x="3630" y="11851"/>
                    <a:pt x="3630" y="11762"/>
                    <a:pt x="3540" y="11672"/>
                  </a:cubicBezTo>
                  <a:cubicBezTo>
                    <a:pt x="3249" y="11202"/>
                    <a:pt x="2980" y="10641"/>
                    <a:pt x="2420" y="10261"/>
                  </a:cubicBezTo>
                  <a:cubicBezTo>
                    <a:pt x="1770" y="9051"/>
                    <a:pt x="1300" y="7640"/>
                    <a:pt x="560" y="6430"/>
                  </a:cubicBezTo>
                  <a:cubicBezTo>
                    <a:pt x="919" y="5399"/>
                    <a:pt x="1300" y="4481"/>
                    <a:pt x="1860" y="3450"/>
                  </a:cubicBezTo>
                  <a:cubicBezTo>
                    <a:pt x="2420" y="2420"/>
                    <a:pt x="2980" y="1479"/>
                    <a:pt x="3630" y="471"/>
                  </a:cubicBezTo>
                  <a:cubicBezTo>
                    <a:pt x="3872" y="513"/>
                    <a:pt x="4115" y="529"/>
                    <a:pt x="4356" y="529"/>
                  </a:cubicBezTo>
                  <a:cubicBezTo>
                    <a:pt x="5139" y="529"/>
                    <a:pt x="5907" y="359"/>
                    <a:pt x="6609" y="359"/>
                  </a:cubicBezTo>
                  <a:cubicBezTo>
                    <a:pt x="6866" y="342"/>
                    <a:pt x="7122" y="336"/>
                    <a:pt x="7377" y="336"/>
                  </a:cubicBezTo>
                  <a:close/>
                  <a:moveTo>
                    <a:pt x="3540" y="0"/>
                  </a:moveTo>
                  <a:lnTo>
                    <a:pt x="0" y="6251"/>
                  </a:lnTo>
                  <a:lnTo>
                    <a:pt x="3540" y="12411"/>
                  </a:lnTo>
                  <a:lnTo>
                    <a:pt x="10731" y="12411"/>
                  </a:lnTo>
                  <a:lnTo>
                    <a:pt x="14271" y="6251"/>
                  </a:lnTo>
                  <a:lnTo>
                    <a:pt x="10731" y="0"/>
                  </a:lnTo>
                  <a:close/>
                </a:path>
              </a:pathLst>
            </a:custGeom>
            <a:solidFill>
              <a:srgbClr val="9B5C31"/>
            </a:solidFill>
            <a:ln w="9525" cap="flat" cmpd="sng">
              <a:solidFill>
                <a:srgbClr val="9B5C31"/>
              </a:solidFill>
              <a:prstDash val="solid"/>
              <a:miter lim="224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79"/>
            <p:cNvSpPr/>
            <p:nvPr/>
          </p:nvSpPr>
          <p:spPr>
            <a:xfrm>
              <a:off x="2104300" y="3661250"/>
              <a:ext cx="116975" cy="96525"/>
            </a:xfrm>
            <a:custGeom>
              <a:avLst/>
              <a:gdLst/>
              <a:ahLst/>
              <a:cxnLst/>
              <a:rect l="l" t="t" r="r" b="b"/>
              <a:pathLst>
                <a:path w="4679" h="3861" extrusionOk="0">
                  <a:moveTo>
                    <a:pt x="2150" y="0"/>
                  </a:moveTo>
                  <a:cubicBezTo>
                    <a:pt x="1831" y="0"/>
                    <a:pt x="1510" y="104"/>
                    <a:pt x="1210" y="346"/>
                  </a:cubicBezTo>
                  <a:cubicBezTo>
                    <a:pt x="1" y="1287"/>
                    <a:pt x="1031" y="2967"/>
                    <a:pt x="2241" y="3415"/>
                  </a:cubicBezTo>
                  <a:cubicBezTo>
                    <a:pt x="2331" y="3527"/>
                    <a:pt x="2420" y="3617"/>
                    <a:pt x="2510" y="3617"/>
                  </a:cubicBezTo>
                  <a:cubicBezTo>
                    <a:pt x="2738" y="3785"/>
                    <a:pt x="2981" y="3860"/>
                    <a:pt x="3214" y="3860"/>
                  </a:cubicBezTo>
                  <a:cubicBezTo>
                    <a:pt x="3758" y="3860"/>
                    <a:pt x="4251" y="3451"/>
                    <a:pt x="4392" y="2855"/>
                  </a:cubicBezTo>
                  <a:cubicBezTo>
                    <a:pt x="4679" y="1672"/>
                    <a:pt x="3430" y="0"/>
                    <a:pt x="2150"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79"/>
            <p:cNvSpPr/>
            <p:nvPr/>
          </p:nvSpPr>
          <p:spPr>
            <a:xfrm>
              <a:off x="2225275" y="3709650"/>
              <a:ext cx="28025" cy="25975"/>
            </a:xfrm>
            <a:custGeom>
              <a:avLst/>
              <a:gdLst/>
              <a:ahLst/>
              <a:cxnLst/>
              <a:rect l="l" t="t" r="r" b="b"/>
              <a:pathLst>
                <a:path w="1121" h="1039" extrusionOk="0">
                  <a:moveTo>
                    <a:pt x="382" y="1"/>
                  </a:moveTo>
                  <a:cubicBezTo>
                    <a:pt x="113" y="90"/>
                    <a:pt x="1" y="359"/>
                    <a:pt x="1" y="650"/>
                  </a:cubicBezTo>
                  <a:cubicBezTo>
                    <a:pt x="113" y="740"/>
                    <a:pt x="202" y="919"/>
                    <a:pt x="292" y="919"/>
                  </a:cubicBezTo>
                  <a:cubicBezTo>
                    <a:pt x="369" y="1006"/>
                    <a:pt x="451" y="1039"/>
                    <a:pt x="533" y="1039"/>
                  </a:cubicBezTo>
                  <a:cubicBezTo>
                    <a:pt x="641" y="1039"/>
                    <a:pt x="750" y="983"/>
                    <a:pt x="852" y="919"/>
                  </a:cubicBezTo>
                  <a:cubicBezTo>
                    <a:pt x="1031" y="829"/>
                    <a:pt x="1121" y="561"/>
                    <a:pt x="1031" y="359"/>
                  </a:cubicBezTo>
                  <a:cubicBezTo>
                    <a:pt x="1031" y="269"/>
                    <a:pt x="942" y="180"/>
                    <a:pt x="852" y="90"/>
                  </a:cubicBezTo>
                  <a:cubicBezTo>
                    <a:pt x="762" y="90"/>
                    <a:pt x="762" y="1"/>
                    <a:pt x="673"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79"/>
            <p:cNvSpPr/>
            <p:nvPr/>
          </p:nvSpPr>
          <p:spPr>
            <a:xfrm>
              <a:off x="2148550" y="3732625"/>
              <a:ext cx="84025" cy="66875"/>
            </a:xfrm>
            <a:custGeom>
              <a:avLst/>
              <a:gdLst/>
              <a:ahLst/>
              <a:cxnLst/>
              <a:rect l="l" t="t" r="r" b="b"/>
              <a:pathLst>
                <a:path w="3361" h="2675" extrusionOk="0">
                  <a:moveTo>
                    <a:pt x="1860" y="0"/>
                  </a:moveTo>
                  <a:cubicBezTo>
                    <a:pt x="1121" y="112"/>
                    <a:pt x="381" y="672"/>
                    <a:pt x="90" y="1411"/>
                  </a:cubicBezTo>
                  <a:cubicBezTo>
                    <a:pt x="0" y="1792"/>
                    <a:pt x="90" y="2151"/>
                    <a:pt x="381" y="2442"/>
                  </a:cubicBezTo>
                  <a:cubicBezTo>
                    <a:pt x="609" y="2612"/>
                    <a:pt x="845" y="2675"/>
                    <a:pt x="1107" y="2675"/>
                  </a:cubicBezTo>
                  <a:cubicBezTo>
                    <a:pt x="1259" y="2675"/>
                    <a:pt x="1419" y="2654"/>
                    <a:pt x="1591" y="2621"/>
                  </a:cubicBezTo>
                  <a:cubicBezTo>
                    <a:pt x="2241" y="2532"/>
                    <a:pt x="2980" y="2061"/>
                    <a:pt x="3271" y="1411"/>
                  </a:cubicBezTo>
                  <a:cubicBezTo>
                    <a:pt x="3361" y="1232"/>
                    <a:pt x="3361" y="1031"/>
                    <a:pt x="3271" y="851"/>
                  </a:cubicBezTo>
                  <a:cubicBezTo>
                    <a:pt x="3271" y="560"/>
                    <a:pt x="2890" y="381"/>
                    <a:pt x="2510" y="291"/>
                  </a:cubicBezTo>
                  <a:lnTo>
                    <a:pt x="2420" y="291"/>
                  </a:lnTo>
                  <a:cubicBezTo>
                    <a:pt x="2330" y="0"/>
                    <a:pt x="2062" y="0"/>
                    <a:pt x="1860"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79"/>
            <p:cNvSpPr/>
            <p:nvPr/>
          </p:nvSpPr>
          <p:spPr>
            <a:xfrm>
              <a:off x="1693200" y="3781900"/>
              <a:ext cx="357350" cy="310300"/>
            </a:xfrm>
            <a:custGeom>
              <a:avLst/>
              <a:gdLst/>
              <a:ahLst/>
              <a:cxnLst/>
              <a:rect l="l" t="t" r="r" b="b"/>
              <a:pathLst>
                <a:path w="14294" h="12412" extrusionOk="0">
                  <a:moveTo>
                    <a:pt x="3563" y="1"/>
                  </a:moveTo>
                  <a:lnTo>
                    <a:pt x="1" y="6161"/>
                  </a:lnTo>
                  <a:lnTo>
                    <a:pt x="3563" y="12412"/>
                  </a:lnTo>
                  <a:lnTo>
                    <a:pt x="10754" y="12412"/>
                  </a:lnTo>
                  <a:lnTo>
                    <a:pt x="14294" y="6161"/>
                  </a:lnTo>
                  <a:lnTo>
                    <a:pt x="10754"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79"/>
            <p:cNvSpPr/>
            <p:nvPr/>
          </p:nvSpPr>
          <p:spPr>
            <a:xfrm>
              <a:off x="1721225" y="3800375"/>
              <a:ext cx="301325" cy="271100"/>
            </a:xfrm>
            <a:custGeom>
              <a:avLst/>
              <a:gdLst/>
              <a:ahLst/>
              <a:cxnLst/>
              <a:rect l="l" t="t" r="r" b="b"/>
              <a:pathLst>
                <a:path w="12053" h="10844" extrusionOk="0">
                  <a:moveTo>
                    <a:pt x="3921" y="1"/>
                  </a:moveTo>
                  <a:cubicBezTo>
                    <a:pt x="3360" y="1"/>
                    <a:pt x="2711" y="382"/>
                    <a:pt x="2352" y="942"/>
                  </a:cubicBezTo>
                  <a:lnTo>
                    <a:pt x="291" y="4571"/>
                  </a:lnTo>
                  <a:cubicBezTo>
                    <a:pt x="0" y="5041"/>
                    <a:pt x="0" y="5893"/>
                    <a:pt x="291" y="6363"/>
                  </a:cubicBezTo>
                  <a:lnTo>
                    <a:pt x="2352" y="9993"/>
                  </a:lnTo>
                  <a:cubicBezTo>
                    <a:pt x="2711" y="10463"/>
                    <a:pt x="3360" y="10844"/>
                    <a:pt x="3921" y="10844"/>
                  </a:cubicBezTo>
                  <a:lnTo>
                    <a:pt x="8132" y="10844"/>
                  </a:lnTo>
                  <a:cubicBezTo>
                    <a:pt x="8692" y="10844"/>
                    <a:pt x="9432" y="10463"/>
                    <a:pt x="9723" y="9993"/>
                  </a:cubicBezTo>
                  <a:lnTo>
                    <a:pt x="11762" y="6363"/>
                  </a:lnTo>
                  <a:cubicBezTo>
                    <a:pt x="12053" y="5893"/>
                    <a:pt x="12053" y="5041"/>
                    <a:pt x="11762" y="4571"/>
                  </a:cubicBezTo>
                  <a:lnTo>
                    <a:pt x="9723" y="942"/>
                  </a:lnTo>
                  <a:cubicBezTo>
                    <a:pt x="9432" y="382"/>
                    <a:pt x="8692" y="1"/>
                    <a:pt x="8132"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79"/>
            <p:cNvSpPr/>
            <p:nvPr/>
          </p:nvSpPr>
          <p:spPr>
            <a:xfrm>
              <a:off x="1693200" y="3781900"/>
              <a:ext cx="357350" cy="310300"/>
            </a:xfrm>
            <a:custGeom>
              <a:avLst/>
              <a:gdLst/>
              <a:ahLst/>
              <a:cxnLst/>
              <a:rect l="l" t="t" r="r" b="b"/>
              <a:pathLst>
                <a:path w="14294" h="12412" extrusionOk="0">
                  <a:moveTo>
                    <a:pt x="6632" y="269"/>
                  </a:moveTo>
                  <a:cubicBezTo>
                    <a:pt x="8044" y="269"/>
                    <a:pt x="9433" y="471"/>
                    <a:pt x="10754" y="471"/>
                  </a:cubicBezTo>
                  <a:cubicBezTo>
                    <a:pt x="11023" y="1031"/>
                    <a:pt x="11494" y="1591"/>
                    <a:pt x="11874" y="2151"/>
                  </a:cubicBezTo>
                  <a:cubicBezTo>
                    <a:pt x="12703" y="3540"/>
                    <a:pt x="13263" y="5041"/>
                    <a:pt x="14115" y="6430"/>
                  </a:cubicBezTo>
                  <a:cubicBezTo>
                    <a:pt x="12883" y="8312"/>
                    <a:pt x="11673" y="10171"/>
                    <a:pt x="10642" y="12143"/>
                  </a:cubicBezTo>
                  <a:cubicBezTo>
                    <a:pt x="9522" y="12143"/>
                    <a:pt x="8312" y="12031"/>
                    <a:pt x="7192" y="12031"/>
                  </a:cubicBezTo>
                  <a:cubicBezTo>
                    <a:pt x="6296" y="12031"/>
                    <a:pt x="5343" y="11916"/>
                    <a:pt x="4424" y="11916"/>
                  </a:cubicBezTo>
                  <a:cubicBezTo>
                    <a:pt x="4194" y="11916"/>
                    <a:pt x="3966" y="11923"/>
                    <a:pt x="3742" y="11941"/>
                  </a:cubicBezTo>
                  <a:cubicBezTo>
                    <a:pt x="3742" y="11852"/>
                    <a:pt x="3653" y="11762"/>
                    <a:pt x="3563" y="11672"/>
                  </a:cubicBezTo>
                  <a:cubicBezTo>
                    <a:pt x="3272" y="11112"/>
                    <a:pt x="3003" y="10552"/>
                    <a:pt x="2443" y="10261"/>
                  </a:cubicBezTo>
                  <a:cubicBezTo>
                    <a:pt x="1793" y="8962"/>
                    <a:pt x="1323" y="7550"/>
                    <a:pt x="561" y="6341"/>
                  </a:cubicBezTo>
                  <a:cubicBezTo>
                    <a:pt x="942" y="5422"/>
                    <a:pt x="1323" y="4391"/>
                    <a:pt x="1883" y="3451"/>
                  </a:cubicBezTo>
                  <a:cubicBezTo>
                    <a:pt x="2443" y="2420"/>
                    <a:pt x="3003" y="1390"/>
                    <a:pt x="3653" y="381"/>
                  </a:cubicBezTo>
                  <a:cubicBezTo>
                    <a:pt x="3967" y="436"/>
                    <a:pt x="4282" y="457"/>
                    <a:pt x="4593" y="457"/>
                  </a:cubicBezTo>
                  <a:cubicBezTo>
                    <a:pt x="5302" y="457"/>
                    <a:pt x="5994" y="347"/>
                    <a:pt x="6632" y="269"/>
                  </a:cubicBezTo>
                  <a:close/>
                  <a:moveTo>
                    <a:pt x="3563" y="1"/>
                  </a:moveTo>
                  <a:lnTo>
                    <a:pt x="1" y="6161"/>
                  </a:lnTo>
                  <a:lnTo>
                    <a:pt x="3563" y="12412"/>
                  </a:lnTo>
                  <a:lnTo>
                    <a:pt x="10754" y="12412"/>
                  </a:lnTo>
                  <a:lnTo>
                    <a:pt x="14294" y="6161"/>
                  </a:lnTo>
                  <a:lnTo>
                    <a:pt x="10754" y="1"/>
                  </a:lnTo>
                  <a:close/>
                </a:path>
              </a:pathLst>
            </a:custGeom>
            <a:solidFill>
              <a:srgbClr val="9B5C31"/>
            </a:solidFill>
            <a:ln w="9525" cap="flat" cmpd="sng">
              <a:solidFill>
                <a:srgbClr val="9B5C31"/>
              </a:solidFill>
              <a:prstDash val="solid"/>
              <a:miter lim="224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79"/>
            <p:cNvSpPr/>
            <p:nvPr/>
          </p:nvSpPr>
          <p:spPr>
            <a:xfrm>
              <a:off x="1822025" y="3825325"/>
              <a:ext cx="95250" cy="84550"/>
            </a:xfrm>
            <a:custGeom>
              <a:avLst/>
              <a:gdLst/>
              <a:ahLst/>
              <a:cxnLst/>
              <a:rect l="l" t="t" r="r" b="b"/>
              <a:pathLst>
                <a:path w="3810" h="3382" extrusionOk="0">
                  <a:moveTo>
                    <a:pt x="1783" y="0"/>
                  </a:moveTo>
                  <a:cubicBezTo>
                    <a:pt x="1421" y="0"/>
                    <a:pt x="1049" y="105"/>
                    <a:pt x="829" y="325"/>
                  </a:cubicBezTo>
                  <a:cubicBezTo>
                    <a:pt x="449" y="325"/>
                    <a:pt x="180" y="414"/>
                    <a:pt x="90" y="773"/>
                  </a:cubicBezTo>
                  <a:cubicBezTo>
                    <a:pt x="1" y="1243"/>
                    <a:pt x="90" y="1714"/>
                    <a:pt x="269" y="2184"/>
                  </a:cubicBezTo>
                  <a:cubicBezTo>
                    <a:pt x="649" y="2943"/>
                    <a:pt x="1393" y="3381"/>
                    <a:pt x="2148" y="3381"/>
                  </a:cubicBezTo>
                  <a:cubicBezTo>
                    <a:pt x="2330" y="3381"/>
                    <a:pt x="2511" y="3356"/>
                    <a:pt x="2689" y="3304"/>
                  </a:cubicBezTo>
                  <a:cubicBezTo>
                    <a:pt x="3540" y="3125"/>
                    <a:pt x="3809" y="2363"/>
                    <a:pt x="3630" y="1624"/>
                  </a:cubicBezTo>
                  <a:cubicBezTo>
                    <a:pt x="3540" y="885"/>
                    <a:pt x="2891" y="325"/>
                    <a:pt x="2129" y="33"/>
                  </a:cubicBezTo>
                  <a:cubicBezTo>
                    <a:pt x="2019" y="11"/>
                    <a:pt x="1901" y="0"/>
                    <a:pt x="1783"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79"/>
            <p:cNvSpPr/>
            <p:nvPr/>
          </p:nvSpPr>
          <p:spPr>
            <a:xfrm>
              <a:off x="1922275" y="3855350"/>
              <a:ext cx="65000" cy="103125"/>
            </a:xfrm>
            <a:custGeom>
              <a:avLst/>
              <a:gdLst/>
              <a:ahLst/>
              <a:cxnLst/>
              <a:rect l="l" t="t" r="r" b="b"/>
              <a:pathLst>
                <a:path w="2600" h="4125" extrusionOk="0">
                  <a:moveTo>
                    <a:pt x="1273" y="0"/>
                  </a:moveTo>
                  <a:cubicBezTo>
                    <a:pt x="1035" y="0"/>
                    <a:pt x="788" y="99"/>
                    <a:pt x="561" y="333"/>
                  </a:cubicBezTo>
                  <a:cubicBezTo>
                    <a:pt x="180" y="692"/>
                    <a:pt x="1" y="1453"/>
                    <a:pt x="1" y="2193"/>
                  </a:cubicBezTo>
                  <a:lnTo>
                    <a:pt x="1" y="3044"/>
                  </a:lnTo>
                  <a:cubicBezTo>
                    <a:pt x="122" y="3667"/>
                    <a:pt x="553" y="4125"/>
                    <a:pt x="1048" y="4125"/>
                  </a:cubicBezTo>
                  <a:cubicBezTo>
                    <a:pt x="1283" y="4125"/>
                    <a:pt x="1532" y="4021"/>
                    <a:pt x="1771" y="3783"/>
                  </a:cubicBezTo>
                  <a:cubicBezTo>
                    <a:pt x="2510" y="3134"/>
                    <a:pt x="2599" y="1924"/>
                    <a:pt x="2420" y="1073"/>
                  </a:cubicBezTo>
                  <a:cubicBezTo>
                    <a:pt x="2296" y="499"/>
                    <a:pt x="1807" y="0"/>
                    <a:pt x="1273"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79"/>
            <p:cNvSpPr/>
            <p:nvPr/>
          </p:nvSpPr>
          <p:spPr>
            <a:xfrm>
              <a:off x="1868525" y="3917900"/>
              <a:ext cx="46500" cy="52950"/>
            </a:xfrm>
            <a:custGeom>
              <a:avLst/>
              <a:gdLst/>
              <a:ahLst/>
              <a:cxnLst/>
              <a:rect l="l" t="t" r="r" b="b"/>
              <a:pathLst>
                <a:path w="1860" h="2118" extrusionOk="0">
                  <a:moveTo>
                    <a:pt x="1338" y="1"/>
                  </a:moveTo>
                  <a:cubicBezTo>
                    <a:pt x="1031" y="1"/>
                    <a:pt x="658" y="243"/>
                    <a:pt x="470" y="430"/>
                  </a:cubicBezTo>
                  <a:cubicBezTo>
                    <a:pt x="470" y="542"/>
                    <a:pt x="381" y="632"/>
                    <a:pt x="269" y="721"/>
                  </a:cubicBezTo>
                  <a:cubicBezTo>
                    <a:pt x="90" y="901"/>
                    <a:pt x="0" y="1281"/>
                    <a:pt x="90" y="1662"/>
                  </a:cubicBezTo>
                  <a:cubicBezTo>
                    <a:pt x="151" y="1968"/>
                    <a:pt x="389" y="2117"/>
                    <a:pt x="655" y="2117"/>
                  </a:cubicBezTo>
                  <a:cubicBezTo>
                    <a:pt x="779" y="2117"/>
                    <a:pt x="910" y="2085"/>
                    <a:pt x="1031" y="2021"/>
                  </a:cubicBezTo>
                  <a:cubicBezTo>
                    <a:pt x="1389" y="1841"/>
                    <a:pt x="1680" y="1371"/>
                    <a:pt x="1770" y="990"/>
                  </a:cubicBezTo>
                  <a:cubicBezTo>
                    <a:pt x="1859" y="811"/>
                    <a:pt x="1859" y="430"/>
                    <a:pt x="1680" y="161"/>
                  </a:cubicBezTo>
                  <a:cubicBezTo>
                    <a:pt x="1592" y="46"/>
                    <a:pt x="1471" y="1"/>
                    <a:pt x="1338"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5" name="Google Shape;8075;p79"/>
          <p:cNvGrpSpPr/>
          <p:nvPr/>
        </p:nvGrpSpPr>
        <p:grpSpPr>
          <a:xfrm rot="18268032">
            <a:off x="8090272" y="682248"/>
            <a:ext cx="924217" cy="730278"/>
            <a:chOff x="4367575" y="3191075"/>
            <a:chExt cx="1131925" cy="894400"/>
          </a:xfrm>
        </p:grpSpPr>
        <p:sp>
          <p:nvSpPr>
            <p:cNvPr id="8076" name="Google Shape;8076;p79"/>
            <p:cNvSpPr/>
            <p:nvPr/>
          </p:nvSpPr>
          <p:spPr>
            <a:xfrm>
              <a:off x="4755125" y="3396150"/>
              <a:ext cx="97675" cy="75775"/>
            </a:xfrm>
            <a:custGeom>
              <a:avLst/>
              <a:gdLst/>
              <a:ahLst/>
              <a:cxnLst/>
              <a:rect l="l" t="t" r="r" b="b"/>
              <a:pathLst>
                <a:path w="3907" h="3031" extrusionOk="0">
                  <a:moveTo>
                    <a:pt x="801" y="1"/>
                  </a:moveTo>
                  <a:cubicBezTo>
                    <a:pt x="750" y="1"/>
                    <a:pt x="700" y="6"/>
                    <a:pt x="651" y="17"/>
                  </a:cubicBezTo>
                  <a:cubicBezTo>
                    <a:pt x="615" y="8"/>
                    <a:pt x="579" y="4"/>
                    <a:pt x="545" y="4"/>
                  </a:cubicBezTo>
                  <a:cubicBezTo>
                    <a:pt x="237" y="4"/>
                    <a:pt x="1" y="347"/>
                    <a:pt x="1" y="689"/>
                  </a:cubicBezTo>
                  <a:cubicBezTo>
                    <a:pt x="1" y="1429"/>
                    <a:pt x="651" y="1899"/>
                    <a:pt x="1211" y="2168"/>
                  </a:cubicBezTo>
                  <a:cubicBezTo>
                    <a:pt x="1771" y="2549"/>
                    <a:pt x="2533" y="3019"/>
                    <a:pt x="3182" y="3019"/>
                  </a:cubicBezTo>
                  <a:cubicBezTo>
                    <a:pt x="3229" y="3027"/>
                    <a:pt x="3273" y="3030"/>
                    <a:pt x="3315" y="3030"/>
                  </a:cubicBezTo>
                  <a:cubicBezTo>
                    <a:pt x="3770" y="3030"/>
                    <a:pt x="3907" y="2599"/>
                    <a:pt x="3742" y="2168"/>
                  </a:cubicBezTo>
                  <a:cubicBezTo>
                    <a:pt x="3541" y="1810"/>
                    <a:pt x="3093" y="1518"/>
                    <a:pt x="2801" y="1249"/>
                  </a:cubicBezTo>
                  <a:cubicBezTo>
                    <a:pt x="2533" y="958"/>
                    <a:pt x="2152" y="689"/>
                    <a:pt x="1771" y="398"/>
                  </a:cubicBezTo>
                  <a:cubicBezTo>
                    <a:pt x="1536" y="242"/>
                    <a:pt x="1149" y="1"/>
                    <a:pt x="801" y="1"/>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79"/>
            <p:cNvSpPr/>
            <p:nvPr/>
          </p:nvSpPr>
          <p:spPr>
            <a:xfrm>
              <a:off x="5009400" y="3385525"/>
              <a:ext cx="98050" cy="88350"/>
            </a:xfrm>
            <a:custGeom>
              <a:avLst/>
              <a:gdLst/>
              <a:ahLst/>
              <a:cxnLst/>
              <a:rect l="l" t="t" r="r" b="b"/>
              <a:pathLst>
                <a:path w="3922" h="3534" extrusionOk="0">
                  <a:moveTo>
                    <a:pt x="3044" y="1"/>
                  </a:moveTo>
                  <a:cubicBezTo>
                    <a:pt x="2719" y="1"/>
                    <a:pt x="2313" y="265"/>
                    <a:pt x="2062" y="442"/>
                  </a:cubicBezTo>
                  <a:cubicBezTo>
                    <a:pt x="1681" y="734"/>
                    <a:pt x="1323" y="1204"/>
                    <a:pt x="942" y="1473"/>
                  </a:cubicBezTo>
                  <a:cubicBezTo>
                    <a:pt x="561" y="1854"/>
                    <a:pt x="292" y="2324"/>
                    <a:pt x="91" y="2795"/>
                  </a:cubicBezTo>
                  <a:cubicBezTo>
                    <a:pt x="1" y="2884"/>
                    <a:pt x="91" y="2884"/>
                    <a:pt x="91" y="2974"/>
                  </a:cubicBezTo>
                  <a:lnTo>
                    <a:pt x="91" y="3153"/>
                  </a:lnTo>
                  <a:lnTo>
                    <a:pt x="91" y="3243"/>
                  </a:lnTo>
                  <a:cubicBezTo>
                    <a:pt x="91" y="3391"/>
                    <a:pt x="200" y="3479"/>
                    <a:pt x="329" y="3479"/>
                  </a:cubicBezTo>
                  <a:cubicBezTo>
                    <a:pt x="376" y="3479"/>
                    <a:pt x="424" y="3468"/>
                    <a:pt x="471" y="3444"/>
                  </a:cubicBezTo>
                  <a:cubicBezTo>
                    <a:pt x="561" y="3534"/>
                    <a:pt x="651" y="3534"/>
                    <a:pt x="763" y="3534"/>
                  </a:cubicBezTo>
                  <a:cubicBezTo>
                    <a:pt x="1502" y="3444"/>
                    <a:pt x="2331" y="2683"/>
                    <a:pt x="2801" y="2235"/>
                  </a:cubicBezTo>
                  <a:cubicBezTo>
                    <a:pt x="3361" y="1764"/>
                    <a:pt x="3921" y="913"/>
                    <a:pt x="3451" y="263"/>
                  </a:cubicBezTo>
                  <a:cubicBezTo>
                    <a:pt x="3359" y="72"/>
                    <a:pt x="3213" y="1"/>
                    <a:pt x="3044" y="1"/>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79"/>
            <p:cNvSpPr/>
            <p:nvPr/>
          </p:nvSpPr>
          <p:spPr>
            <a:xfrm>
              <a:off x="5023925" y="3444450"/>
              <a:ext cx="99775" cy="67300"/>
            </a:xfrm>
            <a:custGeom>
              <a:avLst/>
              <a:gdLst/>
              <a:ahLst/>
              <a:cxnLst/>
              <a:rect l="l" t="t" r="r" b="b"/>
              <a:pathLst>
                <a:path w="3991" h="2692" extrusionOk="0">
                  <a:moveTo>
                    <a:pt x="3241" y="1"/>
                  </a:moveTo>
                  <a:cubicBezTo>
                    <a:pt x="3147" y="1"/>
                    <a:pt x="3058" y="19"/>
                    <a:pt x="2982" y="57"/>
                  </a:cubicBezTo>
                  <a:cubicBezTo>
                    <a:pt x="2220" y="527"/>
                    <a:pt x="1391" y="1087"/>
                    <a:pt x="742" y="1737"/>
                  </a:cubicBezTo>
                  <a:cubicBezTo>
                    <a:pt x="540" y="1916"/>
                    <a:pt x="361" y="2006"/>
                    <a:pt x="182" y="2207"/>
                  </a:cubicBezTo>
                  <a:cubicBezTo>
                    <a:pt x="1" y="2368"/>
                    <a:pt x="144" y="2691"/>
                    <a:pt x="305" y="2691"/>
                  </a:cubicBezTo>
                  <a:cubicBezTo>
                    <a:pt x="324" y="2691"/>
                    <a:pt x="342" y="2687"/>
                    <a:pt x="361" y="2678"/>
                  </a:cubicBezTo>
                  <a:cubicBezTo>
                    <a:pt x="450" y="2566"/>
                    <a:pt x="450" y="2566"/>
                    <a:pt x="540" y="2566"/>
                  </a:cubicBezTo>
                  <a:lnTo>
                    <a:pt x="742" y="2566"/>
                  </a:lnTo>
                  <a:cubicBezTo>
                    <a:pt x="1481" y="2387"/>
                    <a:pt x="2310" y="2118"/>
                    <a:pt x="3072" y="1737"/>
                  </a:cubicBezTo>
                  <a:cubicBezTo>
                    <a:pt x="3430" y="1446"/>
                    <a:pt x="3990" y="1177"/>
                    <a:pt x="3990" y="617"/>
                  </a:cubicBezTo>
                  <a:cubicBezTo>
                    <a:pt x="3990" y="246"/>
                    <a:pt x="3587" y="1"/>
                    <a:pt x="3241" y="1"/>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79"/>
            <p:cNvSpPr/>
            <p:nvPr/>
          </p:nvSpPr>
          <p:spPr>
            <a:xfrm>
              <a:off x="5035175" y="3393750"/>
              <a:ext cx="51150" cy="47650"/>
            </a:xfrm>
            <a:custGeom>
              <a:avLst/>
              <a:gdLst/>
              <a:ahLst/>
              <a:cxnLst/>
              <a:rect l="l" t="t" r="r" b="b"/>
              <a:pathLst>
                <a:path w="2046" h="1906" extrusionOk="0">
                  <a:moveTo>
                    <a:pt x="1869" y="0"/>
                  </a:moveTo>
                  <a:cubicBezTo>
                    <a:pt x="1840" y="0"/>
                    <a:pt x="1807" y="7"/>
                    <a:pt x="1770" y="24"/>
                  </a:cubicBezTo>
                  <a:cubicBezTo>
                    <a:pt x="1412" y="113"/>
                    <a:pt x="1121" y="405"/>
                    <a:pt x="852" y="584"/>
                  </a:cubicBezTo>
                  <a:cubicBezTo>
                    <a:pt x="561" y="875"/>
                    <a:pt x="90" y="1144"/>
                    <a:pt x="90" y="1525"/>
                  </a:cubicBezTo>
                  <a:cubicBezTo>
                    <a:pt x="0" y="1614"/>
                    <a:pt x="90" y="1704"/>
                    <a:pt x="90" y="1704"/>
                  </a:cubicBezTo>
                  <a:cubicBezTo>
                    <a:pt x="90" y="1794"/>
                    <a:pt x="90" y="1906"/>
                    <a:pt x="180" y="1906"/>
                  </a:cubicBezTo>
                  <a:cubicBezTo>
                    <a:pt x="292" y="1906"/>
                    <a:pt x="381" y="1906"/>
                    <a:pt x="471" y="1794"/>
                  </a:cubicBezTo>
                  <a:cubicBezTo>
                    <a:pt x="650" y="1794"/>
                    <a:pt x="941" y="1614"/>
                    <a:pt x="1031" y="1525"/>
                  </a:cubicBezTo>
                  <a:cubicBezTo>
                    <a:pt x="1300" y="1233"/>
                    <a:pt x="1591" y="1054"/>
                    <a:pt x="1681" y="785"/>
                  </a:cubicBezTo>
                  <a:cubicBezTo>
                    <a:pt x="1770" y="673"/>
                    <a:pt x="1770" y="584"/>
                    <a:pt x="1860" y="494"/>
                  </a:cubicBezTo>
                  <a:cubicBezTo>
                    <a:pt x="1860" y="494"/>
                    <a:pt x="1972" y="405"/>
                    <a:pt x="1972" y="315"/>
                  </a:cubicBezTo>
                  <a:cubicBezTo>
                    <a:pt x="2045" y="150"/>
                    <a:pt x="1999" y="0"/>
                    <a:pt x="1869"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79"/>
            <p:cNvSpPr/>
            <p:nvPr/>
          </p:nvSpPr>
          <p:spPr>
            <a:xfrm>
              <a:off x="5065425" y="3452575"/>
              <a:ext cx="51550" cy="33075"/>
            </a:xfrm>
            <a:custGeom>
              <a:avLst/>
              <a:gdLst/>
              <a:ahLst/>
              <a:cxnLst/>
              <a:rect l="l" t="t" r="r" b="b"/>
              <a:pathLst>
                <a:path w="2062" h="1323" extrusionOk="0">
                  <a:moveTo>
                    <a:pt x="1412" y="1"/>
                  </a:moveTo>
                  <a:lnTo>
                    <a:pt x="1412" y="113"/>
                  </a:lnTo>
                  <a:cubicBezTo>
                    <a:pt x="941" y="113"/>
                    <a:pt x="471" y="381"/>
                    <a:pt x="202" y="673"/>
                  </a:cubicBezTo>
                  <a:cubicBezTo>
                    <a:pt x="90" y="852"/>
                    <a:pt x="0" y="1031"/>
                    <a:pt x="90" y="1233"/>
                  </a:cubicBezTo>
                  <a:cubicBezTo>
                    <a:pt x="202" y="1322"/>
                    <a:pt x="291" y="1322"/>
                    <a:pt x="291" y="1322"/>
                  </a:cubicBezTo>
                  <a:lnTo>
                    <a:pt x="381" y="1322"/>
                  </a:lnTo>
                  <a:cubicBezTo>
                    <a:pt x="560" y="1322"/>
                    <a:pt x="762" y="1233"/>
                    <a:pt x="852" y="1121"/>
                  </a:cubicBezTo>
                  <a:cubicBezTo>
                    <a:pt x="941" y="942"/>
                    <a:pt x="1120" y="852"/>
                    <a:pt x="1322" y="762"/>
                  </a:cubicBezTo>
                  <a:lnTo>
                    <a:pt x="1412" y="762"/>
                  </a:lnTo>
                  <a:cubicBezTo>
                    <a:pt x="1501" y="673"/>
                    <a:pt x="2061" y="113"/>
                    <a:pt x="159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79"/>
            <p:cNvSpPr/>
            <p:nvPr/>
          </p:nvSpPr>
          <p:spPr>
            <a:xfrm>
              <a:off x="4766900" y="3403850"/>
              <a:ext cx="60500" cy="48750"/>
            </a:xfrm>
            <a:custGeom>
              <a:avLst/>
              <a:gdLst/>
              <a:ahLst/>
              <a:cxnLst/>
              <a:rect l="l" t="t" r="r" b="b"/>
              <a:pathLst>
                <a:path w="2420" h="1950" extrusionOk="0">
                  <a:moveTo>
                    <a:pt x="269" y="1"/>
                  </a:moveTo>
                  <a:cubicBezTo>
                    <a:pt x="90" y="1"/>
                    <a:pt x="0" y="90"/>
                    <a:pt x="0" y="269"/>
                  </a:cubicBezTo>
                  <a:cubicBezTo>
                    <a:pt x="0" y="561"/>
                    <a:pt x="269" y="829"/>
                    <a:pt x="471" y="941"/>
                  </a:cubicBezTo>
                  <a:cubicBezTo>
                    <a:pt x="941" y="1300"/>
                    <a:pt x="1501" y="1770"/>
                    <a:pt x="2062" y="1950"/>
                  </a:cubicBezTo>
                  <a:cubicBezTo>
                    <a:pt x="2151" y="1950"/>
                    <a:pt x="2330" y="1950"/>
                    <a:pt x="2330" y="1770"/>
                  </a:cubicBezTo>
                  <a:cubicBezTo>
                    <a:pt x="2420" y="1502"/>
                    <a:pt x="2330" y="1300"/>
                    <a:pt x="2151" y="1121"/>
                  </a:cubicBezTo>
                  <a:cubicBezTo>
                    <a:pt x="1770" y="561"/>
                    <a:pt x="1031" y="180"/>
                    <a:pt x="381" y="90"/>
                  </a:cubicBezTo>
                  <a:cubicBezTo>
                    <a:pt x="381" y="90"/>
                    <a:pt x="381" y="1"/>
                    <a:pt x="269"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79"/>
            <p:cNvSpPr/>
            <p:nvPr/>
          </p:nvSpPr>
          <p:spPr>
            <a:xfrm>
              <a:off x="5023925" y="3408325"/>
              <a:ext cx="76800" cy="63325"/>
            </a:xfrm>
            <a:custGeom>
              <a:avLst/>
              <a:gdLst/>
              <a:ahLst/>
              <a:cxnLst/>
              <a:rect l="l" t="t" r="r" b="b"/>
              <a:pathLst>
                <a:path w="3072" h="2533" extrusionOk="0">
                  <a:moveTo>
                    <a:pt x="3072" y="1"/>
                  </a:moveTo>
                  <a:cubicBezTo>
                    <a:pt x="2982" y="1"/>
                    <a:pt x="2982" y="1"/>
                    <a:pt x="2870" y="90"/>
                  </a:cubicBezTo>
                  <a:cubicBezTo>
                    <a:pt x="2601" y="292"/>
                    <a:pt x="2422" y="561"/>
                    <a:pt x="2220" y="852"/>
                  </a:cubicBezTo>
                  <a:cubicBezTo>
                    <a:pt x="1818" y="1318"/>
                    <a:pt x="1324" y="1692"/>
                    <a:pt x="870" y="1692"/>
                  </a:cubicBezTo>
                  <a:cubicBezTo>
                    <a:pt x="691" y="1692"/>
                    <a:pt x="519" y="1635"/>
                    <a:pt x="361" y="1502"/>
                  </a:cubicBezTo>
                  <a:cubicBezTo>
                    <a:pt x="319" y="1460"/>
                    <a:pt x="276" y="1443"/>
                    <a:pt x="236" y="1443"/>
                  </a:cubicBezTo>
                  <a:cubicBezTo>
                    <a:pt x="104" y="1443"/>
                    <a:pt x="1" y="1633"/>
                    <a:pt x="70" y="1771"/>
                  </a:cubicBezTo>
                  <a:cubicBezTo>
                    <a:pt x="182" y="1883"/>
                    <a:pt x="271" y="1972"/>
                    <a:pt x="450" y="2062"/>
                  </a:cubicBezTo>
                  <a:cubicBezTo>
                    <a:pt x="361" y="2062"/>
                    <a:pt x="361" y="2151"/>
                    <a:pt x="361" y="2151"/>
                  </a:cubicBezTo>
                  <a:lnTo>
                    <a:pt x="361" y="2241"/>
                  </a:lnTo>
                  <a:cubicBezTo>
                    <a:pt x="361" y="2443"/>
                    <a:pt x="450" y="2443"/>
                    <a:pt x="540" y="2532"/>
                  </a:cubicBezTo>
                  <a:cubicBezTo>
                    <a:pt x="1190" y="2241"/>
                    <a:pt x="1862" y="1681"/>
                    <a:pt x="2220" y="1323"/>
                  </a:cubicBezTo>
                  <a:cubicBezTo>
                    <a:pt x="2601" y="1031"/>
                    <a:pt x="2982" y="471"/>
                    <a:pt x="307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79"/>
            <p:cNvSpPr/>
            <p:nvPr/>
          </p:nvSpPr>
          <p:spPr>
            <a:xfrm>
              <a:off x="4766900" y="3436325"/>
              <a:ext cx="67800" cy="35325"/>
            </a:xfrm>
            <a:custGeom>
              <a:avLst/>
              <a:gdLst/>
              <a:ahLst/>
              <a:cxnLst/>
              <a:rect l="l" t="t" r="r" b="b"/>
              <a:pathLst>
                <a:path w="2712" h="1413" extrusionOk="0">
                  <a:moveTo>
                    <a:pt x="0" y="1"/>
                  </a:moveTo>
                  <a:lnTo>
                    <a:pt x="0" y="91"/>
                  </a:lnTo>
                  <a:cubicBezTo>
                    <a:pt x="22" y="91"/>
                    <a:pt x="43" y="92"/>
                    <a:pt x="65" y="95"/>
                  </a:cubicBezTo>
                  <a:lnTo>
                    <a:pt x="65" y="95"/>
                  </a:lnTo>
                  <a:cubicBezTo>
                    <a:pt x="42" y="65"/>
                    <a:pt x="21" y="34"/>
                    <a:pt x="0" y="1"/>
                  </a:cubicBezTo>
                  <a:close/>
                  <a:moveTo>
                    <a:pt x="65" y="95"/>
                  </a:moveTo>
                  <a:cubicBezTo>
                    <a:pt x="245" y="331"/>
                    <a:pt x="501" y="481"/>
                    <a:pt x="740" y="561"/>
                  </a:cubicBezTo>
                  <a:cubicBezTo>
                    <a:pt x="1210" y="942"/>
                    <a:pt x="1860" y="1323"/>
                    <a:pt x="2510" y="1412"/>
                  </a:cubicBezTo>
                  <a:cubicBezTo>
                    <a:pt x="2711" y="1323"/>
                    <a:pt x="2711" y="942"/>
                    <a:pt x="2420" y="942"/>
                  </a:cubicBezTo>
                  <a:cubicBezTo>
                    <a:pt x="1949" y="942"/>
                    <a:pt x="1681" y="763"/>
                    <a:pt x="1210" y="561"/>
                  </a:cubicBezTo>
                  <a:cubicBezTo>
                    <a:pt x="941" y="471"/>
                    <a:pt x="740" y="471"/>
                    <a:pt x="561" y="292"/>
                  </a:cubicBezTo>
                  <a:cubicBezTo>
                    <a:pt x="403" y="213"/>
                    <a:pt x="227" y="117"/>
                    <a:pt x="65" y="95"/>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79"/>
            <p:cNvSpPr/>
            <p:nvPr/>
          </p:nvSpPr>
          <p:spPr>
            <a:xfrm>
              <a:off x="4762425" y="3566775"/>
              <a:ext cx="126025" cy="62925"/>
            </a:xfrm>
            <a:custGeom>
              <a:avLst/>
              <a:gdLst/>
              <a:ahLst/>
              <a:cxnLst/>
              <a:rect l="l" t="t" r="r" b="b"/>
              <a:pathLst>
                <a:path w="5041" h="2517" extrusionOk="0">
                  <a:moveTo>
                    <a:pt x="1273" y="1"/>
                  </a:moveTo>
                  <a:cubicBezTo>
                    <a:pt x="1152" y="1"/>
                    <a:pt x="1034" y="8"/>
                    <a:pt x="919" y="25"/>
                  </a:cubicBezTo>
                  <a:cubicBezTo>
                    <a:pt x="448" y="25"/>
                    <a:pt x="0" y="294"/>
                    <a:pt x="90" y="854"/>
                  </a:cubicBezTo>
                  <a:cubicBezTo>
                    <a:pt x="179" y="1414"/>
                    <a:pt x="1210" y="1795"/>
                    <a:pt x="1680" y="1974"/>
                  </a:cubicBezTo>
                  <a:cubicBezTo>
                    <a:pt x="2135" y="2120"/>
                    <a:pt x="3018" y="2516"/>
                    <a:pt x="3682" y="2516"/>
                  </a:cubicBezTo>
                  <a:cubicBezTo>
                    <a:pt x="3836" y="2516"/>
                    <a:pt x="3978" y="2495"/>
                    <a:pt x="4100" y="2445"/>
                  </a:cubicBezTo>
                  <a:cubicBezTo>
                    <a:pt x="4369" y="2265"/>
                    <a:pt x="4570" y="1974"/>
                    <a:pt x="4481" y="1795"/>
                  </a:cubicBezTo>
                  <a:lnTo>
                    <a:pt x="4750" y="1795"/>
                  </a:lnTo>
                  <a:cubicBezTo>
                    <a:pt x="5041" y="1795"/>
                    <a:pt x="5041" y="1325"/>
                    <a:pt x="4750" y="1325"/>
                  </a:cubicBezTo>
                  <a:lnTo>
                    <a:pt x="4570" y="1325"/>
                  </a:lnTo>
                  <a:cubicBezTo>
                    <a:pt x="4010" y="1235"/>
                    <a:pt x="3719" y="675"/>
                    <a:pt x="3249" y="473"/>
                  </a:cubicBezTo>
                  <a:cubicBezTo>
                    <a:pt x="2697" y="245"/>
                    <a:pt x="1952" y="1"/>
                    <a:pt x="1273" y="1"/>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79"/>
            <p:cNvSpPr/>
            <p:nvPr/>
          </p:nvSpPr>
          <p:spPr>
            <a:xfrm>
              <a:off x="4976925" y="3572425"/>
              <a:ext cx="104750" cy="69825"/>
            </a:xfrm>
            <a:custGeom>
              <a:avLst/>
              <a:gdLst/>
              <a:ahLst/>
              <a:cxnLst/>
              <a:rect l="l" t="t" r="r" b="b"/>
              <a:pathLst>
                <a:path w="4190" h="2793" extrusionOk="0">
                  <a:moveTo>
                    <a:pt x="3171" y="1"/>
                  </a:moveTo>
                  <a:cubicBezTo>
                    <a:pt x="3098" y="1"/>
                    <a:pt x="3025" y="23"/>
                    <a:pt x="2980" y="68"/>
                  </a:cubicBezTo>
                  <a:cubicBezTo>
                    <a:pt x="2711" y="247"/>
                    <a:pt x="2330" y="449"/>
                    <a:pt x="2151" y="718"/>
                  </a:cubicBezTo>
                  <a:cubicBezTo>
                    <a:pt x="1770" y="919"/>
                    <a:pt x="1502" y="1099"/>
                    <a:pt x="1210" y="1278"/>
                  </a:cubicBezTo>
                  <a:cubicBezTo>
                    <a:pt x="740" y="1569"/>
                    <a:pt x="90" y="1927"/>
                    <a:pt x="1" y="2488"/>
                  </a:cubicBezTo>
                  <a:cubicBezTo>
                    <a:pt x="1" y="2600"/>
                    <a:pt x="90" y="2779"/>
                    <a:pt x="180" y="2779"/>
                  </a:cubicBezTo>
                  <a:cubicBezTo>
                    <a:pt x="274" y="2788"/>
                    <a:pt x="364" y="2792"/>
                    <a:pt x="450" y="2792"/>
                  </a:cubicBezTo>
                  <a:cubicBezTo>
                    <a:pt x="1218" y="2792"/>
                    <a:pt x="1665" y="2452"/>
                    <a:pt x="2330" y="2129"/>
                  </a:cubicBezTo>
                  <a:cubicBezTo>
                    <a:pt x="2980" y="1838"/>
                    <a:pt x="3540" y="1659"/>
                    <a:pt x="3831" y="919"/>
                  </a:cubicBezTo>
                  <a:lnTo>
                    <a:pt x="3831" y="807"/>
                  </a:lnTo>
                  <a:lnTo>
                    <a:pt x="3921" y="807"/>
                  </a:lnTo>
                  <a:cubicBezTo>
                    <a:pt x="4100" y="807"/>
                    <a:pt x="4190" y="628"/>
                    <a:pt x="4100" y="449"/>
                  </a:cubicBezTo>
                  <a:cubicBezTo>
                    <a:pt x="3921" y="158"/>
                    <a:pt x="3630" y="68"/>
                    <a:pt x="3361" y="68"/>
                  </a:cubicBezTo>
                  <a:cubicBezTo>
                    <a:pt x="3316" y="23"/>
                    <a:pt x="3243" y="1"/>
                    <a:pt x="3171" y="1"/>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79"/>
            <p:cNvSpPr/>
            <p:nvPr/>
          </p:nvSpPr>
          <p:spPr>
            <a:xfrm>
              <a:off x="4983650" y="3586425"/>
              <a:ext cx="93550" cy="55475"/>
            </a:xfrm>
            <a:custGeom>
              <a:avLst/>
              <a:gdLst/>
              <a:ahLst/>
              <a:cxnLst/>
              <a:rect l="l" t="t" r="r" b="b"/>
              <a:pathLst>
                <a:path w="3742" h="2219" extrusionOk="0">
                  <a:moveTo>
                    <a:pt x="3319" y="1"/>
                  </a:moveTo>
                  <a:cubicBezTo>
                    <a:pt x="3271" y="1"/>
                    <a:pt x="3226" y="23"/>
                    <a:pt x="3182" y="68"/>
                  </a:cubicBezTo>
                  <a:cubicBezTo>
                    <a:pt x="2532" y="539"/>
                    <a:pt x="1882" y="807"/>
                    <a:pt x="1233" y="1188"/>
                  </a:cubicBezTo>
                  <a:cubicBezTo>
                    <a:pt x="1121" y="1188"/>
                    <a:pt x="1031" y="1188"/>
                    <a:pt x="1031" y="1278"/>
                  </a:cubicBezTo>
                  <a:cubicBezTo>
                    <a:pt x="1031" y="1099"/>
                    <a:pt x="1121" y="1009"/>
                    <a:pt x="1233" y="919"/>
                  </a:cubicBezTo>
                  <a:cubicBezTo>
                    <a:pt x="1412" y="628"/>
                    <a:pt x="1681" y="449"/>
                    <a:pt x="1793" y="158"/>
                  </a:cubicBezTo>
                  <a:lnTo>
                    <a:pt x="1793" y="158"/>
                  </a:lnTo>
                  <a:cubicBezTo>
                    <a:pt x="1501" y="359"/>
                    <a:pt x="1233" y="539"/>
                    <a:pt x="941" y="718"/>
                  </a:cubicBezTo>
                  <a:cubicBezTo>
                    <a:pt x="672" y="919"/>
                    <a:pt x="292" y="1099"/>
                    <a:pt x="0" y="1367"/>
                  </a:cubicBezTo>
                  <a:lnTo>
                    <a:pt x="0" y="1479"/>
                  </a:lnTo>
                  <a:cubicBezTo>
                    <a:pt x="0" y="1659"/>
                    <a:pt x="112" y="1838"/>
                    <a:pt x="202" y="1838"/>
                  </a:cubicBezTo>
                  <a:lnTo>
                    <a:pt x="202" y="1928"/>
                  </a:lnTo>
                  <a:cubicBezTo>
                    <a:pt x="112" y="2040"/>
                    <a:pt x="202" y="2129"/>
                    <a:pt x="202" y="2219"/>
                  </a:cubicBezTo>
                  <a:lnTo>
                    <a:pt x="292" y="2219"/>
                  </a:lnTo>
                  <a:cubicBezTo>
                    <a:pt x="941" y="2219"/>
                    <a:pt x="1501" y="1928"/>
                    <a:pt x="2061" y="1569"/>
                  </a:cubicBezTo>
                  <a:cubicBezTo>
                    <a:pt x="2353" y="1479"/>
                    <a:pt x="2622" y="1278"/>
                    <a:pt x="2801" y="1188"/>
                  </a:cubicBezTo>
                  <a:cubicBezTo>
                    <a:pt x="3002" y="1099"/>
                    <a:pt x="3182" y="919"/>
                    <a:pt x="3361" y="807"/>
                  </a:cubicBezTo>
                  <a:cubicBezTo>
                    <a:pt x="3473" y="628"/>
                    <a:pt x="3473" y="539"/>
                    <a:pt x="3562" y="359"/>
                  </a:cubicBezTo>
                  <a:lnTo>
                    <a:pt x="3562" y="247"/>
                  </a:lnTo>
                  <a:lnTo>
                    <a:pt x="3742" y="247"/>
                  </a:lnTo>
                  <a:cubicBezTo>
                    <a:pt x="3742" y="175"/>
                    <a:pt x="3624" y="44"/>
                    <a:pt x="3532" y="44"/>
                  </a:cubicBezTo>
                  <a:cubicBezTo>
                    <a:pt x="3510" y="44"/>
                    <a:pt x="3490" y="51"/>
                    <a:pt x="3473" y="68"/>
                  </a:cubicBezTo>
                  <a:cubicBezTo>
                    <a:pt x="3417" y="23"/>
                    <a:pt x="3366" y="1"/>
                    <a:pt x="3319"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79"/>
            <p:cNvSpPr/>
            <p:nvPr/>
          </p:nvSpPr>
          <p:spPr>
            <a:xfrm>
              <a:off x="4780900" y="3594225"/>
              <a:ext cx="95800" cy="35475"/>
            </a:xfrm>
            <a:custGeom>
              <a:avLst/>
              <a:gdLst/>
              <a:ahLst/>
              <a:cxnLst/>
              <a:rect l="l" t="t" r="r" b="b"/>
              <a:pathLst>
                <a:path w="3832" h="1419" extrusionOk="0">
                  <a:moveTo>
                    <a:pt x="572" y="0"/>
                  </a:moveTo>
                  <a:cubicBezTo>
                    <a:pt x="515" y="0"/>
                    <a:pt x="471" y="74"/>
                    <a:pt x="471" y="137"/>
                  </a:cubicBezTo>
                  <a:lnTo>
                    <a:pt x="381" y="137"/>
                  </a:lnTo>
                  <a:cubicBezTo>
                    <a:pt x="180" y="137"/>
                    <a:pt x="1" y="406"/>
                    <a:pt x="180" y="607"/>
                  </a:cubicBezTo>
                  <a:cubicBezTo>
                    <a:pt x="471" y="697"/>
                    <a:pt x="740" y="787"/>
                    <a:pt x="941" y="876"/>
                  </a:cubicBezTo>
                  <a:cubicBezTo>
                    <a:pt x="1396" y="1022"/>
                    <a:pt x="2279" y="1418"/>
                    <a:pt x="2943" y="1418"/>
                  </a:cubicBezTo>
                  <a:cubicBezTo>
                    <a:pt x="3097" y="1418"/>
                    <a:pt x="3239" y="1397"/>
                    <a:pt x="3361" y="1347"/>
                  </a:cubicBezTo>
                  <a:cubicBezTo>
                    <a:pt x="3630" y="1167"/>
                    <a:pt x="3831" y="876"/>
                    <a:pt x="3742" y="697"/>
                  </a:cubicBezTo>
                  <a:lnTo>
                    <a:pt x="3831" y="697"/>
                  </a:lnTo>
                  <a:cubicBezTo>
                    <a:pt x="3831" y="495"/>
                    <a:pt x="3742" y="316"/>
                    <a:pt x="3540" y="137"/>
                  </a:cubicBezTo>
                  <a:cubicBezTo>
                    <a:pt x="3451" y="137"/>
                    <a:pt x="3451" y="47"/>
                    <a:pt x="3361" y="47"/>
                  </a:cubicBezTo>
                  <a:cubicBezTo>
                    <a:pt x="3271" y="47"/>
                    <a:pt x="3182" y="137"/>
                    <a:pt x="3182" y="227"/>
                  </a:cubicBezTo>
                  <a:cubicBezTo>
                    <a:pt x="3182" y="380"/>
                    <a:pt x="3019" y="436"/>
                    <a:pt x="2776" y="436"/>
                  </a:cubicBezTo>
                  <a:cubicBezTo>
                    <a:pt x="2134" y="436"/>
                    <a:pt x="926" y="47"/>
                    <a:pt x="650" y="47"/>
                  </a:cubicBezTo>
                  <a:cubicBezTo>
                    <a:pt x="623" y="14"/>
                    <a:pt x="597" y="0"/>
                    <a:pt x="572"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79"/>
            <p:cNvSpPr/>
            <p:nvPr/>
          </p:nvSpPr>
          <p:spPr>
            <a:xfrm>
              <a:off x="4633600" y="3632575"/>
              <a:ext cx="266050" cy="263050"/>
            </a:xfrm>
            <a:custGeom>
              <a:avLst/>
              <a:gdLst/>
              <a:ahLst/>
              <a:cxnLst/>
              <a:rect l="l" t="t" r="r" b="b"/>
              <a:pathLst>
                <a:path w="10642" h="10522" extrusionOk="0">
                  <a:moveTo>
                    <a:pt x="5235" y="1"/>
                  </a:moveTo>
                  <a:cubicBezTo>
                    <a:pt x="4769" y="1"/>
                    <a:pt x="4302" y="127"/>
                    <a:pt x="4302" y="642"/>
                  </a:cubicBezTo>
                  <a:cubicBezTo>
                    <a:pt x="3182" y="1672"/>
                    <a:pt x="2151" y="2703"/>
                    <a:pt x="1793" y="4293"/>
                  </a:cubicBezTo>
                  <a:cubicBezTo>
                    <a:pt x="1681" y="4674"/>
                    <a:pt x="1591" y="5122"/>
                    <a:pt x="1502" y="5593"/>
                  </a:cubicBezTo>
                  <a:cubicBezTo>
                    <a:pt x="1233" y="6242"/>
                    <a:pt x="1121" y="7004"/>
                    <a:pt x="1031" y="7743"/>
                  </a:cubicBezTo>
                  <a:cubicBezTo>
                    <a:pt x="852" y="8035"/>
                    <a:pt x="762" y="8303"/>
                    <a:pt x="561" y="8595"/>
                  </a:cubicBezTo>
                  <a:lnTo>
                    <a:pt x="561" y="8774"/>
                  </a:lnTo>
                  <a:cubicBezTo>
                    <a:pt x="381" y="9244"/>
                    <a:pt x="202" y="9715"/>
                    <a:pt x="113" y="10163"/>
                  </a:cubicBezTo>
                  <a:cubicBezTo>
                    <a:pt x="1" y="10275"/>
                    <a:pt x="113" y="10364"/>
                    <a:pt x="202" y="10364"/>
                  </a:cubicBezTo>
                  <a:lnTo>
                    <a:pt x="292" y="10454"/>
                  </a:lnTo>
                  <a:cubicBezTo>
                    <a:pt x="337" y="10499"/>
                    <a:pt x="381" y="10521"/>
                    <a:pt x="426" y="10521"/>
                  </a:cubicBezTo>
                  <a:cubicBezTo>
                    <a:pt x="471" y="10521"/>
                    <a:pt x="516" y="10499"/>
                    <a:pt x="561" y="10454"/>
                  </a:cubicBezTo>
                  <a:cubicBezTo>
                    <a:pt x="1793" y="9715"/>
                    <a:pt x="3092" y="8684"/>
                    <a:pt x="3271" y="7273"/>
                  </a:cubicBezTo>
                  <a:cubicBezTo>
                    <a:pt x="3361" y="6242"/>
                    <a:pt x="3473" y="5413"/>
                    <a:pt x="3742" y="4383"/>
                  </a:cubicBezTo>
                  <a:cubicBezTo>
                    <a:pt x="4033" y="3352"/>
                    <a:pt x="4593" y="2434"/>
                    <a:pt x="5153" y="1493"/>
                  </a:cubicBezTo>
                  <a:cubicBezTo>
                    <a:pt x="5803" y="1874"/>
                    <a:pt x="6542" y="1874"/>
                    <a:pt x="7192" y="1874"/>
                  </a:cubicBezTo>
                  <a:cubicBezTo>
                    <a:pt x="7501" y="1903"/>
                    <a:pt x="7849" y="1933"/>
                    <a:pt x="8204" y="1933"/>
                  </a:cubicBezTo>
                  <a:cubicBezTo>
                    <a:pt x="8929" y="1933"/>
                    <a:pt x="9683" y="1810"/>
                    <a:pt x="10194" y="1314"/>
                  </a:cubicBezTo>
                  <a:cubicBezTo>
                    <a:pt x="10642" y="843"/>
                    <a:pt x="10194" y="373"/>
                    <a:pt x="9723" y="283"/>
                  </a:cubicBezTo>
                  <a:cubicBezTo>
                    <a:pt x="9596" y="253"/>
                    <a:pt x="9450" y="243"/>
                    <a:pt x="9296" y="243"/>
                  </a:cubicBezTo>
                  <a:cubicBezTo>
                    <a:pt x="8989" y="243"/>
                    <a:pt x="8656" y="283"/>
                    <a:pt x="8402" y="283"/>
                  </a:cubicBezTo>
                  <a:cubicBezTo>
                    <a:pt x="8184" y="307"/>
                    <a:pt x="7972" y="318"/>
                    <a:pt x="7763" y="318"/>
                  </a:cubicBezTo>
                  <a:cubicBezTo>
                    <a:pt x="7176" y="318"/>
                    <a:pt x="6610" y="230"/>
                    <a:pt x="5982" y="82"/>
                  </a:cubicBezTo>
                  <a:cubicBezTo>
                    <a:pt x="5804" y="48"/>
                    <a:pt x="5520" y="1"/>
                    <a:pt x="5235" y="1"/>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79"/>
            <p:cNvSpPr/>
            <p:nvPr/>
          </p:nvSpPr>
          <p:spPr>
            <a:xfrm>
              <a:off x="4647600" y="3657775"/>
              <a:ext cx="93550" cy="215400"/>
            </a:xfrm>
            <a:custGeom>
              <a:avLst/>
              <a:gdLst/>
              <a:ahLst/>
              <a:cxnLst/>
              <a:rect l="l" t="t" r="r" b="b"/>
              <a:pathLst>
                <a:path w="3742" h="8616" extrusionOk="0">
                  <a:moveTo>
                    <a:pt x="3496" y="1"/>
                  </a:moveTo>
                  <a:cubicBezTo>
                    <a:pt x="3412" y="1"/>
                    <a:pt x="3323" y="52"/>
                    <a:pt x="3271" y="104"/>
                  </a:cubicBezTo>
                  <a:cubicBezTo>
                    <a:pt x="3092" y="306"/>
                    <a:pt x="2913" y="575"/>
                    <a:pt x="2711" y="866"/>
                  </a:cubicBezTo>
                  <a:cubicBezTo>
                    <a:pt x="2241" y="1515"/>
                    <a:pt x="1972" y="2255"/>
                    <a:pt x="1681" y="2904"/>
                  </a:cubicBezTo>
                  <a:cubicBezTo>
                    <a:pt x="1322" y="4025"/>
                    <a:pt x="1121" y="5145"/>
                    <a:pt x="852" y="6355"/>
                  </a:cubicBezTo>
                  <a:cubicBezTo>
                    <a:pt x="762" y="6825"/>
                    <a:pt x="561" y="7295"/>
                    <a:pt x="292" y="7766"/>
                  </a:cubicBezTo>
                  <a:cubicBezTo>
                    <a:pt x="292" y="7945"/>
                    <a:pt x="1" y="8416"/>
                    <a:pt x="202" y="8595"/>
                  </a:cubicBezTo>
                  <a:cubicBezTo>
                    <a:pt x="228" y="8609"/>
                    <a:pt x="254" y="8616"/>
                    <a:pt x="283" y="8616"/>
                  </a:cubicBezTo>
                  <a:cubicBezTo>
                    <a:pt x="653" y="8616"/>
                    <a:pt x="1239" y="7468"/>
                    <a:pt x="1322" y="7385"/>
                  </a:cubicBezTo>
                  <a:cubicBezTo>
                    <a:pt x="1882" y="6355"/>
                    <a:pt x="2151" y="5346"/>
                    <a:pt x="2443" y="4226"/>
                  </a:cubicBezTo>
                  <a:cubicBezTo>
                    <a:pt x="2532" y="3756"/>
                    <a:pt x="2622" y="3196"/>
                    <a:pt x="2711" y="2636"/>
                  </a:cubicBezTo>
                  <a:cubicBezTo>
                    <a:pt x="2913" y="1986"/>
                    <a:pt x="3182" y="1426"/>
                    <a:pt x="3473" y="866"/>
                  </a:cubicBezTo>
                  <a:cubicBezTo>
                    <a:pt x="3563" y="664"/>
                    <a:pt x="3742" y="306"/>
                    <a:pt x="3652" y="104"/>
                  </a:cubicBezTo>
                  <a:cubicBezTo>
                    <a:pt x="3614" y="28"/>
                    <a:pt x="3557" y="1"/>
                    <a:pt x="3496"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79"/>
            <p:cNvSpPr/>
            <p:nvPr/>
          </p:nvSpPr>
          <p:spPr>
            <a:xfrm>
              <a:off x="4717600" y="3641875"/>
              <a:ext cx="165825" cy="144525"/>
            </a:xfrm>
            <a:custGeom>
              <a:avLst/>
              <a:gdLst/>
              <a:ahLst/>
              <a:cxnLst/>
              <a:rect l="l" t="t" r="r" b="b"/>
              <a:pathLst>
                <a:path w="6633" h="5781" extrusionOk="0">
                  <a:moveTo>
                    <a:pt x="6274" y="1"/>
                  </a:moveTo>
                  <a:cubicBezTo>
                    <a:pt x="5602" y="270"/>
                    <a:pt x="4952" y="471"/>
                    <a:pt x="4302" y="471"/>
                  </a:cubicBezTo>
                  <a:cubicBezTo>
                    <a:pt x="3563" y="471"/>
                    <a:pt x="2913" y="382"/>
                    <a:pt x="2152" y="382"/>
                  </a:cubicBezTo>
                  <a:lnTo>
                    <a:pt x="2152" y="270"/>
                  </a:lnTo>
                  <a:cubicBezTo>
                    <a:pt x="2100" y="244"/>
                    <a:pt x="2049" y="233"/>
                    <a:pt x="2000" y="233"/>
                  </a:cubicBezTo>
                  <a:cubicBezTo>
                    <a:pt x="1876" y="233"/>
                    <a:pt x="1761" y="302"/>
                    <a:pt x="1681" y="382"/>
                  </a:cubicBezTo>
                  <a:cubicBezTo>
                    <a:pt x="1502" y="1390"/>
                    <a:pt x="852" y="1950"/>
                    <a:pt x="471" y="2801"/>
                  </a:cubicBezTo>
                  <a:cubicBezTo>
                    <a:pt x="113" y="3742"/>
                    <a:pt x="1" y="4750"/>
                    <a:pt x="1" y="5781"/>
                  </a:cubicBezTo>
                  <a:cubicBezTo>
                    <a:pt x="113" y="5221"/>
                    <a:pt x="203" y="4661"/>
                    <a:pt x="382" y="4011"/>
                  </a:cubicBezTo>
                  <a:cubicBezTo>
                    <a:pt x="673" y="2980"/>
                    <a:pt x="1233" y="2062"/>
                    <a:pt x="1793" y="1121"/>
                  </a:cubicBezTo>
                  <a:cubicBezTo>
                    <a:pt x="2443" y="1502"/>
                    <a:pt x="3182" y="1502"/>
                    <a:pt x="3832" y="1502"/>
                  </a:cubicBezTo>
                  <a:cubicBezTo>
                    <a:pt x="4123" y="1591"/>
                    <a:pt x="4302" y="1591"/>
                    <a:pt x="4594" y="1591"/>
                  </a:cubicBezTo>
                  <a:cubicBezTo>
                    <a:pt x="5154" y="1211"/>
                    <a:pt x="5714" y="1031"/>
                    <a:pt x="6274" y="650"/>
                  </a:cubicBezTo>
                  <a:cubicBezTo>
                    <a:pt x="6363" y="561"/>
                    <a:pt x="6363" y="561"/>
                    <a:pt x="6453" y="561"/>
                  </a:cubicBezTo>
                  <a:cubicBezTo>
                    <a:pt x="6543" y="471"/>
                    <a:pt x="6632" y="382"/>
                    <a:pt x="6632" y="270"/>
                  </a:cubicBezTo>
                  <a:cubicBezTo>
                    <a:pt x="6632" y="90"/>
                    <a:pt x="6453" y="1"/>
                    <a:pt x="627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79"/>
            <p:cNvSpPr/>
            <p:nvPr/>
          </p:nvSpPr>
          <p:spPr>
            <a:xfrm>
              <a:off x="4965175" y="3635425"/>
              <a:ext cx="308050" cy="230500"/>
            </a:xfrm>
            <a:custGeom>
              <a:avLst/>
              <a:gdLst/>
              <a:ahLst/>
              <a:cxnLst/>
              <a:rect l="l" t="t" r="r" b="b"/>
              <a:pathLst>
                <a:path w="12322" h="9220" extrusionOk="0">
                  <a:moveTo>
                    <a:pt x="5442" y="0"/>
                  </a:moveTo>
                  <a:cubicBezTo>
                    <a:pt x="5045" y="0"/>
                    <a:pt x="4561" y="160"/>
                    <a:pt x="4301" y="259"/>
                  </a:cubicBezTo>
                  <a:cubicBezTo>
                    <a:pt x="3540" y="640"/>
                    <a:pt x="2890" y="819"/>
                    <a:pt x="2061" y="998"/>
                  </a:cubicBezTo>
                  <a:cubicBezTo>
                    <a:pt x="1680" y="1088"/>
                    <a:pt x="1120" y="1088"/>
                    <a:pt x="739" y="1289"/>
                  </a:cubicBezTo>
                  <a:cubicBezTo>
                    <a:pt x="291" y="1469"/>
                    <a:pt x="0" y="2029"/>
                    <a:pt x="560" y="2409"/>
                  </a:cubicBezTo>
                  <a:cubicBezTo>
                    <a:pt x="881" y="2621"/>
                    <a:pt x="1253" y="2698"/>
                    <a:pt x="1642" y="2698"/>
                  </a:cubicBezTo>
                  <a:cubicBezTo>
                    <a:pt x="2283" y="2698"/>
                    <a:pt x="2968" y="2487"/>
                    <a:pt x="3540" y="2320"/>
                  </a:cubicBezTo>
                  <a:cubicBezTo>
                    <a:pt x="4212" y="2118"/>
                    <a:pt x="4951" y="1939"/>
                    <a:pt x="5422" y="1469"/>
                  </a:cubicBezTo>
                  <a:cubicBezTo>
                    <a:pt x="6251" y="2208"/>
                    <a:pt x="6900" y="3059"/>
                    <a:pt x="7460" y="4000"/>
                  </a:cubicBezTo>
                  <a:cubicBezTo>
                    <a:pt x="8020" y="4919"/>
                    <a:pt x="8222" y="5770"/>
                    <a:pt x="8580" y="6599"/>
                  </a:cubicBezTo>
                  <a:cubicBezTo>
                    <a:pt x="9051" y="8010"/>
                    <a:pt x="10642" y="8750"/>
                    <a:pt x="11941" y="9220"/>
                  </a:cubicBezTo>
                  <a:cubicBezTo>
                    <a:pt x="12053" y="9220"/>
                    <a:pt x="12143" y="9220"/>
                    <a:pt x="12232" y="9130"/>
                  </a:cubicBezTo>
                  <a:lnTo>
                    <a:pt x="12322" y="9041"/>
                  </a:lnTo>
                  <a:lnTo>
                    <a:pt x="12322" y="8750"/>
                  </a:lnTo>
                  <a:cubicBezTo>
                    <a:pt x="12143" y="8369"/>
                    <a:pt x="11851" y="8010"/>
                    <a:pt x="11493" y="7540"/>
                  </a:cubicBezTo>
                  <a:lnTo>
                    <a:pt x="11493" y="7361"/>
                  </a:lnTo>
                  <a:cubicBezTo>
                    <a:pt x="11291" y="7159"/>
                    <a:pt x="11112" y="6890"/>
                    <a:pt x="10821" y="6599"/>
                  </a:cubicBezTo>
                  <a:cubicBezTo>
                    <a:pt x="10642" y="5949"/>
                    <a:pt x="10261" y="5299"/>
                    <a:pt x="9902" y="4650"/>
                  </a:cubicBezTo>
                  <a:cubicBezTo>
                    <a:pt x="9701" y="4269"/>
                    <a:pt x="9521" y="3798"/>
                    <a:pt x="9342" y="3440"/>
                  </a:cubicBezTo>
                  <a:cubicBezTo>
                    <a:pt x="8580" y="2029"/>
                    <a:pt x="7371" y="1200"/>
                    <a:pt x="6071" y="438"/>
                  </a:cubicBezTo>
                  <a:cubicBezTo>
                    <a:pt x="6031" y="106"/>
                    <a:pt x="5765" y="0"/>
                    <a:pt x="5442"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79"/>
            <p:cNvSpPr/>
            <p:nvPr/>
          </p:nvSpPr>
          <p:spPr>
            <a:xfrm>
              <a:off x="5119175" y="3665400"/>
              <a:ext cx="134975" cy="189650"/>
            </a:xfrm>
            <a:custGeom>
              <a:avLst/>
              <a:gdLst/>
              <a:ahLst/>
              <a:cxnLst/>
              <a:rect l="l" t="t" r="r" b="b"/>
              <a:pathLst>
                <a:path w="5399" h="7586" extrusionOk="0">
                  <a:moveTo>
                    <a:pt x="471" y="1"/>
                  </a:moveTo>
                  <a:cubicBezTo>
                    <a:pt x="292" y="1"/>
                    <a:pt x="1" y="180"/>
                    <a:pt x="180" y="359"/>
                  </a:cubicBezTo>
                  <a:cubicBezTo>
                    <a:pt x="561" y="830"/>
                    <a:pt x="1031" y="1300"/>
                    <a:pt x="1412" y="1771"/>
                  </a:cubicBezTo>
                  <a:cubicBezTo>
                    <a:pt x="1771" y="2331"/>
                    <a:pt x="2062" y="2980"/>
                    <a:pt x="2420" y="3540"/>
                  </a:cubicBezTo>
                  <a:cubicBezTo>
                    <a:pt x="2532" y="3809"/>
                    <a:pt x="2622" y="4100"/>
                    <a:pt x="2712" y="4369"/>
                  </a:cubicBezTo>
                  <a:cubicBezTo>
                    <a:pt x="2981" y="5041"/>
                    <a:pt x="3451" y="5691"/>
                    <a:pt x="3832" y="6341"/>
                  </a:cubicBezTo>
                  <a:cubicBezTo>
                    <a:pt x="4011" y="6520"/>
                    <a:pt x="4213" y="6811"/>
                    <a:pt x="4392" y="7080"/>
                  </a:cubicBezTo>
                  <a:lnTo>
                    <a:pt x="4392" y="7170"/>
                  </a:lnTo>
                  <a:cubicBezTo>
                    <a:pt x="4482" y="7282"/>
                    <a:pt x="4571" y="7282"/>
                    <a:pt x="4661" y="7282"/>
                  </a:cubicBezTo>
                  <a:cubicBezTo>
                    <a:pt x="4773" y="7371"/>
                    <a:pt x="4862" y="7461"/>
                    <a:pt x="5042" y="7551"/>
                  </a:cubicBezTo>
                  <a:cubicBezTo>
                    <a:pt x="5066" y="7575"/>
                    <a:pt x="5104" y="7586"/>
                    <a:pt x="5146" y="7586"/>
                  </a:cubicBezTo>
                  <a:cubicBezTo>
                    <a:pt x="5260" y="7586"/>
                    <a:pt x="5398" y="7502"/>
                    <a:pt x="5333" y="7371"/>
                  </a:cubicBezTo>
                  <a:cubicBezTo>
                    <a:pt x="5333" y="6811"/>
                    <a:pt x="4952" y="6341"/>
                    <a:pt x="4661" y="5870"/>
                  </a:cubicBezTo>
                  <a:cubicBezTo>
                    <a:pt x="4213" y="4929"/>
                    <a:pt x="3653" y="4100"/>
                    <a:pt x="3182" y="3160"/>
                  </a:cubicBezTo>
                  <a:cubicBezTo>
                    <a:pt x="2712" y="2129"/>
                    <a:pt x="1681" y="180"/>
                    <a:pt x="47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79"/>
            <p:cNvSpPr/>
            <p:nvPr/>
          </p:nvSpPr>
          <p:spPr>
            <a:xfrm>
              <a:off x="5011650" y="3651400"/>
              <a:ext cx="105325" cy="46525"/>
            </a:xfrm>
            <a:custGeom>
              <a:avLst/>
              <a:gdLst/>
              <a:ahLst/>
              <a:cxnLst/>
              <a:rect l="l" t="t" r="r" b="b"/>
              <a:pathLst>
                <a:path w="4213" h="1861" extrusionOk="0">
                  <a:moveTo>
                    <a:pt x="3361" y="1"/>
                  </a:moveTo>
                  <a:cubicBezTo>
                    <a:pt x="3003" y="90"/>
                    <a:pt x="2622" y="449"/>
                    <a:pt x="2151" y="650"/>
                  </a:cubicBezTo>
                  <a:cubicBezTo>
                    <a:pt x="1591" y="830"/>
                    <a:pt x="941" y="830"/>
                    <a:pt x="292" y="830"/>
                  </a:cubicBezTo>
                  <a:cubicBezTo>
                    <a:pt x="1" y="830"/>
                    <a:pt x="1" y="1210"/>
                    <a:pt x="292" y="1300"/>
                  </a:cubicBezTo>
                  <a:lnTo>
                    <a:pt x="381" y="1300"/>
                  </a:lnTo>
                  <a:cubicBezTo>
                    <a:pt x="292" y="1390"/>
                    <a:pt x="381" y="1569"/>
                    <a:pt x="561" y="1569"/>
                  </a:cubicBezTo>
                  <a:lnTo>
                    <a:pt x="762" y="1569"/>
                  </a:lnTo>
                  <a:cubicBezTo>
                    <a:pt x="852" y="1569"/>
                    <a:pt x="852" y="1569"/>
                    <a:pt x="941" y="1681"/>
                  </a:cubicBezTo>
                  <a:lnTo>
                    <a:pt x="1121" y="1860"/>
                  </a:lnTo>
                  <a:cubicBezTo>
                    <a:pt x="1322" y="1770"/>
                    <a:pt x="1502" y="1770"/>
                    <a:pt x="1681" y="1681"/>
                  </a:cubicBezTo>
                  <a:cubicBezTo>
                    <a:pt x="2353" y="1479"/>
                    <a:pt x="3092" y="1300"/>
                    <a:pt x="3563" y="830"/>
                  </a:cubicBezTo>
                  <a:cubicBezTo>
                    <a:pt x="3831" y="1009"/>
                    <a:pt x="4033" y="1300"/>
                    <a:pt x="4212" y="1479"/>
                  </a:cubicBezTo>
                  <a:cubicBezTo>
                    <a:pt x="4123" y="1009"/>
                    <a:pt x="4033" y="449"/>
                    <a:pt x="3742" y="269"/>
                  </a:cubicBezTo>
                  <a:cubicBezTo>
                    <a:pt x="3742" y="90"/>
                    <a:pt x="3563" y="1"/>
                    <a:pt x="336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79"/>
            <p:cNvSpPr/>
            <p:nvPr/>
          </p:nvSpPr>
          <p:spPr>
            <a:xfrm>
              <a:off x="4713125" y="3203350"/>
              <a:ext cx="184300" cy="103525"/>
            </a:xfrm>
            <a:custGeom>
              <a:avLst/>
              <a:gdLst/>
              <a:ahLst/>
              <a:cxnLst/>
              <a:rect l="l" t="t" r="r" b="b"/>
              <a:pathLst>
                <a:path w="7372" h="4141" extrusionOk="0">
                  <a:moveTo>
                    <a:pt x="1771" y="0"/>
                  </a:moveTo>
                  <a:cubicBezTo>
                    <a:pt x="1412" y="0"/>
                    <a:pt x="942" y="90"/>
                    <a:pt x="561" y="359"/>
                  </a:cubicBezTo>
                  <a:cubicBezTo>
                    <a:pt x="1" y="829"/>
                    <a:pt x="1031" y="1569"/>
                    <a:pt x="1412" y="1770"/>
                  </a:cubicBezTo>
                  <a:cubicBezTo>
                    <a:pt x="1972" y="1949"/>
                    <a:pt x="2532" y="2039"/>
                    <a:pt x="3182" y="2039"/>
                  </a:cubicBezTo>
                  <a:cubicBezTo>
                    <a:pt x="3921" y="2039"/>
                    <a:pt x="4773" y="2241"/>
                    <a:pt x="5512" y="2420"/>
                  </a:cubicBezTo>
                  <a:cubicBezTo>
                    <a:pt x="5691" y="2509"/>
                    <a:pt x="5781" y="2599"/>
                    <a:pt x="5982" y="2801"/>
                  </a:cubicBezTo>
                  <a:cubicBezTo>
                    <a:pt x="6162" y="3070"/>
                    <a:pt x="6251" y="3361"/>
                    <a:pt x="6453" y="3630"/>
                  </a:cubicBezTo>
                  <a:cubicBezTo>
                    <a:pt x="6528" y="3781"/>
                    <a:pt x="6796" y="4140"/>
                    <a:pt x="6999" y="4140"/>
                  </a:cubicBezTo>
                  <a:cubicBezTo>
                    <a:pt x="7036" y="4140"/>
                    <a:pt x="7071" y="4128"/>
                    <a:pt x="7102" y="4100"/>
                  </a:cubicBezTo>
                  <a:cubicBezTo>
                    <a:pt x="7282" y="4100"/>
                    <a:pt x="7371" y="4010"/>
                    <a:pt x="7282" y="3809"/>
                  </a:cubicBezTo>
                  <a:cubicBezTo>
                    <a:pt x="7282" y="3450"/>
                    <a:pt x="7013" y="3070"/>
                    <a:pt x="6901" y="2801"/>
                  </a:cubicBezTo>
                  <a:cubicBezTo>
                    <a:pt x="6632" y="2330"/>
                    <a:pt x="6341" y="1860"/>
                    <a:pt x="5893" y="1569"/>
                  </a:cubicBezTo>
                  <a:cubicBezTo>
                    <a:pt x="5333" y="919"/>
                    <a:pt x="4661" y="359"/>
                    <a:pt x="3832" y="180"/>
                  </a:cubicBezTo>
                  <a:lnTo>
                    <a:pt x="3742" y="180"/>
                  </a:lnTo>
                  <a:cubicBezTo>
                    <a:pt x="3742" y="180"/>
                    <a:pt x="3652" y="180"/>
                    <a:pt x="3652" y="90"/>
                  </a:cubicBezTo>
                  <a:cubicBezTo>
                    <a:pt x="3092" y="0"/>
                    <a:pt x="2420" y="0"/>
                    <a:pt x="1771"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79"/>
            <p:cNvSpPr/>
            <p:nvPr/>
          </p:nvSpPr>
          <p:spPr>
            <a:xfrm>
              <a:off x="4967400" y="3191075"/>
              <a:ext cx="175325" cy="121950"/>
            </a:xfrm>
            <a:custGeom>
              <a:avLst/>
              <a:gdLst/>
              <a:ahLst/>
              <a:cxnLst/>
              <a:rect l="l" t="t" r="r" b="b"/>
              <a:pathLst>
                <a:path w="7013" h="4878" extrusionOk="0">
                  <a:moveTo>
                    <a:pt x="5630" y="1"/>
                  </a:moveTo>
                  <a:cubicBezTo>
                    <a:pt x="4979" y="1"/>
                    <a:pt x="4229" y="313"/>
                    <a:pt x="3832" y="491"/>
                  </a:cubicBezTo>
                  <a:cubicBezTo>
                    <a:pt x="3182" y="850"/>
                    <a:pt x="2532" y="1051"/>
                    <a:pt x="1883" y="1410"/>
                  </a:cubicBezTo>
                  <a:cubicBezTo>
                    <a:pt x="1412" y="1791"/>
                    <a:pt x="1031" y="2261"/>
                    <a:pt x="762" y="2732"/>
                  </a:cubicBezTo>
                  <a:cubicBezTo>
                    <a:pt x="650" y="2821"/>
                    <a:pt x="561" y="3000"/>
                    <a:pt x="471" y="3180"/>
                  </a:cubicBezTo>
                  <a:cubicBezTo>
                    <a:pt x="292" y="3561"/>
                    <a:pt x="1" y="4031"/>
                    <a:pt x="1" y="4501"/>
                  </a:cubicBezTo>
                  <a:cubicBezTo>
                    <a:pt x="1" y="4591"/>
                    <a:pt x="90" y="4681"/>
                    <a:pt x="90" y="4681"/>
                  </a:cubicBezTo>
                  <a:cubicBezTo>
                    <a:pt x="90" y="4792"/>
                    <a:pt x="203" y="4878"/>
                    <a:pt x="310" y="4878"/>
                  </a:cubicBezTo>
                  <a:cubicBezTo>
                    <a:pt x="375" y="4878"/>
                    <a:pt x="437" y="4846"/>
                    <a:pt x="471" y="4770"/>
                  </a:cubicBezTo>
                  <a:cubicBezTo>
                    <a:pt x="650" y="4501"/>
                    <a:pt x="852" y="4210"/>
                    <a:pt x="1031" y="3941"/>
                  </a:cubicBezTo>
                  <a:cubicBezTo>
                    <a:pt x="1121" y="3740"/>
                    <a:pt x="1412" y="3561"/>
                    <a:pt x="1412" y="3292"/>
                  </a:cubicBezTo>
                  <a:lnTo>
                    <a:pt x="1412" y="3180"/>
                  </a:lnTo>
                  <a:cubicBezTo>
                    <a:pt x="2622" y="2530"/>
                    <a:pt x="4011" y="2351"/>
                    <a:pt x="5422" y="1970"/>
                  </a:cubicBezTo>
                  <a:cubicBezTo>
                    <a:pt x="6072" y="1880"/>
                    <a:pt x="7013" y="1231"/>
                    <a:pt x="6632" y="491"/>
                  </a:cubicBezTo>
                  <a:cubicBezTo>
                    <a:pt x="6415" y="126"/>
                    <a:pt x="6042" y="1"/>
                    <a:pt x="5630" y="1"/>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79"/>
            <p:cNvSpPr/>
            <p:nvPr/>
          </p:nvSpPr>
          <p:spPr>
            <a:xfrm>
              <a:off x="5000450" y="3196075"/>
              <a:ext cx="116525" cy="56025"/>
            </a:xfrm>
            <a:custGeom>
              <a:avLst/>
              <a:gdLst/>
              <a:ahLst/>
              <a:cxnLst/>
              <a:rect l="l" t="t" r="r" b="b"/>
              <a:pathLst>
                <a:path w="4661" h="2241" extrusionOk="0">
                  <a:moveTo>
                    <a:pt x="4279" y="0"/>
                  </a:moveTo>
                  <a:cubicBezTo>
                    <a:pt x="3809" y="0"/>
                    <a:pt x="3249" y="291"/>
                    <a:pt x="2801" y="381"/>
                  </a:cubicBezTo>
                  <a:cubicBezTo>
                    <a:pt x="2241" y="560"/>
                    <a:pt x="1681" y="851"/>
                    <a:pt x="1121" y="1120"/>
                  </a:cubicBezTo>
                  <a:cubicBezTo>
                    <a:pt x="829" y="1299"/>
                    <a:pt x="269" y="1591"/>
                    <a:pt x="90" y="1972"/>
                  </a:cubicBezTo>
                  <a:cubicBezTo>
                    <a:pt x="0" y="2151"/>
                    <a:pt x="180" y="2240"/>
                    <a:pt x="269" y="2240"/>
                  </a:cubicBezTo>
                  <a:cubicBezTo>
                    <a:pt x="650" y="2240"/>
                    <a:pt x="1009" y="1972"/>
                    <a:pt x="1300" y="1860"/>
                  </a:cubicBezTo>
                  <a:cubicBezTo>
                    <a:pt x="1479" y="1770"/>
                    <a:pt x="1681" y="1680"/>
                    <a:pt x="1860" y="1680"/>
                  </a:cubicBezTo>
                  <a:cubicBezTo>
                    <a:pt x="2330" y="1501"/>
                    <a:pt x="2801" y="1411"/>
                    <a:pt x="3361" y="1210"/>
                  </a:cubicBezTo>
                  <a:cubicBezTo>
                    <a:pt x="3451" y="1210"/>
                    <a:pt x="4100" y="941"/>
                    <a:pt x="4279" y="650"/>
                  </a:cubicBezTo>
                  <a:cubicBezTo>
                    <a:pt x="4571" y="560"/>
                    <a:pt x="4660" y="381"/>
                    <a:pt x="4481" y="291"/>
                  </a:cubicBezTo>
                  <a:lnTo>
                    <a:pt x="4369" y="179"/>
                  </a:lnTo>
                  <a:cubicBezTo>
                    <a:pt x="4369" y="90"/>
                    <a:pt x="4369" y="0"/>
                    <a:pt x="4279"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79"/>
            <p:cNvSpPr/>
            <p:nvPr/>
          </p:nvSpPr>
          <p:spPr>
            <a:xfrm>
              <a:off x="4734425" y="3209825"/>
              <a:ext cx="116500" cy="35875"/>
            </a:xfrm>
            <a:custGeom>
              <a:avLst/>
              <a:gdLst/>
              <a:ahLst/>
              <a:cxnLst/>
              <a:rect l="l" t="t" r="r" b="b"/>
              <a:pathLst>
                <a:path w="4660" h="1435" extrusionOk="0">
                  <a:moveTo>
                    <a:pt x="946" y="1"/>
                  </a:moveTo>
                  <a:cubicBezTo>
                    <a:pt x="605" y="1"/>
                    <a:pt x="151" y="42"/>
                    <a:pt x="90" y="301"/>
                  </a:cubicBezTo>
                  <a:cubicBezTo>
                    <a:pt x="90" y="391"/>
                    <a:pt x="0" y="570"/>
                    <a:pt x="179" y="749"/>
                  </a:cubicBezTo>
                  <a:cubicBezTo>
                    <a:pt x="269" y="861"/>
                    <a:pt x="448" y="951"/>
                    <a:pt x="650" y="951"/>
                  </a:cubicBezTo>
                  <a:cubicBezTo>
                    <a:pt x="1120" y="1041"/>
                    <a:pt x="1680" y="1130"/>
                    <a:pt x="2128" y="1220"/>
                  </a:cubicBezTo>
                  <a:cubicBezTo>
                    <a:pt x="2599" y="1310"/>
                    <a:pt x="2980" y="1422"/>
                    <a:pt x="3450" y="1422"/>
                  </a:cubicBezTo>
                  <a:cubicBezTo>
                    <a:pt x="3553" y="1422"/>
                    <a:pt x="3671" y="1435"/>
                    <a:pt x="3789" y="1435"/>
                  </a:cubicBezTo>
                  <a:cubicBezTo>
                    <a:pt x="3980" y="1435"/>
                    <a:pt x="4168" y="1400"/>
                    <a:pt x="4279" y="1220"/>
                  </a:cubicBezTo>
                  <a:cubicBezTo>
                    <a:pt x="4660" y="951"/>
                    <a:pt x="3719" y="481"/>
                    <a:pt x="3540" y="391"/>
                  </a:cubicBezTo>
                  <a:cubicBezTo>
                    <a:pt x="3248" y="189"/>
                    <a:pt x="2890" y="100"/>
                    <a:pt x="2509" y="100"/>
                  </a:cubicBezTo>
                  <a:cubicBezTo>
                    <a:pt x="2128" y="100"/>
                    <a:pt x="1770" y="10"/>
                    <a:pt x="1299" y="10"/>
                  </a:cubicBezTo>
                  <a:cubicBezTo>
                    <a:pt x="1242" y="10"/>
                    <a:pt x="1107" y="1"/>
                    <a:pt x="946"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79"/>
            <p:cNvSpPr/>
            <p:nvPr/>
          </p:nvSpPr>
          <p:spPr>
            <a:xfrm>
              <a:off x="4969650" y="3261600"/>
              <a:ext cx="56025" cy="44275"/>
            </a:xfrm>
            <a:custGeom>
              <a:avLst/>
              <a:gdLst/>
              <a:ahLst/>
              <a:cxnLst/>
              <a:rect l="l" t="t" r="r" b="b"/>
              <a:pathLst>
                <a:path w="2241" h="1771" extrusionOk="0">
                  <a:moveTo>
                    <a:pt x="2241" y="0"/>
                  </a:moveTo>
                  <a:lnTo>
                    <a:pt x="2241" y="0"/>
                  </a:lnTo>
                  <a:cubicBezTo>
                    <a:pt x="2153" y="29"/>
                    <a:pt x="2064" y="68"/>
                    <a:pt x="1970" y="110"/>
                  </a:cubicBezTo>
                  <a:lnTo>
                    <a:pt x="1970" y="110"/>
                  </a:lnTo>
                  <a:cubicBezTo>
                    <a:pt x="2058" y="74"/>
                    <a:pt x="2148" y="37"/>
                    <a:pt x="2241" y="0"/>
                  </a:cubicBezTo>
                  <a:close/>
                  <a:moveTo>
                    <a:pt x="1970" y="110"/>
                  </a:moveTo>
                  <a:cubicBezTo>
                    <a:pt x="1631" y="246"/>
                    <a:pt x="1314" y="359"/>
                    <a:pt x="941" y="359"/>
                  </a:cubicBezTo>
                  <a:cubicBezTo>
                    <a:pt x="672" y="359"/>
                    <a:pt x="672" y="359"/>
                    <a:pt x="560" y="560"/>
                  </a:cubicBezTo>
                  <a:cubicBezTo>
                    <a:pt x="381" y="919"/>
                    <a:pt x="112" y="1210"/>
                    <a:pt x="0" y="1591"/>
                  </a:cubicBezTo>
                  <a:cubicBezTo>
                    <a:pt x="0" y="1654"/>
                    <a:pt x="101" y="1718"/>
                    <a:pt x="160" y="1718"/>
                  </a:cubicBezTo>
                  <a:cubicBezTo>
                    <a:pt x="185" y="1718"/>
                    <a:pt x="202" y="1707"/>
                    <a:pt x="202" y="1680"/>
                  </a:cubicBezTo>
                  <a:cubicBezTo>
                    <a:pt x="292" y="1770"/>
                    <a:pt x="292" y="1770"/>
                    <a:pt x="381" y="1770"/>
                  </a:cubicBezTo>
                  <a:cubicBezTo>
                    <a:pt x="381" y="1770"/>
                    <a:pt x="471" y="1770"/>
                    <a:pt x="560" y="1680"/>
                  </a:cubicBezTo>
                  <a:cubicBezTo>
                    <a:pt x="672" y="1479"/>
                    <a:pt x="852" y="1300"/>
                    <a:pt x="941" y="1120"/>
                  </a:cubicBezTo>
                  <a:cubicBezTo>
                    <a:pt x="1031" y="919"/>
                    <a:pt x="1322" y="740"/>
                    <a:pt x="1322" y="471"/>
                  </a:cubicBezTo>
                  <a:lnTo>
                    <a:pt x="1322" y="359"/>
                  </a:lnTo>
                  <a:cubicBezTo>
                    <a:pt x="1564" y="298"/>
                    <a:pt x="1775" y="197"/>
                    <a:pt x="1970" y="11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79"/>
            <p:cNvSpPr/>
            <p:nvPr/>
          </p:nvSpPr>
          <p:spPr>
            <a:xfrm>
              <a:off x="4850900" y="3261600"/>
              <a:ext cx="37550" cy="46500"/>
            </a:xfrm>
            <a:custGeom>
              <a:avLst/>
              <a:gdLst/>
              <a:ahLst/>
              <a:cxnLst/>
              <a:rect l="l" t="t" r="r" b="b"/>
              <a:pathLst>
                <a:path w="1502" h="1860" extrusionOk="0">
                  <a:moveTo>
                    <a:pt x="382" y="0"/>
                  </a:moveTo>
                  <a:cubicBezTo>
                    <a:pt x="270" y="0"/>
                    <a:pt x="90" y="90"/>
                    <a:pt x="1" y="90"/>
                  </a:cubicBezTo>
                  <a:cubicBezTo>
                    <a:pt x="180" y="179"/>
                    <a:pt x="270" y="269"/>
                    <a:pt x="471" y="471"/>
                  </a:cubicBezTo>
                  <a:cubicBezTo>
                    <a:pt x="651" y="740"/>
                    <a:pt x="740" y="1031"/>
                    <a:pt x="942" y="1300"/>
                  </a:cubicBezTo>
                  <a:lnTo>
                    <a:pt x="942" y="1389"/>
                  </a:lnTo>
                  <a:lnTo>
                    <a:pt x="1031" y="1479"/>
                  </a:lnTo>
                  <a:cubicBezTo>
                    <a:pt x="1121" y="1680"/>
                    <a:pt x="1300" y="1770"/>
                    <a:pt x="1390" y="1860"/>
                  </a:cubicBezTo>
                  <a:lnTo>
                    <a:pt x="1390" y="1770"/>
                  </a:lnTo>
                  <a:lnTo>
                    <a:pt x="1390" y="1680"/>
                  </a:lnTo>
                  <a:cubicBezTo>
                    <a:pt x="1502" y="1300"/>
                    <a:pt x="1211" y="1031"/>
                    <a:pt x="1121" y="740"/>
                  </a:cubicBezTo>
                  <a:cubicBezTo>
                    <a:pt x="1031" y="471"/>
                    <a:pt x="740" y="90"/>
                    <a:pt x="471"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79"/>
            <p:cNvSpPr/>
            <p:nvPr/>
          </p:nvSpPr>
          <p:spPr>
            <a:xfrm>
              <a:off x="4815625" y="3294075"/>
              <a:ext cx="233575" cy="130525"/>
            </a:xfrm>
            <a:custGeom>
              <a:avLst/>
              <a:gdLst/>
              <a:ahLst/>
              <a:cxnLst/>
              <a:rect l="l" t="t" r="r" b="b"/>
              <a:pathLst>
                <a:path w="9343" h="5221" extrusionOk="0">
                  <a:moveTo>
                    <a:pt x="4683" y="1"/>
                  </a:moveTo>
                  <a:cubicBezTo>
                    <a:pt x="2151" y="1"/>
                    <a:pt x="0" y="1121"/>
                    <a:pt x="0" y="2622"/>
                  </a:cubicBezTo>
                  <a:cubicBezTo>
                    <a:pt x="0" y="4011"/>
                    <a:pt x="2151" y="5220"/>
                    <a:pt x="4683" y="5220"/>
                  </a:cubicBezTo>
                  <a:cubicBezTo>
                    <a:pt x="7281" y="5220"/>
                    <a:pt x="9343" y="4011"/>
                    <a:pt x="9343" y="2622"/>
                  </a:cubicBezTo>
                  <a:cubicBezTo>
                    <a:pt x="9343" y="1121"/>
                    <a:pt x="7281" y="1"/>
                    <a:pt x="4683"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79"/>
            <p:cNvSpPr/>
            <p:nvPr/>
          </p:nvSpPr>
          <p:spPr>
            <a:xfrm>
              <a:off x="4972450" y="3315350"/>
              <a:ext cx="76750" cy="98050"/>
            </a:xfrm>
            <a:custGeom>
              <a:avLst/>
              <a:gdLst/>
              <a:ahLst/>
              <a:cxnLst/>
              <a:rect l="l" t="t" r="r" b="b"/>
              <a:pathLst>
                <a:path w="3070" h="3922" extrusionOk="0">
                  <a:moveTo>
                    <a:pt x="1860" y="1"/>
                  </a:moveTo>
                  <a:cubicBezTo>
                    <a:pt x="740" y="449"/>
                    <a:pt x="0" y="2241"/>
                    <a:pt x="180" y="3361"/>
                  </a:cubicBezTo>
                  <a:cubicBezTo>
                    <a:pt x="180" y="3630"/>
                    <a:pt x="448" y="3630"/>
                    <a:pt x="650" y="3630"/>
                  </a:cubicBezTo>
                  <a:lnTo>
                    <a:pt x="650" y="3809"/>
                  </a:lnTo>
                  <a:cubicBezTo>
                    <a:pt x="740" y="3921"/>
                    <a:pt x="829" y="3921"/>
                    <a:pt x="919" y="3921"/>
                  </a:cubicBezTo>
                  <a:cubicBezTo>
                    <a:pt x="2241" y="3541"/>
                    <a:pt x="3070" y="2689"/>
                    <a:pt x="3070" y="1771"/>
                  </a:cubicBezTo>
                  <a:cubicBezTo>
                    <a:pt x="3070" y="1009"/>
                    <a:pt x="2599" y="449"/>
                    <a:pt x="1860" y="1"/>
                  </a:cubicBezTo>
                  <a:close/>
                </a:path>
              </a:pathLst>
            </a:custGeom>
            <a:solidFill>
              <a:srgbClr val="1E0E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79"/>
            <p:cNvSpPr/>
            <p:nvPr/>
          </p:nvSpPr>
          <p:spPr>
            <a:xfrm>
              <a:off x="4815625" y="3317600"/>
              <a:ext cx="81800" cy="96700"/>
            </a:xfrm>
            <a:custGeom>
              <a:avLst/>
              <a:gdLst/>
              <a:ahLst/>
              <a:cxnLst/>
              <a:rect l="l" t="t" r="r" b="b"/>
              <a:pathLst>
                <a:path w="3272" h="3868" extrusionOk="0">
                  <a:moveTo>
                    <a:pt x="1121" y="1"/>
                  </a:moveTo>
                  <a:cubicBezTo>
                    <a:pt x="471" y="471"/>
                    <a:pt x="0" y="1031"/>
                    <a:pt x="0" y="1681"/>
                  </a:cubicBezTo>
                  <a:cubicBezTo>
                    <a:pt x="0" y="2420"/>
                    <a:pt x="561" y="3070"/>
                    <a:pt x="1412" y="3540"/>
                  </a:cubicBezTo>
                  <a:lnTo>
                    <a:pt x="1591" y="3540"/>
                  </a:lnTo>
                  <a:cubicBezTo>
                    <a:pt x="1591" y="3630"/>
                    <a:pt x="1681" y="3630"/>
                    <a:pt x="1681" y="3630"/>
                  </a:cubicBezTo>
                  <a:cubicBezTo>
                    <a:pt x="1793" y="3719"/>
                    <a:pt x="1882" y="3719"/>
                    <a:pt x="2062" y="3831"/>
                  </a:cubicBezTo>
                  <a:cubicBezTo>
                    <a:pt x="2151" y="3831"/>
                    <a:pt x="2353" y="3831"/>
                    <a:pt x="2442" y="3719"/>
                  </a:cubicBezTo>
                  <a:lnTo>
                    <a:pt x="2532" y="3719"/>
                  </a:lnTo>
                  <a:cubicBezTo>
                    <a:pt x="2596" y="3824"/>
                    <a:pt x="2698" y="3868"/>
                    <a:pt x="2802" y="3868"/>
                  </a:cubicBezTo>
                  <a:cubicBezTo>
                    <a:pt x="2988" y="3868"/>
                    <a:pt x="3182" y="3727"/>
                    <a:pt x="3182" y="3540"/>
                  </a:cubicBezTo>
                  <a:cubicBezTo>
                    <a:pt x="3271" y="2711"/>
                    <a:pt x="3182" y="1860"/>
                    <a:pt x="2622" y="1210"/>
                  </a:cubicBezTo>
                  <a:cubicBezTo>
                    <a:pt x="2151" y="740"/>
                    <a:pt x="1793" y="90"/>
                    <a:pt x="1121" y="1"/>
                  </a:cubicBezTo>
                  <a:close/>
                </a:path>
              </a:pathLst>
            </a:custGeom>
            <a:solidFill>
              <a:srgbClr val="1E0E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79"/>
            <p:cNvSpPr/>
            <p:nvPr/>
          </p:nvSpPr>
          <p:spPr>
            <a:xfrm>
              <a:off x="4752900" y="3606600"/>
              <a:ext cx="361825" cy="478875"/>
            </a:xfrm>
            <a:custGeom>
              <a:avLst/>
              <a:gdLst/>
              <a:ahLst/>
              <a:cxnLst/>
              <a:rect l="l" t="t" r="r" b="b"/>
              <a:pathLst>
                <a:path w="14473" h="19155" extrusionOk="0">
                  <a:moveTo>
                    <a:pt x="4862" y="0"/>
                  </a:moveTo>
                  <a:lnTo>
                    <a:pt x="4862" y="0"/>
                  </a:lnTo>
                  <a:cubicBezTo>
                    <a:pt x="4951" y="560"/>
                    <a:pt x="4951" y="1681"/>
                    <a:pt x="4302" y="2061"/>
                  </a:cubicBezTo>
                  <a:cubicBezTo>
                    <a:pt x="2980" y="2913"/>
                    <a:pt x="381" y="4683"/>
                    <a:pt x="269" y="7281"/>
                  </a:cubicBezTo>
                  <a:cubicBezTo>
                    <a:pt x="0" y="11874"/>
                    <a:pt x="2420" y="16915"/>
                    <a:pt x="5310" y="18595"/>
                  </a:cubicBezTo>
                  <a:cubicBezTo>
                    <a:pt x="5601" y="18684"/>
                    <a:pt x="6430" y="19155"/>
                    <a:pt x="7281" y="19155"/>
                  </a:cubicBezTo>
                  <a:cubicBezTo>
                    <a:pt x="8021" y="19155"/>
                    <a:pt x="8872" y="18684"/>
                    <a:pt x="9051" y="18595"/>
                  </a:cubicBezTo>
                  <a:cubicBezTo>
                    <a:pt x="11941" y="16915"/>
                    <a:pt x="14473" y="11874"/>
                    <a:pt x="14181" y="7281"/>
                  </a:cubicBezTo>
                  <a:cubicBezTo>
                    <a:pt x="14002" y="4683"/>
                    <a:pt x="11471" y="2913"/>
                    <a:pt x="10082" y="2061"/>
                  </a:cubicBezTo>
                  <a:cubicBezTo>
                    <a:pt x="9432" y="1681"/>
                    <a:pt x="9522" y="560"/>
                    <a:pt x="9611" y="0"/>
                  </a:cubicBezTo>
                  <a:lnTo>
                    <a:pt x="9611" y="0"/>
                  </a:lnTo>
                  <a:lnTo>
                    <a:pt x="7192" y="112"/>
                  </a:lnTo>
                  <a:lnTo>
                    <a:pt x="4862"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79"/>
            <p:cNvSpPr/>
            <p:nvPr/>
          </p:nvSpPr>
          <p:spPr>
            <a:xfrm>
              <a:off x="4815625" y="3389850"/>
              <a:ext cx="235825" cy="235825"/>
            </a:xfrm>
            <a:custGeom>
              <a:avLst/>
              <a:gdLst/>
              <a:ahLst/>
              <a:cxnLst/>
              <a:rect l="l" t="t" r="r" b="b"/>
              <a:pathLst>
                <a:path w="9433" h="9433" extrusionOk="0">
                  <a:moveTo>
                    <a:pt x="4683" y="0"/>
                  </a:moveTo>
                  <a:cubicBezTo>
                    <a:pt x="2062" y="0"/>
                    <a:pt x="0" y="2062"/>
                    <a:pt x="0" y="4660"/>
                  </a:cubicBezTo>
                  <a:cubicBezTo>
                    <a:pt x="0" y="7281"/>
                    <a:pt x="2062" y="9432"/>
                    <a:pt x="4683" y="9432"/>
                  </a:cubicBezTo>
                  <a:cubicBezTo>
                    <a:pt x="7281" y="9432"/>
                    <a:pt x="9432" y="7281"/>
                    <a:pt x="9432" y="4660"/>
                  </a:cubicBezTo>
                  <a:cubicBezTo>
                    <a:pt x="9432" y="2062"/>
                    <a:pt x="7281" y="0"/>
                    <a:pt x="4683"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79"/>
            <p:cNvSpPr/>
            <p:nvPr/>
          </p:nvSpPr>
          <p:spPr>
            <a:xfrm>
              <a:off x="4846425" y="3441375"/>
              <a:ext cx="28025" cy="23000"/>
            </a:xfrm>
            <a:custGeom>
              <a:avLst/>
              <a:gdLst/>
              <a:ahLst/>
              <a:cxnLst/>
              <a:rect l="l" t="t" r="r" b="b"/>
              <a:pathLst>
                <a:path w="1121" h="920" extrusionOk="0">
                  <a:moveTo>
                    <a:pt x="561" y="1"/>
                  </a:moveTo>
                  <a:cubicBezTo>
                    <a:pt x="1" y="1"/>
                    <a:pt x="1" y="919"/>
                    <a:pt x="561" y="919"/>
                  </a:cubicBezTo>
                  <a:cubicBezTo>
                    <a:pt x="1121" y="919"/>
                    <a:pt x="1121" y="1"/>
                    <a:pt x="56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79"/>
            <p:cNvSpPr/>
            <p:nvPr/>
          </p:nvSpPr>
          <p:spPr>
            <a:xfrm>
              <a:off x="4874425" y="3433225"/>
              <a:ext cx="18525" cy="22725"/>
            </a:xfrm>
            <a:custGeom>
              <a:avLst/>
              <a:gdLst/>
              <a:ahLst/>
              <a:cxnLst/>
              <a:rect l="l" t="t" r="r" b="b"/>
              <a:pathLst>
                <a:path w="741" h="909" extrusionOk="0">
                  <a:moveTo>
                    <a:pt x="251" y="0"/>
                  </a:moveTo>
                  <a:cubicBezTo>
                    <a:pt x="195" y="0"/>
                    <a:pt x="138" y="11"/>
                    <a:pt x="90" y="35"/>
                  </a:cubicBezTo>
                  <a:cubicBezTo>
                    <a:pt x="1" y="125"/>
                    <a:pt x="1" y="215"/>
                    <a:pt x="1" y="416"/>
                  </a:cubicBezTo>
                  <a:lnTo>
                    <a:pt x="1" y="595"/>
                  </a:lnTo>
                  <a:cubicBezTo>
                    <a:pt x="75" y="744"/>
                    <a:pt x="150" y="909"/>
                    <a:pt x="327" y="909"/>
                  </a:cubicBezTo>
                  <a:cubicBezTo>
                    <a:pt x="363" y="909"/>
                    <a:pt x="403" y="902"/>
                    <a:pt x="449" y="887"/>
                  </a:cubicBezTo>
                  <a:cubicBezTo>
                    <a:pt x="650" y="775"/>
                    <a:pt x="740" y="506"/>
                    <a:pt x="650" y="327"/>
                  </a:cubicBezTo>
                  <a:cubicBezTo>
                    <a:pt x="650" y="327"/>
                    <a:pt x="650" y="215"/>
                    <a:pt x="561" y="215"/>
                  </a:cubicBezTo>
                  <a:cubicBezTo>
                    <a:pt x="561" y="83"/>
                    <a:pt x="405" y="0"/>
                    <a:pt x="251"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79"/>
            <p:cNvSpPr/>
            <p:nvPr/>
          </p:nvSpPr>
          <p:spPr>
            <a:xfrm>
              <a:off x="4902425" y="3424575"/>
              <a:ext cx="14050" cy="14025"/>
            </a:xfrm>
            <a:custGeom>
              <a:avLst/>
              <a:gdLst/>
              <a:ahLst/>
              <a:cxnLst/>
              <a:rect l="l" t="t" r="r" b="b"/>
              <a:pathLst>
                <a:path w="562" h="561" extrusionOk="0">
                  <a:moveTo>
                    <a:pt x="180" y="0"/>
                  </a:moveTo>
                  <a:cubicBezTo>
                    <a:pt x="91" y="0"/>
                    <a:pt x="1" y="112"/>
                    <a:pt x="1" y="202"/>
                  </a:cubicBezTo>
                  <a:lnTo>
                    <a:pt x="1" y="292"/>
                  </a:lnTo>
                  <a:cubicBezTo>
                    <a:pt x="1" y="471"/>
                    <a:pt x="91" y="561"/>
                    <a:pt x="180" y="561"/>
                  </a:cubicBezTo>
                  <a:cubicBezTo>
                    <a:pt x="359" y="561"/>
                    <a:pt x="561" y="471"/>
                    <a:pt x="561" y="292"/>
                  </a:cubicBezTo>
                  <a:cubicBezTo>
                    <a:pt x="561" y="112"/>
                    <a:pt x="449" y="0"/>
                    <a:pt x="270"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79"/>
            <p:cNvSpPr/>
            <p:nvPr/>
          </p:nvSpPr>
          <p:spPr>
            <a:xfrm>
              <a:off x="4848675" y="3513625"/>
              <a:ext cx="25775" cy="24425"/>
            </a:xfrm>
            <a:custGeom>
              <a:avLst/>
              <a:gdLst/>
              <a:ahLst/>
              <a:cxnLst/>
              <a:rect l="l" t="t" r="r" b="b"/>
              <a:pathLst>
                <a:path w="1031" h="977" extrusionOk="0">
                  <a:moveTo>
                    <a:pt x="740" y="1"/>
                  </a:moveTo>
                  <a:cubicBezTo>
                    <a:pt x="560" y="1"/>
                    <a:pt x="359" y="1"/>
                    <a:pt x="269" y="90"/>
                  </a:cubicBezTo>
                  <a:cubicBezTo>
                    <a:pt x="179" y="90"/>
                    <a:pt x="179" y="90"/>
                    <a:pt x="179" y="180"/>
                  </a:cubicBezTo>
                  <a:cubicBezTo>
                    <a:pt x="0" y="359"/>
                    <a:pt x="0" y="650"/>
                    <a:pt x="90" y="829"/>
                  </a:cubicBezTo>
                  <a:cubicBezTo>
                    <a:pt x="188" y="936"/>
                    <a:pt x="301" y="976"/>
                    <a:pt x="410" y="976"/>
                  </a:cubicBezTo>
                  <a:cubicBezTo>
                    <a:pt x="598" y="976"/>
                    <a:pt x="772" y="854"/>
                    <a:pt x="829" y="740"/>
                  </a:cubicBezTo>
                  <a:cubicBezTo>
                    <a:pt x="1031" y="471"/>
                    <a:pt x="919" y="180"/>
                    <a:pt x="740"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79"/>
            <p:cNvSpPr/>
            <p:nvPr/>
          </p:nvSpPr>
          <p:spPr>
            <a:xfrm>
              <a:off x="4864900" y="3533925"/>
              <a:ext cx="42050" cy="34925"/>
            </a:xfrm>
            <a:custGeom>
              <a:avLst/>
              <a:gdLst/>
              <a:ahLst/>
              <a:cxnLst/>
              <a:rect l="l" t="t" r="r" b="b"/>
              <a:pathLst>
                <a:path w="1682" h="1397" extrusionOk="0">
                  <a:moveTo>
                    <a:pt x="728" y="1"/>
                  </a:moveTo>
                  <a:cubicBezTo>
                    <a:pt x="491" y="1"/>
                    <a:pt x="258" y="253"/>
                    <a:pt x="180" y="488"/>
                  </a:cubicBezTo>
                  <a:cubicBezTo>
                    <a:pt x="91" y="667"/>
                    <a:pt x="1" y="1048"/>
                    <a:pt x="270" y="1227"/>
                  </a:cubicBezTo>
                  <a:cubicBezTo>
                    <a:pt x="391" y="1348"/>
                    <a:pt x="536" y="1397"/>
                    <a:pt x="696" y="1397"/>
                  </a:cubicBezTo>
                  <a:cubicBezTo>
                    <a:pt x="802" y="1397"/>
                    <a:pt x="915" y="1375"/>
                    <a:pt x="1031" y="1339"/>
                  </a:cubicBezTo>
                  <a:cubicBezTo>
                    <a:pt x="1121" y="1339"/>
                    <a:pt x="1211" y="1227"/>
                    <a:pt x="1300" y="1138"/>
                  </a:cubicBezTo>
                  <a:cubicBezTo>
                    <a:pt x="1502" y="958"/>
                    <a:pt x="1681" y="667"/>
                    <a:pt x="1592" y="398"/>
                  </a:cubicBezTo>
                  <a:cubicBezTo>
                    <a:pt x="1390" y="107"/>
                    <a:pt x="1121" y="17"/>
                    <a:pt x="830" y="17"/>
                  </a:cubicBezTo>
                  <a:cubicBezTo>
                    <a:pt x="796" y="6"/>
                    <a:pt x="762" y="1"/>
                    <a:pt x="728"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79"/>
            <p:cNvSpPr/>
            <p:nvPr/>
          </p:nvSpPr>
          <p:spPr>
            <a:xfrm>
              <a:off x="4906925" y="3531500"/>
              <a:ext cx="20750" cy="22650"/>
            </a:xfrm>
            <a:custGeom>
              <a:avLst/>
              <a:gdLst/>
              <a:ahLst/>
              <a:cxnLst/>
              <a:rect l="l" t="t" r="r" b="b"/>
              <a:pathLst>
                <a:path w="830" h="906" extrusionOk="0">
                  <a:moveTo>
                    <a:pt x="359" y="0"/>
                  </a:moveTo>
                  <a:cubicBezTo>
                    <a:pt x="207" y="0"/>
                    <a:pt x="90" y="132"/>
                    <a:pt x="90" y="204"/>
                  </a:cubicBezTo>
                  <a:cubicBezTo>
                    <a:pt x="90" y="406"/>
                    <a:pt x="0" y="495"/>
                    <a:pt x="90" y="675"/>
                  </a:cubicBezTo>
                  <a:cubicBezTo>
                    <a:pt x="139" y="833"/>
                    <a:pt x="274" y="906"/>
                    <a:pt x="417" y="906"/>
                  </a:cubicBezTo>
                  <a:cubicBezTo>
                    <a:pt x="535" y="906"/>
                    <a:pt x="658" y="856"/>
                    <a:pt x="739" y="764"/>
                  </a:cubicBezTo>
                  <a:cubicBezTo>
                    <a:pt x="829" y="675"/>
                    <a:pt x="829" y="495"/>
                    <a:pt x="739" y="406"/>
                  </a:cubicBezTo>
                  <a:lnTo>
                    <a:pt x="739" y="204"/>
                  </a:lnTo>
                  <a:cubicBezTo>
                    <a:pt x="739" y="114"/>
                    <a:pt x="650" y="25"/>
                    <a:pt x="560" y="25"/>
                  </a:cubicBezTo>
                  <a:lnTo>
                    <a:pt x="471" y="25"/>
                  </a:lnTo>
                  <a:cubicBezTo>
                    <a:pt x="432" y="8"/>
                    <a:pt x="394" y="0"/>
                    <a:pt x="359"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79"/>
            <p:cNvSpPr/>
            <p:nvPr/>
          </p:nvSpPr>
          <p:spPr>
            <a:xfrm>
              <a:off x="4857625" y="3548350"/>
              <a:ext cx="21325" cy="22750"/>
            </a:xfrm>
            <a:custGeom>
              <a:avLst/>
              <a:gdLst/>
              <a:ahLst/>
              <a:cxnLst/>
              <a:rect l="l" t="t" r="r" b="b"/>
              <a:pathLst>
                <a:path w="853" h="910" extrusionOk="0">
                  <a:moveTo>
                    <a:pt x="292" y="1"/>
                  </a:moveTo>
                  <a:cubicBezTo>
                    <a:pt x="113" y="90"/>
                    <a:pt x="1" y="202"/>
                    <a:pt x="1" y="381"/>
                  </a:cubicBezTo>
                  <a:lnTo>
                    <a:pt x="1" y="471"/>
                  </a:lnTo>
                  <a:cubicBezTo>
                    <a:pt x="1" y="650"/>
                    <a:pt x="113" y="762"/>
                    <a:pt x="202" y="852"/>
                  </a:cubicBezTo>
                  <a:cubicBezTo>
                    <a:pt x="263" y="892"/>
                    <a:pt x="328" y="910"/>
                    <a:pt x="394" y="910"/>
                  </a:cubicBezTo>
                  <a:cubicBezTo>
                    <a:pt x="623" y="910"/>
                    <a:pt x="852" y="697"/>
                    <a:pt x="852" y="471"/>
                  </a:cubicBezTo>
                  <a:lnTo>
                    <a:pt x="852" y="292"/>
                  </a:lnTo>
                  <a:cubicBezTo>
                    <a:pt x="762" y="202"/>
                    <a:pt x="762" y="90"/>
                    <a:pt x="673"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79"/>
            <p:cNvSpPr/>
            <p:nvPr/>
          </p:nvSpPr>
          <p:spPr>
            <a:xfrm>
              <a:off x="4916450" y="3541625"/>
              <a:ext cx="22975" cy="20750"/>
            </a:xfrm>
            <a:custGeom>
              <a:avLst/>
              <a:gdLst/>
              <a:ahLst/>
              <a:cxnLst/>
              <a:rect l="l" t="t" r="r" b="b"/>
              <a:pathLst>
                <a:path w="919" h="830" extrusionOk="0">
                  <a:moveTo>
                    <a:pt x="448" y="1"/>
                  </a:moveTo>
                  <a:cubicBezTo>
                    <a:pt x="269" y="1"/>
                    <a:pt x="90" y="90"/>
                    <a:pt x="90" y="270"/>
                  </a:cubicBezTo>
                  <a:cubicBezTo>
                    <a:pt x="0" y="359"/>
                    <a:pt x="0" y="650"/>
                    <a:pt x="179" y="740"/>
                  </a:cubicBezTo>
                  <a:cubicBezTo>
                    <a:pt x="269" y="830"/>
                    <a:pt x="358" y="830"/>
                    <a:pt x="560" y="830"/>
                  </a:cubicBezTo>
                  <a:lnTo>
                    <a:pt x="560" y="740"/>
                  </a:lnTo>
                  <a:lnTo>
                    <a:pt x="650" y="740"/>
                  </a:lnTo>
                  <a:cubicBezTo>
                    <a:pt x="829" y="740"/>
                    <a:pt x="829" y="561"/>
                    <a:pt x="829" y="471"/>
                  </a:cubicBezTo>
                  <a:cubicBezTo>
                    <a:pt x="919" y="270"/>
                    <a:pt x="829" y="180"/>
                    <a:pt x="650" y="90"/>
                  </a:cubicBezTo>
                  <a:cubicBezTo>
                    <a:pt x="560" y="90"/>
                    <a:pt x="560" y="1"/>
                    <a:pt x="448"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79"/>
            <p:cNvSpPr/>
            <p:nvPr/>
          </p:nvSpPr>
          <p:spPr>
            <a:xfrm>
              <a:off x="4960675" y="3438575"/>
              <a:ext cx="20750" cy="16825"/>
            </a:xfrm>
            <a:custGeom>
              <a:avLst/>
              <a:gdLst/>
              <a:ahLst/>
              <a:cxnLst/>
              <a:rect l="l" t="t" r="r" b="b"/>
              <a:pathLst>
                <a:path w="830" h="673" extrusionOk="0">
                  <a:moveTo>
                    <a:pt x="471" y="1"/>
                  </a:moveTo>
                  <a:cubicBezTo>
                    <a:pt x="1" y="1"/>
                    <a:pt x="1" y="673"/>
                    <a:pt x="471" y="673"/>
                  </a:cubicBezTo>
                  <a:cubicBezTo>
                    <a:pt x="830" y="673"/>
                    <a:pt x="830" y="1"/>
                    <a:pt x="47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79"/>
            <p:cNvSpPr/>
            <p:nvPr/>
          </p:nvSpPr>
          <p:spPr>
            <a:xfrm>
              <a:off x="4883400" y="3451150"/>
              <a:ext cx="35300" cy="43325"/>
            </a:xfrm>
            <a:custGeom>
              <a:avLst/>
              <a:gdLst/>
              <a:ahLst/>
              <a:cxnLst/>
              <a:rect l="l" t="t" r="r" b="b"/>
              <a:pathLst>
                <a:path w="1412" h="1733" extrusionOk="0">
                  <a:moveTo>
                    <a:pt x="453" y="0"/>
                  </a:moveTo>
                  <a:cubicBezTo>
                    <a:pt x="399" y="0"/>
                    <a:pt x="345" y="49"/>
                    <a:pt x="291" y="170"/>
                  </a:cubicBezTo>
                  <a:cubicBezTo>
                    <a:pt x="0" y="438"/>
                    <a:pt x="0" y="999"/>
                    <a:pt x="202" y="1379"/>
                  </a:cubicBezTo>
                  <a:cubicBezTo>
                    <a:pt x="291" y="1615"/>
                    <a:pt x="499" y="1732"/>
                    <a:pt x="706" y="1732"/>
                  </a:cubicBezTo>
                  <a:cubicBezTo>
                    <a:pt x="913" y="1732"/>
                    <a:pt x="1120" y="1615"/>
                    <a:pt x="1210" y="1379"/>
                  </a:cubicBezTo>
                  <a:cubicBezTo>
                    <a:pt x="1322" y="1088"/>
                    <a:pt x="1412" y="618"/>
                    <a:pt x="1210" y="349"/>
                  </a:cubicBezTo>
                  <a:cubicBezTo>
                    <a:pt x="1142" y="129"/>
                    <a:pt x="973" y="24"/>
                    <a:pt x="769" y="24"/>
                  </a:cubicBezTo>
                  <a:cubicBezTo>
                    <a:pt x="702" y="24"/>
                    <a:pt x="632" y="36"/>
                    <a:pt x="560" y="58"/>
                  </a:cubicBezTo>
                  <a:cubicBezTo>
                    <a:pt x="524" y="22"/>
                    <a:pt x="489" y="0"/>
                    <a:pt x="45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79"/>
            <p:cNvSpPr/>
            <p:nvPr/>
          </p:nvSpPr>
          <p:spPr>
            <a:xfrm>
              <a:off x="4923150" y="3466575"/>
              <a:ext cx="25" cy="25"/>
            </a:xfrm>
            <a:custGeom>
              <a:avLst/>
              <a:gdLst/>
              <a:ahLst/>
              <a:cxnLst/>
              <a:rect l="l" t="t" r="r" b="b"/>
              <a:pathLst>
                <a:path w="1" h="1" extrusionOk="0">
                  <a:moveTo>
                    <a:pt x="1" y="1"/>
                  </a:moveTo>
                  <a:lnTo>
                    <a:pt x="1"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79"/>
            <p:cNvSpPr/>
            <p:nvPr/>
          </p:nvSpPr>
          <p:spPr>
            <a:xfrm>
              <a:off x="4920925" y="3452575"/>
              <a:ext cx="20750" cy="20750"/>
            </a:xfrm>
            <a:custGeom>
              <a:avLst/>
              <a:gdLst/>
              <a:ahLst/>
              <a:cxnLst/>
              <a:rect l="l" t="t" r="r" b="b"/>
              <a:pathLst>
                <a:path w="830" h="830" extrusionOk="0">
                  <a:moveTo>
                    <a:pt x="381" y="1"/>
                  </a:moveTo>
                  <a:cubicBezTo>
                    <a:pt x="179" y="1"/>
                    <a:pt x="0" y="202"/>
                    <a:pt x="0" y="381"/>
                  </a:cubicBezTo>
                  <a:cubicBezTo>
                    <a:pt x="0" y="471"/>
                    <a:pt x="90" y="471"/>
                    <a:pt x="90" y="561"/>
                  </a:cubicBezTo>
                  <a:cubicBezTo>
                    <a:pt x="90" y="673"/>
                    <a:pt x="179" y="673"/>
                    <a:pt x="179" y="762"/>
                  </a:cubicBezTo>
                  <a:cubicBezTo>
                    <a:pt x="224" y="807"/>
                    <a:pt x="297" y="830"/>
                    <a:pt x="381" y="830"/>
                  </a:cubicBezTo>
                  <a:cubicBezTo>
                    <a:pt x="465" y="830"/>
                    <a:pt x="560" y="807"/>
                    <a:pt x="650" y="762"/>
                  </a:cubicBezTo>
                  <a:lnTo>
                    <a:pt x="650" y="673"/>
                  </a:lnTo>
                  <a:cubicBezTo>
                    <a:pt x="740" y="673"/>
                    <a:pt x="829" y="471"/>
                    <a:pt x="829" y="381"/>
                  </a:cubicBezTo>
                  <a:cubicBezTo>
                    <a:pt x="829" y="113"/>
                    <a:pt x="560" y="1"/>
                    <a:pt x="38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79"/>
            <p:cNvSpPr/>
            <p:nvPr/>
          </p:nvSpPr>
          <p:spPr>
            <a:xfrm>
              <a:off x="4836900" y="3330125"/>
              <a:ext cx="34750" cy="45350"/>
            </a:xfrm>
            <a:custGeom>
              <a:avLst/>
              <a:gdLst/>
              <a:ahLst/>
              <a:cxnLst/>
              <a:rect l="l" t="t" r="r" b="b"/>
              <a:pathLst>
                <a:path w="1390" h="1814" extrusionOk="0">
                  <a:moveTo>
                    <a:pt x="476" y="1"/>
                  </a:moveTo>
                  <a:cubicBezTo>
                    <a:pt x="339" y="1"/>
                    <a:pt x="195" y="44"/>
                    <a:pt x="90" y="149"/>
                  </a:cubicBezTo>
                  <a:cubicBezTo>
                    <a:pt x="1" y="239"/>
                    <a:pt x="1" y="530"/>
                    <a:pt x="1" y="709"/>
                  </a:cubicBezTo>
                  <a:cubicBezTo>
                    <a:pt x="90" y="888"/>
                    <a:pt x="270" y="1180"/>
                    <a:pt x="471" y="1359"/>
                  </a:cubicBezTo>
                  <a:cubicBezTo>
                    <a:pt x="471" y="1449"/>
                    <a:pt x="471" y="1449"/>
                    <a:pt x="561" y="1538"/>
                  </a:cubicBezTo>
                  <a:cubicBezTo>
                    <a:pt x="688" y="1681"/>
                    <a:pt x="827" y="1813"/>
                    <a:pt x="993" y="1813"/>
                  </a:cubicBezTo>
                  <a:cubicBezTo>
                    <a:pt x="1061" y="1813"/>
                    <a:pt x="1133" y="1792"/>
                    <a:pt x="1211" y="1740"/>
                  </a:cubicBezTo>
                  <a:cubicBezTo>
                    <a:pt x="1390" y="1650"/>
                    <a:pt x="1390" y="1269"/>
                    <a:pt x="1390" y="1090"/>
                  </a:cubicBezTo>
                  <a:lnTo>
                    <a:pt x="1300" y="978"/>
                  </a:lnTo>
                  <a:lnTo>
                    <a:pt x="1300" y="888"/>
                  </a:lnTo>
                  <a:cubicBezTo>
                    <a:pt x="1300" y="799"/>
                    <a:pt x="1211" y="709"/>
                    <a:pt x="1211" y="620"/>
                  </a:cubicBezTo>
                  <a:cubicBezTo>
                    <a:pt x="1121" y="418"/>
                    <a:pt x="942" y="239"/>
                    <a:pt x="740" y="60"/>
                  </a:cubicBezTo>
                  <a:cubicBezTo>
                    <a:pt x="666" y="22"/>
                    <a:pt x="572" y="1"/>
                    <a:pt x="476" y="1"/>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79"/>
            <p:cNvSpPr/>
            <p:nvPr/>
          </p:nvSpPr>
          <p:spPr>
            <a:xfrm>
              <a:off x="4993175" y="3335150"/>
              <a:ext cx="42025" cy="45300"/>
            </a:xfrm>
            <a:custGeom>
              <a:avLst/>
              <a:gdLst/>
              <a:ahLst/>
              <a:cxnLst/>
              <a:rect l="l" t="t" r="r" b="b"/>
              <a:pathLst>
                <a:path w="1681" h="1812" extrusionOk="0">
                  <a:moveTo>
                    <a:pt x="1123" y="1"/>
                  </a:moveTo>
                  <a:cubicBezTo>
                    <a:pt x="969" y="1"/>
                    <a:pt x="792" y="64"/>
                    <a:pt x="650" y="127"/>
                  </a:cubicBezTo>
                  <a:cubicBezTo>
                    <a:pt x="381" y="329"/>
                    <a:pt x="90" y="777"/>
                    <a:pt x="90" y="1158"/>
                  </a:cubicBezTo>
                  <a:cubicBezTo>
                    <a:pt x="0" y="1337"/>
                    <a:pt x="90" y="1628"/>
                    <a:pt x="291" y="1718"/>
                  </a:cubicBezTo>
                  <a:cubicBezTo>
                    <a:pt x="387" y="1782"/>
                    <a:pt x="485" y="1811"/>
                    <a:pt x="584" y="1811"/>
                  </a:cubicBezTo>
                  <a:cubicBezTo>
                    <a:pt x="764" y="1811"/>
                    <a:pt x="947" y="1712"/>
                    <a:pt x="1120" y="1539"/>
                  </a:cubicBezTo>
                  <a:cubicBezTo>
                    <a:pt x="1300" y="1449"/>
                    <a:pt x="1412" y="1158"/>
                    <a:pt x="1501" y="979"/>
                  </a:cubicBezTo>
                  <a:cubicBezTo>
                    <a:pt x="1680" y="687"/>
                    <a:pt x="1680" y="217"/>
                    <a:pt x="1300" y="38"/>
                  </a:cubicBezTo>
                  <a:cubicBezTo>
                    <a:pt x="1247" y="12"/>
                    <a:pt x="1187" y="1"/>
                    <a:pt x="1123" y="1"/>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79"/>
            <p:cNvSpPr/>
            <p:nvPr/>
          </p:nvSpPr>
          <p:spPr>
            <a:xfrm>
              <a:off x="4997650" y="3332500"/>
              <a:ext cx="33075" cy="32050"/>
            </a:xfrm>
            <a:custGeom>
              <a:avLst/>
              <a:gdLst/>
              <a:ahLst/>
              <a:cxnLst/>
              <a:rect l="l" t="t" r="r" b="b"/>
              <a:pathLst>
                <a:path w="1323" h="1282" extrusionOk="0">
                  <a:moveTo>
                    <a:pt x="521" y="1"/>
                  </a:moveTo>
                  <a:cubicBezTo>
                    <a:pt x="334" y="1"/>
                    <a:pt x="169" y="63"/>
                    <a:pt x="112" y="233"/>
                  </a:cubicBezTo>
                  <a:cubicBezTo>
                    <a:pt x="0" y="323"/>
                    <a:pt x="0" y="525"/>
                    <a:pt x="0" y="704"/>
                  </a:cubicBezTo>
                  <a:cubicBezTo>
                    <a:pt x="0" y="883"/>
                    <a:pt x="0" y="995"/>
                    <a:pt x="112" y="1085"/>
                  </a:cubicBezTo>
                  <a:cubicBezTo>
                    <a:pt x="202" y="1174"/>
                    <a:pt x="292" y="1264"/>
                    <a:pt x="471" y="1264"/>
                  </a:cubicBezTo>
                  <a:cubicBezTo>
                    <a:pt x="510" y="1276"/>
                    <a:pt x="550" y="1281"/>
                    <a:pt x="590" y="1281"/>
                  </a:cubicBezTo>
                  <a:cubicBezTo>
                    <a:pt x="853" y="1281"/>
                    <a:pt x="1136" y="1046"/>
                    <a:pt x="1233" y="793"/>
                  </a:cubicBezTo>
                  <a:cubicBezTo>
                    <a:pt x="1322" y="525"/>
                    <a:pt x="1121" y="144"/>
                    <a:pt x="852" y="54"/>
                  </a:cubicBezTo>
                  <a:cubicBezTo>
                    <a:pt x="745" y="21"/>
                    <a:pt x="630" y="1"/>
                    <a:pt x="52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79"/>
            <p:cNvSpPr/>
            <p:nvPr/>
          </p:nvSpPr>
          <p:spPr>
            <a:xfrm>
              <a:off x="4843625" y="3329350"/>
              <a:ext cx="35325" cy="30700"/>
            </a:xfrm>
            <a:custGeom>
              <a:avLst/>
              <a:gdLst/>
              <a:ahLst/>
              <a:cxnLst/>
              <a:rect l="l" t="t" r="r" b="b"/>
              <a:pathLst>
                <a:path w="1413" h="1228" extrusionOk="0">
                  <a:moveTo>
                    <a:pt x="471" y="1"/>
                  </a:moveTo>
                  <a:cubicBezTo>
                    <a:pt x="292" y="1"/>
                    <a:pt x="202" y="180"/>
                    <a:pt x="113" y="359"/>
                  </a:cubicBezTo>
                  <a:cubicBezTo>
                    <a:pt x="1" y="561"/>
                    <a:pt x="1" y="651"/>
                    <a:pt x="1" y="830"/>
                  </a:cubicBezTo>
                  <a:cubicBezTo>
                    <a:pt x="98" y="986"/>
                    <a:pt x="315" y="1227"/>
                    <a:pt x="488" y="1227"/>
                  </a:cubicBezTo>
                  <a:cubicBezTo>
                    <a:pt x="513" y="1227"/>
                    <a:pt x="538" y="1222"/>
                    <a:pt x="561" y="1211"/>
                  </a:cubicBezTo>
                  <a:lnTo>
                    <a:pt x="673" y="1211"/>
                  </a:lnTo>
                  <a:cubicBezTo>
                    <a:pt x="1121" y="1121"/>
                    <a:pt x="1412" y="561"/>
                    <a:pt x="1031" y="180"/>
                  </a:cubicBezTo>
                  <a:cubicBezTo>
                    <a:pt x="942" y="1"/>
                    <a:pt x="673" y="1"/>
                    <a:pt x="47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79"/>
            <p:cNvSpPr/>
            <p:nvPr/>
          </p:nvSpPr>
          <p:spPr>
            <a:xfrm>
              <a:off x="4860425" y="3644125"/>
              <a:ext cx="154050" cy="31975"/>
            </a:xfrm>
            <a:custGeom>
              <a:avLst/>
              <a:gdLst/>
              <a:ahLst/>
              <a:cxnLst/>
              <a:rect l="l" t="t" r="r" b="b"/>
              <a:pathLst>
                <a:path w="6162" h="1279" extrusionOk="0">
                  <a:moveTo>
                    <a:pt x="449" y="0"/>
                  </a:moveTo>
                  <a:cubicBezTo>
                    <a:pt x="359" y="180"/>
                    <a:pt x="270" y="471"/>
                    <a:pt x="1" y="560"/>
                  </a:cubicBezTo>
                  <a:cubicBezTo>
                    <a:pt x="1" y="650"/>
                    <a:pt x="90" y="740"/>
                    <a:pt x="180" y="740"/>
                  </a:cubicBezTo>
                  <a:cubicBezTo>
                    <a:pt x="650" y="852"/>
                    <a:pt x="1121" y="941"/>
                    <a:pt x="1569" y="1031"/>
                  </a:cubicBezTo>
                  <a:cubicBezTo>
                    <a:pt x="1950" y="1121"/>
                    <a:pt x="2331" y="1210"/>
                    <a:pt x="2801" y="1210"/>
                  </a:cubicBezTo>
                  <a:cubicBezTo>
                    <a:pt x="3207" y="1243"/>
                    <a:pt x="3624" y="1278"/>
                    <a:pt x="4041" y="1278"/>
                  </a:cubicBezTo>
                  <a:cubicBezTo>
                    <a:pt x="4774" y="1278"/>
                    <a:pt x="5504" y="1168"/>
                    <a:pt x="6162" y="740"/>
                  </a:cubicBezTo>
                  <a:cubicBezTo>
                    <a:pt x="5960" y="650"/>
                    <a:pt x="5870" y="650"/>
                    <a:pt x="5781" y="560"/>
                  </a:cubicBezTo>
                  <a:cubicBezTo>
                    <a:pt x="5601" y="471"/>
                    <a:pt x="5489" y="292"/>
                    <a:pt x="5400" y="180"/>
                  </a:cubicBezTo>
                  <a:cubicBezTo>
                    <a:pt x="4840" y="292"/>
                    <a:pt x="4280" y="471"/>
                    <a:pt x="3630" y="471"/>
                  </a:cubicBezTo>
                  <a:cubicBezTo>
                    <a:pt x="3540" y="479"/>
                    <a:pt x="3452" y="482"/>
                    <a:pt x="3364" y="482"/>
                  </a:cubicBezTo>
                  <a:cubicBezTo>
                    <a:pt x="2439" y="482"/>
                    <a:pt x="1591" y="90"/>
                    <a:pt x="650" y="90"/>
                  </a:cubicBezTo>
                  <a:cubicBezTo>
                    <a:pt x="561" y="90"/>
                    <a:pt x="561" y="0"/>
                    <a:pt x="449"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79"/>
            <p:cNvSpPr/>
            <p:nvPr/>
          </p:nvSpPr>
          <p:spPr>
            <a:xfrm>
              <a:off x="4766900" y="3735425"/>
              <a:ext cx="338300" cy="53525"/>
            </a:xfrm>
            <a:custGeom>
              <a:avLst/>
              <a:gdLst/>
              <a:ahLst/>
              <a:cxnLst/>
              <a:rect l="l" t="t" r="r" b="b"/>
              <a:pathLst>
                <a:path w="13532" h="2141" extrusionOk="0">
                  <a:moveTo>
                    <a:pt x="381" y="0"/>
                  </a:moveTo>
                  <a:cubicBezTo>
                    <a:pt x="269" y="269"/>
                    <a:pt x="90" y="448"/>
                    <a:pt x="0" y="739"/>
                  </a:cubicBezTo>
                  <a:cubicBezTo>
                    <a:pt x="650" y="1120"/>
                    <a:pt x="1210" y="1479"/>
                    <a:pt x="1860" y="1770"/>
                  </a:cubicBezTo>
                  <a:cubicBezTo>
                    <a:pt x="2877" y="2089"/>
                    <a:pt x="3842" y="2140"/>
                    <a:pt x="4826" y="2140"/>
                  </a:cubicBezTo>
                  <a:cubicBezTo>
                    <a:pt x="5294" y="2140"/>
                    <a:pt x="5767" y="2128"/>
                    <a:pt x="6251" y="2128"/>
                  </a:cubicBezTo>
                  <a:cubicBezTo>
                    <a:pt x="7281" y="2128"/>
                    <a:pt x="8312" y="2039"/>
                    <a:pt x="9342" y="1860"/>
                  </a:cubicBezTo>
                  <a:lnTo>
                    <a:pt x="9791" y="1860"/>
                  </a:lnTo>
                  <a:cubicBezTo>
                    <a:pt x="11023" y="1860"/>
                    <a:pt x="12232" y="1770"/>
                    <a:pt x="13442" y="1389"/>
                  </a:cubicBezTo>
                  <a:lnTo>
                    <a:pt x="13532" y="1389"/>
                  </a:lnTo>
                  <a:cubicBezTo>
                    <a:pt x="13353" y="919"/>
                    <a:pt x="13263" y="560"/>
                    <a:pt x="12972" y="90"/>
                  </a:cubicBezTo>
                  <a:cubicBezTo>
                    <a:pt x="11672" y="650"/>
                    <a:pt x="10171" y="1008"/>
                    <a:pt x="8782" y="1210"/>
                  </a:cubicBezTo>
                  <a:cubicBezTo>
                    <a:pt x="8021" y="1299"/>
                    <a:pt x="7371" y="1299"/>
                    <a:pt x="6632" y="1299"/>
                  </a:cubicBezTo>
                  <a:cubicBezTo>
                    <a:pt x="5310" y="1299"/>
                    <a:pt x="4100" y="1210"/>
                    <a:pt x="2801" y="919"/>
                  </a:cubicBezTo>
                  <a:cubicBezTo>
                    <a:pt x="2241" y="739"/>
                    <a:pt x="1681" y="560"/>
                    <a:pt x="1121" y="359"/>
                  </a:cubicBezTo>
                  <a:cubicBezTo>
                    <a:pt x="829" y="359"/>
                    <a:pt x="650" y="179"/>
                    <a:pt x="381"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79"/>
            <p:cNvSpPr/>
            <p:nvPr/>
          </p:nvSpPr>
          <p:spPr>
            <a:xfrm>
              <a:off x="4759625" y="3809900"/>
              <a:ext cx="347825" cy="60525"/>
            </a:xfrm>
            <a:custGeom>
              <a:avLst/>
              <a:gdLst/>
              <a:ahLst/>
              <a:cxnLst/>
              <a:rect l="l" t="t" r="r" b="b"/>
              <a:pathLst>
                <a:path w="13913" h="2421" extrusionOk="0">
                  <a:moveTo>
                    <a:pt x="0" y="1"/>
                  </a:moveTo>
                  <a:lnTo>
                    <a:pt x="0" y="1300"/>
                  </a:lnTo>
                  <a:cubicBezTo>
                    <a:pt x="291" y="1390"/>
                    <a:pt x="672" y="1502"/>
                    <a:pt x="762" y="1591"/>
                  </a:cubicBezTo>
                  <a:cubicBezTo>
                    <a:pt x="1322" y="1771"/>
                    <a:pt x="1792" y="2062"/>
                    <a:pt x="2353" y="2062"/>
                  </a:cubicBezTo>
                  <a:cubicBezTo>
                    <a:pt x="3741" y="2241"/>
                    <a:pt x="5153" y="2420"/>
                    <a:pt x="6542" y="2420"/>
                  </a:cubicBezTo>
                  <a:cubicBezTo>
                    <a:pt x="8961" y="2420"/>
                    <a:pt x="11493" y="2420"/>
                    <a:pt x="13823" y="1681"/>
                  </a:cubicBezTo>
                  <a:cubicBezTo>
                    <a:pt x="13823" y="1300"/>
                    <a:pt x="13912" y="942"/>
                    <a:pt x="13912" y="561"/>
                  </a:cubicBezTo>
                  <a:lnTo>
                    <a:pt x="13912" y="561"/>
                  </a:lnTo>
                  <a:cubicBezTo>
                    <a:pt x="12994" y="740"/>
                    <a:pt x="11963" y="942"/>
                    <a:pt x="11112" y="1210"/>
                  </a:cubicBezTo>
                  <a:lnTo>
                    <a:pt x="10933" y="1210"/>
                  </a:lnTo>
                  <a:cubicBezTo>
                    <a:pt x="9902" y="1300"/>
                    <a:pt x="8782" y="1300"/>
                    <a:pt x="7752" y="1300"/>
                  </a:cubicBezTo>
                  <a:cubicBezTo>
                    <a:pt x="6273" y="1300"/>
                    <a:pt x="4951" y="1210"/>
                    <a:pt x="3562" y="942"/>
                  </a:cubicBezTo>
                  <a:cubicBezTo>
                    <a:pt x="2801" y="740"/>
                    <a:pt x="2061" y="650"/>
                    <a:pt x="1412" y="471"/>
                  </a:cubicBezTo>
                  <a:lnTo>
                    <a:pt x="1120" y="471"/>
                  </a:lnTo>
                  <a:cubicBezTo>
                    <a:pt x="762" y="270"/>
                    <a:pt x="381" y="90"/>
                    <a:pt x="0"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79"/>
            <p:cNvSpPr/>
            <p:nvPr/>
          </p:nvSpPr>
          <p:spPr>
            <a:xfrm>
              <a:off x="4766900" y="3872625"/>
              <a:ext cx="331575" cy="88000"/>
            </a:xfrm>
            <a:custGeom>
              <a:avLst/>
              <a:gdLst/>
              <a:ahLst/>
              <a:cxnLst/>
              <a:rect l="l" t="t" r="r" b="b"/>
              <a:pathLst>
                <a:path w="13263" h="3520" extrusionOk="0">
                  <a:moveTo>
                    <a:pt x="0" y="1"/>
                  </a:moveTo>
                  <a:cubicBezTo>
                    <a:pt x="90" y="852"/>
                    <a:pt x="381" y="1793"/>
                    <a:pt x="740" y="2532"/>
                  </a:cubicBezTo>
                  <a:cubicBezTo>
                    <a:pt x="2510" y="3361"/>
                    <a:pt x="4862" y="3361"/>
                    <a:pt x="6811" y="3473"/>
                  </a:cubicBezTo>
                  <a:cubicBezTo>
                    <a:pt x="7376" y="3500"/>
                    <a:pt x="7943" y="3519"/>
                    <a:pt x="8511" y="3519"/>
                  </a:cubicBezTo>
                  <a:cubicBezTo>
                    <a:pt x="9812" y="3519"/>
                    <a:pt x="11117" y="3420"/>
                    <a:pt x="12412" y="3092"/>
                  </a:cubicBezTo>
                  <a:cubicBezTo>
                    <a:pt x="12703" y="2241"/>
                    <a:pt x="13061" y="1412"/>
                    <a:pt x="13263" y="561"/>
                  </a:cubicBezTo>
                  <a:cubicBezTo>
                    <a:pt x="13061" y="561"/>
                    <a:pt x="12882" y="673"/>
                    <a:pt x="12703" y="673"/>
                  </a:cubicBezTo>
                  <a:cubicBezTo>
                    <a:pt x="11941" y="942"/>
                    <a:pt x="11023" y="942"/>
                    <a:pt x="10171" y="1031"/>
                  </a:cubicBezTo>
                  <a:cubicBezTo>
                    <a:pt x="9522" y="1121"/>
                    <a:pt x="8782" y="1121"/>
                    <a:pt x="8110" y="1121"/>
                  </a:cubicBezTo>
                  <a:cubicBezTo>
                    <a:pt x="7550" y="1233"/>
                    <a:pt x="7102" y="1323"/>
                    <a:pt x="6542" y="1323"/>
                  </a:cubicBezTo>
                  <a:cubicBezTo>
                    <a:pt x="6352" y="1367"/>
                    <a:pt x="6139" y="1390"/>
                    <a:pt x="5926" y="1390"/>
                  </a:cubicBezTo>
                  <a:cubicBezTo>
                    <a:pt x="5713" y="1390"/>
                    <a:pt x="5500" y="1367"/>
                    <a:pt x="5310" y="1323"/>
                  </a:cubicBezTo>
                  <a:cubicBezTo>
                    <a:pt x="3450" y="1233"/>
                    <a:pt x="1501" y="942"/>
                    <a:pt x="0"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79"/>
            <p:cNvSpPr/>
            <p:nvPr/>
          </p:nvSpPr>
          <p:spPr>
            <a:xfrm>
              <a:off x="4804425" y="3977925"/>
              <a:ext cx="258775" cy="76750"/>
            </a:xfrm>
            <a:custGeom>
              <a:avLst/>
              <a:gdLst/>
              <a:ahLst/>
              <a:cxnLst/>
              <a:rect l="l" t="t" r="r" b="b"/>
              <a:pathLst>
                <a:path w="10351" h="3070" extrusionOk="0">
                  <a:moveTo>
                    <a:pt x="10351" y="1"/>
                  </a:moveTo>
                  <a:lnTo>
                    <a:pt x="10351" y="1"/>
                  </a:lnTo>
                  <a:cubicBezTo>
                    <a:pt x="8850" y="381"/>
                    <a:pt x="7281" y="650"/>
                    <a:pt x="5780" y="740"/>
                  </a:cubicBezTo>
                  <a:cubicBezTo>
                    <a:pt x="5220" y="785"/>
                    <a:pt x="4660" y="807"/>
                    <a:pt x="4111" y="807"/>
                  </a:cubicBezTo>
                  <a:cubicBezTo>
                    <a:pt x="3563" y="807"/>
                    <a:pt x="3025" y="785"/>
                    <a:pt x="2510" y="740"/>
                  </a:cubicBezTo>
                  <a:cubicBezTo>
                    <a:pt x="1949" y="740"/>
                    <a:pt x="1389" y="561"/>
                    <a:pt x="829" y="381"/>
                  </a:cubicBezTo>
                  <a:cubicBezTo>
                    <a:pt x="561" y="269"/>
                    <a:pt x="269" y="90"/>
                    <a:pt x="0" y="1"/>
                  </a:cubicBezTo>
                  <a:lnTo>
                    <a:pt x="0" y="1"/>
                  </a:lnTo>
                  <a:cubicBezTo>
                    <a:pt x="650" y="1210"/>
                    <a:pt x="1389" y="2241"/>
                    <a:pt x="2241" y="2980"/>
                  </a:cubicBezTo>
                  <a:cubicBezTo>
                    <a:pt x="2510" y="2980"/>
                    <a:pt x="2801" y="3070"/>
                    <a:pt x="3159" y="3070"/>
                  </a:cubicBezTo>
                  <a:cubicBezTo>
                    <a:pt x="4011" y="2980"/>
                    <a:pt x="4839" y="2891"/>
                    <a:pt x="5691" y="2711"/>
                  </a:cubicBezTo>
                  <a:cubicBezTo>
                    <a:pt x="6251" y="2711"/>
                    <a:pt x="6721" y="2622"/>
                    <a:pt x="7169" y="2510"/>
                  </a:cubicBezTo>
                  <a:cubicBezTo>
                    <a:pt x="7461" y="2420"/>
                    <a:pt x="7841" y="2420"/>
                    <a:pt x="8110" y="2330"/>
                  </a:cubicBezTo>
                  <a:cubicBezTo>
                    <a:pt x="8290" y="2330"/>
                    <a:pt x="8402" y="2241"/>
                    <a:pt x="8581" y="2241"/>
                  </a:cubicBezTo>
                  <a:lnTo>
                    <a:pt x="8760" y="2241"/>
                  </a:lnTo>
                  <a:cubicBezTo>
                    <a:pt x="9320" y="1591"/>
                    <a:pt x="9880" y="829"/>
                    <a:pt x="1035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79"/>
            <p:cNvSpPr/>
            <p:nvPr/>
          </p:nvSpPr>
          <p:spPr>
            <a:xfrm>
              <a:off x="4367575" y="3475425"/>
              <a:ext cx="494900" cy="286275"/>
            </a:xfrm>
            <a:custGeom>
              <a:avLst/>
              <a:gdLst/>
              <a:ahLst/>
              <a:cxnLst/>
              <a:rect l="l" t="t" r="r" b="b"/>
              <a:pathLst>
                <a:path w="19796" h="11451" extrusionOk="0">
                  <a:moveTo>
                    <a:pt x="18465" y="1"/>
                  </a:moveTo>
                  <a:cubicBezTo>
                    <a:pt x="18382" y="1"/>
                    <a:pt x="18298" y="9"/>
                    <a:pt x="18214" y="28"/>
                  </a:cubicBezTo>
                  <a:cubicBezTo>
                    <a:pt x="17362" y="207"/>
                    <a:pt x="3092" y="4127"/>
                    <a:pt x="3092" y="4127"/>
                  </a:cubicBezTo>
                  <a:cubicBezTo>
                    <a:pt x="3092" y="4127"/>
                    <a:pt x="0" y="5449"/>
                    <a:pt x="851" y="7958"/>
                  </a:cubicBezTo>
                  <a:cubicBezTo>
                    <a:pt x="1416" y="9821"/>
                    <a:pt x="3180" y="10315"/>
                    <a:pt x="4611" y="10315"/>
                  </a:cubicBezTo>
                  <a:cubicBezTo>
                    <a:pt x="5056" y="10315"/>
                    <a:pt x="5468" y="10267"/>
                    <a:pt x="5802" y="10198"/>
                  </a:cubicBezTo>
                  <a:cubicBezTo>
                    <a:pt x="6557" y="11102"/>
                    <a:pt x="7487" y="11451"/>
                    <a:pt x="8404" y="11451"/>
                  </a:cubicBezTo>
                  <a:cubicBezTo>
                    <a:pt x="9284" y="11451"/>
                    <a:pt x="10152" y="11130"/>
                    <a:pt x="10843" y="10669"/>
                  </a:cubicBezTo>
                  <a:cubicBezTo>
                    <a:pt x="12232" y="9728"/>
                    <a:pt x="18035" y="4127"/>
                    <a:pt x="18684" y="3388"/>
                  </a:cubicBezTo>
                  <a:cubicBezTo>
                    <a:pt x="19334" y="2649"/>
                    <a:pt x="19603" y="2357"/>
                    <a:pt x="19715" y="1439"/>
                  </a:cubicBezTo>
                  <a:cubicBezTo>
                    <a:pt x="19795" y="675"/>
                    <a:pt x="19189" y="1"/>
                    <a:pt x="18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79"/>
            <p:cNvSpPr/>
            <p:nvPr/>
          </p:nvSpPr>
          <p:spPr>
            <a:xfrm>
              <a:off x="4393325" y="3475125"/>
              <a:ext cx="464325" cy="213275"/>
            </a:xfrm>
            <a:custGeom>
              <a:avLst/>
              <a:gdLst/>
              <a:ahLst/>
              <a:cxnLst/>
              <a:rect l="l" t="t" r="r" b="b"/>
              <a:pathLst>
                <a:path w="18573" h="8531" extrusionOk="0">
                  <a:moveTo>
                    <a:pt x="17654" y="1070"/>
                  </a:moveTo>
                  <a:lnTo>
                    <a:pt x="17654" y="1070"/>
                  </a:lnTo>
                  <a:cubicBezTo>
                    <a:pt x="17625" y="1097"/>
                    <a:pt x="17595" y="1124"/>
                    <a:pt x="17565" y="1151"/>
                  </a:cubicBezTo>
                  <a:lnTo>
                    <a:pt x="17565" y="1151"/>
                  </a:lnTo>
                  <a:cubicBezTo>
                    <a:pt x="17570" y="1070"/>
                    <a:pt x="17654" y="1070"/>
                    <a:pt x="17654" y="1070"/>
                  </a:cubicBezTo>
                  <a:close/>
                  <a:moveTo>
                    <a:pt x="18013" y="510"/>
                  </a:moveTo>
                  <a:cubicBezTo>
                    <a:pt x="18013" y="510"/>
                    <a:pt x="18125" y="510"/>
                    <a:pt x="18125" y="600"/>
                  </a:cubicBezTo>
                  <a:cubicBezTo>
                    <a:pt x="17654" y="600"/>
                    <a:pt x="17094" y="689"/>
                    <a:pt x="16624" y="891"/>
                  </a:cubicBezTo>
                  <a:cubicBezTo>
                    <a:pt x="15033" y="1249"/>
                    <a:pt x="13442" y="1899"/>
                    <a:pt x="11852" y="2459"/>
                  </a:cubicBezTo>
                  <a:cubicBezTo>
                    <a:pt x="11202" y="2750"/>
                    <a:pt x="10463" y="3019"/>
                    <a:pt x="9724" y="3310"/>
                  </a:cubicBezTo>
                  <a:cubicBezTo>
                    <a:pt x="9813" y="3019"/>
                    <a:pt x="9903" y="2750"/>
                    <a:pt x="9992" y="2459"/>
                  </a:cubicBezTo>
                  <a:cubicBezTo>
                    <a:pt x="11023" y="2280"/>
                    <a:pt x="12053" y="2101"/>
                    <a:pt x="12972" y="1809"/>
                  </a:cubicBezTo>
                  <a:cubicBezTo>
                    <a:pt x="13823" y="1541"/>
                    <a:pt x="14563" y="1451"/>
                    <a:pt x="15414" y="1160"/>
                  </a:cubicBezTo>
                  <a:cubicBezTo>
                    <a:pt x="16243" y="980"/>
                    <a:pt x="17094" y="600"/>
                    <a:pt x="17923" y="510"/>
                  </a:cubicBezTo>
                  <a:close/>
                  <a:moveTo>
                    <a:pt x="9724" y="2571"/>
                  </a:moveTo>
                  <a:cubicBezTo>
                    <a:pt x="9724" y="2840"/>
                    <a:pt x="9612" y="3131"/>
                    <a:pt x="9522" y="3400"/>
                  </a:cubicBezTo>
                  <a:cubicBezTo>
                    <a:pt x="8402" y="3870"/>
                    <a:pt x="7371" y="4341"/>
                    <a:pt x="6363" y="4811"/>
                  </a:cubicBezTo>
                  <a:cubicBezTo>
                    <a:pt x="6161" y="4901"/>
                    <a:pt x="5982" y="5080"/>
                    <a:pt x="5803" y="5170"/>
                  </a:cubicBezTo>
                  <a:cubicBezTo>
                    <a:pt x="5893" y="4610"/>
                    <a:pt x="5893" y="4050"/>
                    <a:pt x="5893" y="3490"/>
                  </a:cubicBezTo>
                  <a:cubicBezTo>
                    <a:pt x="6632" y="3310"/>
                    <a:pt x="7483" y="3131"/>
                    <a:pt x="8223" y="2930"/>
                  </a:cubicBezTo>
                  <a:cubicBezTo>
                    <a:pt x="8693" y="2750"/>
                    <a:pt x="9253" y="2661"/>
                    <a:pt x="9724" y="2571"/>
                  </a:cubicBezTo>
                  <a:close/>
                  <a:moveTo>
                    <a:pt x="7581" y="6373"/>
                  </a:moveTo>
                  <a:cubicBezTo>
                    <a:pt x="7578" y="6375"/>
                    <a:pt x="7576" y="6378"/>
                    <a:pt x="7573" y="6380"/>
                  </a:cubicBezTo>
                  <a:cubicBezTo>
                    <a:pt x="7573" y="6381"/>
                    <a:pt x="7573" y="6382"/>
                    <a:pt x="7573" y="6383"/>
                  </a:cubicBezTo>
                  <a:lnTo>
                    <a:pt x="7573" y="6383"/>
                  </a:lnTo>
                  <a:cubicBezTo>
                    <a:pt x="7576" y="6380"/>
                    <a:pt x="7578" y="6377"/>
                    <a:pt x="7581" y="6373"/>
                  </a:cubicBezTo>
                  <a:close/>
                  <a:moveTo>
                    <a:pt x="7573" y="6383"/>
                  </a:moveTo>
                  <a:lnTo>
                    <a:pt x="7573" y="6383"/>
                  </a:lnTo>
                  <a:cubicBezTo>
                    <a:pt x="7542" y="6419"/>
                    <a:pt x="7512" y="6455"/>
                    <a:pt x="7483" y="6492"/>
                  </a:cubicBezTo>
                  <a:cubicBezTo>
                    <a:pt x="7483" y="6492"/>
                    <a:pt x="7571" y="6492"/>
                    <a:pt x="7573" y="6383"/>
                  </a:cubicBezTo>
                  <a:close/>
                  <a:moveTo>
                    <a:pt x="17464" y="1"/>
                  </a:moveTo>
                  <a:cubicBezTo>
                    <a:pt x="17373" y="1"/>
                    <a:pt x="17279" y="13"/>
                    <a:pt x="17184" y="40"/>
                  </a:cubicBezTo>
                  <a:cubicBezTo>
                    <a:pt x="16332" y="219"/>
                    <a:pt x="2062" y="4139"/>
                    <a:pt x="2062" y="4139"/>
                  </a:cubicBezTo>
                  <a:cubicBezTo>
                    <a:pt x="2062" y="4139"/>
                    <a:pt x="762" y="4699"/>
                    <a:pt x="1" y="5819"/>
                  </a:cubicBezTo>
                  <a:cubicBezTo>
                    <a:pt x="381" y="5371"/>
                    <a:pt x="852" y="5170"/>
                    <a:pt x="1412" y="4901"/>
                  </a:cubicBezTo>
                  <a:cubicBezTo>
                    <a:pt x="2241" y="4520"/>
                    <a:pt x="3182" y="4251"/>
                    <a:pt x="3921" y="4050"/>
                  </a:cubicBezTo>
                  <a:cubicBezTo>
                    <a:pt x="4481" y="3870"/>
                    <a:pt x="5041" y="3691"/>
                    <a:pt x="5601" y="3579"/>
                  </a:cubicBezTo>
                  <a:cubicBezTo>
                    <a:pt x="5601" y="3960"/>
                    <a:pt x="5691" y="4341"/>
                    <a:pt x="5691" y="4811"/>
                  </a:cubicBezTo>
                  <a:lnTo>
                    <a:pt x="5691" y="5259"/>
                  </a:lnTo>
                  <a:cubicBezTo>
                    <a:pt x="4683" y="5819"/>
                    <a:pt x="3742" y="6581"/>
                    <a:pt x="2711" y="7052"/>
                  </a:cubicBezTo>
                  <a:cubicBezTo>
                    <a:pt x="2711" y="7141"/>
                    <a:pt x="2622" y="7141"/>
                    <a:pt x="2622" y="7231"/>
                  </a:cubicBezTo>
                  <a:lnTo>
                    <a:pt x="2801" y="7231"/>
                  </a:lnTo>
                  <a:cubicBezTo>
                    <a:pt x="3832" y="6492"/>
                    <a:pt x="4862" y="5819"/>
                    <a:pt x="5982" y="5259"/>
                  </a:cubicBezTo>
                  <a:cubicBezTo>
                    <a:pt x="7371" y="4610"/>
                    <a:pt x="8962" y="4139"/>
                    <a:pt x="10373" y="3490"/>
                  </a:cubicBezTo>
                  <a:cubicBezTo>
                    <a:pt x="11964" y="2840"/>
                    <a:pt x="13442" y="2280"/>
                    <a:pt x="15033" y="1720"/>
                  </a:cubicBezTo>
                  <a:cubicBezTo>
                    <a:pt x="15772" y="1451"/>
                    <a:pt x="16444" y="1160"/>
                    <a:pt x="17184" y="980"/>
                  </a:cubicBezTo>
                  <a:lnTo>
                    <a:pt x="17184" y="980"/>
                  </a:lnTo>
                  <a:cubicBezTo>
                    <a:pt x="16444" y="1249"/>
                    <a:pt x="15772" y="1630"/>
                    <a:pt x="15123" y="1809"/>
                  </a:cubicBezTo>
                  <a:cubicBezTo>
                    <a:pt x="15078" y="1854"/>
                    <a:pt x="15055" y="1877"/>
                    <a:pt x="15033" y="1877"/>
                  </a:cubicBezTo>
                  <a:cubicBezTo>
                    <a:pt x="15011" y="1877"/>
                    <a:pt x="14988" y="1854"/>
                    <a:pt x="14943" y="1809"/>
                  </a:cubicBezTo>
                  <a:cubicBezTo>
                    <a:pt x="14473" y="2101"/>
                    <a:pt x="13913" y="2369"/>
                    <a:pt x="13442" y="2661"/>
                  </a:cubicBezTo>
                  <a:cubicBezTo>
                    <a:pt x="13084" y="2840"/>
                    <a:pt x="12703" y="2930"/>
                    <a:pt x="12322" y="3131"/>
                  </a:cubicBezTo>
                  <a:cubicBezTo>
                    <a:pt x="11292" y="3781"/>
                    <a:pt x="10284" y="4341"/>
                    <a:pt x="9253" y="4901"/>
                  </a:cubicBezTo>
                  <a:cubicBezTo>
                    <a:pt x="8649" y="5338"/>
                    <a:pt x="8026" y="5853"/>
                    <a:pt x="7581" y="6373"/>
                  </a:cubicBezTo>
                  <a:lnTo>
                    <a:pt x="7581" y="6373"/>
                  </a:lnTo>
                  <a:cubicBezTo>
                    <a:pt x="7937" y="6106"/>
                    <a:pt x="8316" y="5818"/>
                    <a:pt x="8783" y="5640"/>
                  </a:cubicBezTo>
                  <a:cubicBezTo>
                    <a:pt x="9612" y="4901"/>
                    <a:pt x="10844" y="4431"/>
                    <a:pt x="11762" y="3870"/>
                  </a:cubicBezTo>
                  <a:cubicBezTo>
                    <a:pt x="12614" y="3400"/>
                    <a:pt x="13442" y="2930"/>
                    <a:pt x="14383" y="2571"/>
                  </a:cubicBezTo>
                  <a:cubicBezTo>
                    <a:pt x="15123" y="2190"/>
                    <a:pt x="15884" y="1720"/>
                    <a:pt x="16713" y="1451"/>
                  </a:cubicBezTo>
                  <a:cubicBezTo>
                    <a:pt x="17000" y="1341"/>
                    <a:pt x="17265" y="1252"/>
                    <a:pt x="17551" y="1164"/>
                  </a:cubicBezTo>
                  <a:lnTo>
                    <a:pt x="17551" y="1164"/>
                  </a:lnTo>
                  <a:cubicBezTo>
                    <a:pt x="16052" y="2498"/>
                    <a:pt x="13875" y="3336"/>
                    <a:pt x="12233" y="4431"/>
                  </a:cubicBezTo>
                  <a:cubicBezTo>
                    <a:pt x="10373" y="5551"/>
                    <a:pt x="8312" y="6581"/>
                    <a:pt x="6542" y="7970"/>
                  </a:cubicBezTo>
                  <a:cubicBezTo>
                    <a:pt x="6542" y="7970"/>
                    <a:pt x="6453" y="7970"/>
                    <a:pt x="6453" y="8060"/>
                  </a:cubicBezTo>
                  <a:cubicBezTo>
                    <a:pt x="7371" y="7500"/>
                    <a:pt x="8223" y="7052"/>
                    <a:pt x="9051" y="6581"/>
                  </a:cubicBezTo>
                  <a:lnTo>
                    <a:pt x="9051" y="6671"/>
                  </a:lnTo>
                  <a:cubicBezTo>
                    <a:pt x="8872" y="7231"/>
                    <a:pt x="8603" y="7791"/>
                    <a:pt x="8491" y="8351"/>
                  </a:cubicBezTo>
                  <a:lnTo>
                    <a:pt x="8491" y="8530"/>
                  </a:lnTo>
                  <a:cubicBezTo>
                    <a:pt x="8872" y="7791"/>
                    <a:pt x="9163" y="7052"/>
                    <a:pt x="9522" y="6290"/>
                  </a:cubicBezTo>
                  <a:cubicBezTo>
                    <a:pt x="10463" y="5730"/>
                    <a:pt x="11493" y="5170"/>
                    <a:pt x="12412" y="4699"/>
                  </a:cubicBezTo>
                  <a:cubicBezTo>
                    <a:pt x="13532" y="4139"/>
                    <a:pt x="14563" y="3579"/>
                    <a:pt x="15593" y="3019"/>
                  </a:cubicBezTo>
                  <a:cubicBezTo>
                    <a:pt x="16534" y="2459"/>
                    <a:pt x="17565" y="2011"/>
                    <a:pt x="18304" y="1249"/>
                  </a:cubicBezTo>
                  <a:cubicBezTo>
                    <a:pt x="18304" y="1160"/>
                    <a:pt x="18304" y="1160"/>
                    <a:pt x="18393" y="1160"/>
                  </a:cubicBezTo>
                  <a:cubicBezTo>
                    <a:pt x="18483" y="1070"/>
                    <a:pt x="18483" y="980"/>
                    <a:pt x="18573" y="891"/>
                  </a:cubicBezTo>
                  <a:cubicBezTo>
                    <a:pt x="18420" y="413"/>
                    <a:pt x="17990" y="1"/>
                    <a:pt x="17464"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79"/>
            <p:cNvSpPr/>
            <p:nvPr/>
          </p:nvSpPr>
          <p:spPr>
            <a:xfrm>
              <a:off x="4718200" y="3522575"/>
              <a:ext cx="78975" cy="42875"/>
            </a:xfrm>
            <a:custGeom>
              <a:avLst/>
              <a:gdLst/>
              <a:ahLst/>
              <a:cxnLst/>
              <a:rect l="l" t="t" r="r" b="b"/>
              <a:pathLst>
                <a:path w="3159" h="1715" extrusionOk="0">
                  <a:moveTo>
                    <a:pt x="2889" y="1"/>
                  </a:moveTo>
                  <a:lnTo>
                    <a:pt x="2777" y="113"/>
                  </a:lnTo>
                  <a:cubicBezTo>
                    <a:pt x="2509" y="203"/>
                    <a:pt x="2217" y="382"/>
                    <a:pt x="1948" y="471"/>
                  </a:cubicBezTo>
                  <a:cubicBezTo>
                    <a:pt x="1769" y="561"/>
                    <a:pt x="1568" y="673"/>
                    <a:pt x="1299" y="763"/>
                  </a:cubicBezTo>
                  <a:cubicBezTo>
                    <a:pt x="1008" y="852"/>
                    <a:pt x="739" y="1032"/>
                    <a:pt x="447" y="1233"/>
                  </a:cubicBezTo>
                  <a:cubicBezTo>
                    <a:pt x="358" y="1323"/>
                    <a:pt x="268" y="1323"/>
                    <a:pt x="268" y="1412"/>
                  </a:cubicBezTo>
                  <a:lnTo>
                    <a:pt x="179" y="1412"/>
                  </a:lnTo>
                  <a:cubicBezTo>
                    <a:pt x="179" y="1502"/>
                    <a:pt x="89" y="1502"/>
                    <a:pt x="89" y="1502"/>
                  </a:cubicBezTo>
                  <a:cubicBezTo>
                    <a:pt x="0" y="1573"/>
                    <a:pt x="52" y="1714"/>
                    <a:pt x="167" y="1714"/>
                  </a:cubicBezTo>
                  <a:cubicBezTo>
                    <a:pt x="197" y="1714"/>
                    <a:pt x="231" y="1704"/>
                    <a:pt x="268" y="1681"/>
                  </a:cubicBezTo>
                  <a:cubicBezTo>
                    <a:pt x="358" y="1681"/>
                    <a:pt x="358" y="1592"/>
                    <a:pt x="447" y="1592"/>
                  </a:cubicBezTo>
                  <a:cubicBezTo>
                    <a:pt x="918" y="1412"/>
                    <a:pt x="1299" y="1233"/>
                    <a:pt x="1657" y="1032"/>
                  </a:cubicBezTo>
                  <a:cubicBezTo>
                    <a:pt x="1859" y="942"/>
                    <a:pt x="2128" y="852"/>
                    <a:pt x="2329" y="763"/>
                  </a:cubicBezTo>
                  <a:cubicBezTo>
                    <a:pt x="2419" y="673"/>
                    <a:pt x="2509" y="561"/>
                    <a:pt x="2598" y="561"/>
                  </a:cubicBezTo>
                  <a:cubicBezTo>
                    <a:pt x="2688" y="471"/>
                    <a:pt x="2777" y="471"/>
                    <a:pt x="2889" y="382"/>
                  </a:cubicBezTo>
                  <a:lnTo>
                    <a:pt x="2979" y="292"/>
                  </a:lnTo>
                  <a:cubicBezTo>
                    <a:pt x="2979" y="292"/>
                    <a:pt x="3069" y="292"/>
                    <a:pt x="3069" y="203"/>
                  </a:cubicBezTo>
                  <a:cubicBezTo>
                    <a:pt x="3158" y="203"/>
                    <a:pt x="3158" y="113"/>
                    <a:pt x="3069" y="113"/>
                  </a:cubicBezTo>
                  <a:cubicBezTo>
                    <a:pt x="3069" y="1"/>
                    <a:pt x="3069" y="1"/>
                    <a:pt x="2979"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79"/>
            <p:cNvSpPr/>
            <p:nvPr/>
          </p:nvSpPr>
          <p:spPr>
            <a:xfrm>
              <a:off x="4619600" y="3567950"/>
              <a:ext cx="89075" cy="52675"/>
            </a:xfrm>
            <a:custGeom>
              <a:avLst/>
              <a:gdLst/>
              <a:ahLst/>
              <a:cxnLst/>
              <a:rect l="l" t="t" r="r" b="b"/>
              <a:pathLst>
                <a:path w="3563" h="2107" extrusionOk="0">
                  <a:moveTo>
                    <a:pt x="3406" y="1"/>
                  </a:moveTo>
                  <a:cubicBezTo>
                    <a:pt x="3366" y="1"/>
                    <a:pt x="3316" y="23"/>
                    <a:pt x="3271" y="68"/>
                  </a:cubicBezTo>
                  <a:cubicBezTo>
                    <a:pt x="3252" y="58"/>
                    <a:pt x="3228" y="54"/>
                    <a:pt x="3203" y="54"/>
                  </a:cubicBezTo>
                  <a:cubicBezTo>
                    <a:pt x="2992" y="54"/>
                    <a:pt x="2602" y="346"/>
                    <a:pt x="2442" y="426"/>
                  </a:cubicBezTo>
                  <a:cubicBezTo>
                    <a:pt x="1681" y="807"/>
                    <a:pt x="762" y="1278"/>
                    <a:pt x="112" y="1927"/>
                  </a:cubicBezTo>
                  <a:cubicBezTo>
                    <a:pt x="0" y="2017"/>
                    <a:pt x="112" y="2106"/>
                    <a:pt x="202" y="2106"/>
                  </a:cubicBezTo>
                  <a:cubicBezTo>
                    <a:pt x="561" y="2106"/>
                    <a:pt x="762" y="1927"/>
                    <a:pt x="1121" y="1748"/>
                  </a:cubicBezTo>
                  <a:cubicBezTo>
                    <a:pt x="1412" y="1546"/>
                    <a:pt x="1793" y="1278"/>
                    <a:pt x="2151" y="1098"/>
                  </a:cubicBezTo>
                  <a:cubicBezTo>
                    <a:pt x="2532" y="897"/>
                    <a:pt x="2913" y="718"/>
                    <a:pt x="3271" y="426"/>
                  </a:cubicBezTo>
                  <a:cubicBezTo>
                    <a:pt x="3361" y="337"/>
                    <a:pt x="3563" y="247"/>
                    <a:pt x="3473" y="68"/>
                  </a:cubicBezTo>
                  <a:cubicBezTo>
                    <a:pt x="3473" y="23"/>
                    <a:pt x="3445" y="1"/>
                    <a:pt x="3406"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79"/>
            <p:cNvSpPr/>
            <p:nvPr/>
          </p:nvSpPr>
          <p:spPr>
            <a:xfrm>
              <a:off x="4640875" y="3532100"/>
              <a:ext cx="46525" cy="18525"/>
            </a:xfrm>
            <a:custGeom>
              <a:avLst/>
              <a:gdLst/>
              <a:ahLst/>
              <a:cxnLst/>
              <a:rect l="l" t="t" r="r" b="b"/>
              <a:pathLst>
                <a:path w="1861" h="741" extrusionOk="0">
                  <a:moveTo>
                    <a:pt x="1771" y="1"/>
                  </a:moveTo>
                  <a:cubicBezTo>
                    <a:pt x="1591" y="1"/>
                    <a:pt x="1390" y="1"/>
                    <a:pt x="1211" y="90"/>
                  </a:cubicBezTo>
                  <a:cubicBezTo>
                    <a:pt x="1121" y="90"/>
                    <a:pt x="1031" y="90"/>
                    <a:pt x="942" y="180"/>
                  </a:cubicBezTo>
                  <a:lnTo>
                    <a:pt x="561" y="180"/>
                  </a:lnTo>
                  <a:cubicBezTo>
                    <a:pt x="471" y="292"/>
                    <a:pt x="382" y="292"/>
                    <a:pt x="270" y="292"/>
                  </a:cubicBezTo>
                  <a:lnTo>
                    <a:pt x="180" y="292"/>
                  </a:lnTo>
                  <a:cubicBezTo>
                    <a:pt x="90" y="292"/>
                    <a:pt x="90" y="382"/>
                    <a:pt x="90" y="471"/>
                  </a:cubicBezTo>
                  <a:cubicBezTo>
                    <a:pt x="1" y="561"/>
                    <a:pt x="1" y="561"/>
                    <a:pt x="1" y="651"/>
                  </a:cubicBezTo>
                  <a:cubicBezTo>
                    <a:pt x="90" y="740"/>
                    <a:pt x="90" y="740"/>
                    <a:pt x="180" y="740"/>
                  </a:cubicBezTo>
                  <a:cubicBezTo>
                    <a:pt x="270" y="740"/>
                    <a:pt x="471" y="651"/>
                    <a:pt x="561" y="651"/>
                  </a:cubicBezTo>
                  <a:cubicBezTo>
                    <a:pt x="740" y="561"/>
                    <a:pt x="942" y="471"/>
                    <a:pt x="1031" y="382"/>
                  </a:cubicBezTo>
                  <a:cubicBezTo>
                    <a:pt x="1121" y="382"/>
                    <a:pt x="1211" y="382"/>
                    <a:pt x="1300" y="292"/>
                  </a:cubicBezTo>
                  <a:cubicBezTo>
                    <a:pt x="1390" y="292"/>
                    <a:pt x="1502" y="292"/>
                    <a:pt x="1681" y="180"/>
                  </a:cubicBezTo>
                  <a:lnTo>
                    <a:pt x="1771" y="180"/>
                  </a:lnTo>
                  <a:cubicBezTo>
                    <a:pt x="1860" y="180"/>
                    <a:pt x="1860" y="1"/>
                    <a:pt x="177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79"/>
            <p:cNvSpPr/>
            <p:nvPr/>
          </p:nvSpPr>
          <p:spPr>
            <a:xfrm>
              <a:off x="4542875" y="3543875"/>
              <a:ext cx="88500" cy="49925"/>
            </a:xfrm>
            <a:custGeom>
              <a:avLst/>
              <a:gdLst/>
              <a:ahLst/>
              <a:cxnLst/>
              <a:rect l="l" t="t" r="r" b="b"/>
              <a:pathLst>
                <a:path w="3540" h="1997" extrusionOk="0">
                  <a:moveTo>
                    <a:pt x="3271" y="0"/>
                  </a:moveTo>
                  <a:cubicBezTo>
                    <a:pt x="3069" y="0"/>
                    <a:pt x="2980" y="90"/>
                    <a:pt x="2890" y="90"/>
                  </a:cubicBezTo>
                  <a:cubicBezTo>
                    <a:pt x="2711" y="90"/>
                    <a:pt x="2509" y="180"/>
                    <a:pt x="2420" y="180"/>
                  </a:cubicBezTo>
                  <a:cubicBezTo>
                    <a:pt x="1949" y="381"/>
                    <a:pt x="1591" y="471"/>
                    <a:pt x="1120" y="471"/>
                  </a:cubicBezTo>
                  <a:cubicBezTo>
                    <a:pt x="941" y="560"/>
                    <a:pt x="650" y="650"/>
                    <a:pt x="560" y="740"/>
                  </a:cubicBezTo>
                  <a:cubicBezTo>
                    <a:pt x="471" y="740"/>
                    <a:pt x="269" y="740"/>
                    <a:pt x="179" y="829"/>
                  </a:cubicBezTo>
                  <a:lnTo>
                    <a:pt x="179" y="941"/>
                  </a:lnTo>
                  <a:cubicBezTo>
                    <a:pt x="90" y="941"/>
                    <a:pt x="90" y="941"/>
                    <a:pt x="90" y="1031"/>
                  </a:cubicBezTo>
                  <a:cubicBezTo>
                    <a:pt x="90" y="1300"/>
                    <a:pt x="90" y="1501"/>
                    <a:pt x="0" y="1770"/>
                  </a:cubicBezTo>
                  <a:lnTo>
                    <a:pt x="0" y="1860"/>
                  </a:lnTo>
                  <a:cubicBezTo>
                    <a:pt x="0" y="1923"/>
                    <a:pt x="44" y="1996"/>
                    <a:pt x="101" y="1996"/>
                  </a:cubicBezTo>
                  <a:cubicBezTo>
                    <a:pt x="126" y="1996"/>
                    <a:pt x="153" y="1983"/>
                    <a:pt x="179" y="1949"/>
                  </a:cubicBezTo>
                  <a:cubicBezTo>
                    <a:pt x="1031" y="1591"/>
                    <a:pt x="1860" y="1210"/>
                    <a:pt x="2801" y="941"/>
                  </a:cubicBezTo>
                  <a:cubicBezTo>
                    <a:pt x="2801" y="829"/>
                    <a:pt x="2890" y="829"/>
                    <a:pt x="2890" y="829"/>
                  </a:cubicBezTo>
                  <a:cubicBezTo>
                    <a:pt x="3069" y="740"/>
                    <a:pt x="3271" y="740"/>
                    <a:pt x="3361" y="650"/>
                  </a:cubicBezTo>
                  <a:cubicBezTo>
                    <a:pt x="3540" y="560"/>
                    <a:pt x="3540" y="269"/>
                    <a:pt x="3540" y="90"/>
                  </a:cubicBezTo>
                  <a:lnTo>
                    <a:pt x="3450"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79"/>
            <p:cNvSpPr/>
            <p:nvPr/>
          </p:nvSpPr>
          <p:spPr>
            <a:xfrm>
              <a:off x="4573125" y="3571875"/>
              <a:ext cx="72250" cy="48675"/>
            </a:xfrm>
            <a:custGeom>
              <a:avLst/>
              <a:gdLst/>
              <a:ahLst/>
              <a:cxnLst/>
              <a:rect l="l" t="t" r="r" b="b"/>
              <a:pathLst>
                <a:path w="2890" h="1947" extrusionOk="0">
                  <a:moveTo>
                    <a:pt x="2420" y="0"/>
                  </a:moveTo>
                  <a:cubicBezTo>
                    <a:pt x="2330" y="0"/>
                    <a:pt x="2061" y="180"/>
                    <a:pt x="1859" y="269"/>
                  </a:cubicBezTo>
                  <a:cubicBezTo>
                    <a:pt x="1501" y="381"/>
                    <a:pt x="1210" y="471"/>
                    <a:pt x="1031" y="650"/>
                  </a:cubicBezTo>
                  <a:cubicBezTo>
                    <a:pt x="739" y="740"/>
                    <a:pt x="291" y="829"/>
                    <a:pt x="90" y="1121"/>
                  </a:cubicBezTo>
                  <a:cubicBezTo>
                    <a:pt x="0" y="1300"/>
                    <a:pt x="179" y="1681"/>
                    <a:pt x="291" y="1860"/>
                  </a:cubicBezTo>
                  <a:cubicBezTo>
                    <a:pt x="347" y="1923"/>
                    <a:pt x="412" y="1946"/>
                    <a:pt x="478" y="1946"/>
                  </a:cubicBezTo>
                  <a:cubicBezTo>
                    <a:pt x="623" y="1946"/>
                    <a:pt x="774" y="1832"/>
                    <a:pt x="851" y="1770"/>
                  </a:cubicBezTo>
                  <a:cubicBezTo>
                    <a:pt x="1299" y="1501"/>
                    <a:pt x="1680" y="1210"/>
                    <a:pt x="2061" y="941"/>
                  </a:cubicBezTo>
                  <a:cubicBezTo>
                    <a:pt x="2240" y="740"/>
                    <a:pt x="2711" y="650"/>
                    <a:pt x="2800" y="269"/>
                  </a:cubicBezTo>
                  <a:cubicBezTo>
                    <a:pt x="2890" y="90"/>
                    <a:pt x="2621" y="90"/>
                    <a:pt x="2420"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79"/>
            <p:cNvSpPr/>
            <p:nvPr/>
          </p:nvSpPr>
          <p:spPr>
            <a:xfrm>
              <a:off x="4421325" y="3574125"/>
              <a:ext cx="109800" cy="69575"/>
            </a:xfrm>
            <a:custGeom>
              <a:avLst/>
              <a:gdLst/>
              <a:ahLst/>
              <a:cxnLst/>
              <a:rect l="l" t="t" r="r" b="b"/>
              <a:pathLst>
                <a:path w="4392" h="2783" extrusionOk="0">
                  <a:moveTo>
                    <a:pt x="3742" y="0"/>
                  </a:moveTo>
                  <a:cubicBezTo>
                    <a:pt x="3451" y="0"/>
                    <a:pt x="3182" y="179"/>
                    <a:pt x="3003" y="179"/>
                  </a:cubicBezTo>
                  <a:cubicBezTo>
                    <a:pt x="2062" y="560"/>
                    <a:pt x="382" y="739"/>
                    <a:pt x="90" y="1859"/>
                  </a:cubicBezTo>
                  <a:cubicBezTo>
                    <a:pt x="1" y="2240"/>
                    <a:pt x="292" y="2621"/>
                    <a:pt x="650" y="2711"/>
                  </a:cubicBezTo>
                  <a:cubicBezTo>
                    <a:pt x="780" y="2760"/>
                    <a:pt x="910" y="2782"/>
                    <a:pt x="1040" y="2782"/>
                  </a:cubicBezTo>
                  <a:cubicBezTo>
                    <a:pt x="1381" y="2782"/>
                    <a:pt x="1721" y="2630"/>
                    <a:pt x="2062" y="2420"/>
                  </a:cubicBezTo>
                  <a:cubicBezTo>
                    <a:pt x="2622" y="2061"/>
                    <a:pt x="3182" y="1770"/>
                    <a:pt x="3832" y="1411"/>
                  </a:cubicBezTo>
                  <a:cubicBezTo>
                    <a:pt x="3921" y="1299"/>
                    <a:pt x="4011" y="1299"/>
                    <a:pt x="4123" y="1210"/>
                  </a:cubicBezTo>
                  <a:cubicBezTo>
                    <a:pt x="4123" y="1210"/>
                    <a:pt x="4213" y="1210"/>
                    <a:pt x="4213" y="1120"/>
                  </a:cubicBezTo>
                  <a:cubicBezTo>
                    <a:pt x="4213" y="1031"/>
                    <a:pt x="4213" y="1031"/>
                    <a:pt x="4302" y="941"/>
                  </a:cubicBezTo>
                  <a:cubicBezTo>
                    <a:pt x="4302" y="739"/>
                    <a:pt x="4392" y="650"/>
                    <a:pt x="4392" y="471"/>
                  </a:cubicBezTo>
                  <a:cubicBezTo>
                    <a:pt x="4392" y="471"/>
                    <a:pt x="4392" y="381"/>
                    <a:pt x="4302" y="381"/>
                  </a:cubicBezTo>
                  <a:cubicBezTo>
                    <a:pt x="4302" y="291"/>
                    <a:pt x="4302" y="179"/>
                    <a:pt x="4213" y="90"/>
                  </a:cubicBezTo>
                  <a:cubicBezTo>
                    <a:pt x="4123" y="0"/>
                    <a:pt x="3921" y="0"/>
                    <a:pt x="374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79"/>
            <p:cNvSpPr/>
            <p:nvPr/>
          </p:nvSpPr>
          <p:spPr>
            <a:xfrm>
              <a:off x="4393325" y="3638775"/>
              <a:ext cx="39800" cy="37850"/>
            </a:xfrm>
            <a:custGeom>
              <a:avLst/>
              <a:gdLst/>
              <a:ahLst/>
              <a:cxnLst/>
              <a:rect l="l" t="t" r="r" b="b"/>
              <a:pathLst>
                <a:path w="1592" h="1514" extrusionOk="0">
                  <a:moveTo>
                    <a:pt x="805" y="0"/>
                  </a:moveTo>
                  <a:cubicBezTo>
                    <a:pt x="722" y="0"/>
                    <a:pt x="639" y="11"/>
                    <a:pt x="561" y="35"/>
                  </a:cubicBezTo>
                  <a:cubicBezTo>
                    <a:pt x="471" y="35"/>
                    <a:pt x="381" y="125"/>
                    <a:pt x="292" y="125"/>
                  </a:cubicBezTo>
                  <a:cubicBezTo>
                    <a:pt x="292" y="214"/>
                    <a:pt x="202" y="214"/>
                    <a:pt x="202" y="304"/>
                  </a:cubicBezTo>
                  <a:cubicBezTo>
                    <a:pt x="90" y="595"/>
                    <a:pt x="1" y="864"/>
                    <a:pt x="202" y="1155"/>
                  </a:cubicBezTo>
                  <a:cubicBezTo>
                    <a:pt x="381" y="1424"/>
                    <a:pt x="650" y="1514"/>
                    <a:pt x="942" y="1514"/>
                  </a:cubicBezTo>
                  <a:cubicBezTo>
                    <a:pt x="1210" y="1424"/>
                    <a:pt x="1412" y="1245"/>
                    <a:pt x="1502" y="954"/>
                  </a:cubicBezTo>
                  <a:cubicBezTo>
                    <a:pt x="1591" y="774"/>
                    <a:pt x="1591" y="394"/>
                    <a:pt x="1412" y="214"/>
                  </a:cubicBezTo>
                  <a:cubicBezTo>
                    <a:pt x="1264" y="83"/>
                    <a:pt x="1033" y="0"/>
                    <a:pt x="805"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79"/>
            <p:cNvSpPr/>
            <p:nvPr/>
          </p:nvSpPr>
          <p:spPr>
            <a:xfrm>
              <a:off x="4615125" y="3621525"/>
              <a:ext cx="98025" cy="66875"/>
            </a:xfrm>
            <a:custGeom>
              <a:avLst/>
              <a:gdLst/>
              <a:ahLst/>
              <a:cxnLst/>
              <a:rect l="l" t="t" r="r" b="b"/>
              <a:pathLst>
                <a:path w="3921" h="2675" extrusionOk="0">
                  <a:moveTo>
                    <a:pt x="2209" y="0"/>
                  </a:moveTo>
                  <a:cubicBezTo>
                    <a:pt x="1918" y="0"/>
                    <a:pt x="1617" y="50"/>
                    <a:pt x="1412" y="165"/>
                  </a:cubicBezTo>
                  <a:cubicBezTo>
                    <a:pt x="941" y="344"/>
                    <a:pt x="740" y="725"/>
                    <a:pt x="560" y="1084"/>
                  </a:cubicBezTo>
                  <a:lnTo>
                    <a:pt x="560" y="1285"/>
                  </a:lnTo>
                  <a:cubicBezTo>
                    <a:pt x="291" y="1845"/>
                    <a:pt x="0" y="2674"/>
                    <a:pt x="740" y="2674"/>
                  </a:cubicBezTo>
                  <a:cubicBezTo>
                    <a:pt x="1120" y="2674"/>
                    <a:pt x="1591" y="2316"/>
                    <a:pt x="1972" y="2025"/>
                  </a:cubicBezTo>
                  <a:cubicBezTo>
                    <a:pt x="2330" y="1756"/>
                    <a:pt x="2890" y="1554"/>
                    <a:pt x="3271" y="1285"/>
                  </a:cubicBezTo>
                  <a:cubicBezTo>
                    <a:pt x="3921" y="725"/>
                    <a:pt x="3652" y="75"/>
                    <a:pt x="2801" y="75"/>
                  </a:cubicBezTo>
                  <a:cubicBezTo>
                    <a:pt x="2638" y="28"/>
                    <a:pt x="2426" y="0"/>
                    <a:pt x="2209"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79"/>
            <p:cNvSpPr/>
            <p:nvPr/>
          </p:nvSpPr>
          <p:spPr>
            <a:xfrm>
              <a:off x="4624650" y="3686125"/>
              <a:ext cx="48750" cy="40225"/>
            </a:xfrm>
            <a:custGeom>
              <a:avLst/>
              <a:gdLst/>
              <a:ahLst/>
              <a:cxnLst/>
              <a:rect l="l" t="t" r="r" b="b"/>
              <a:pathLst>
                <a:path w="1950" h="1609" extrusionOk="0">
                  <a:moveTo>
                    <a:pt x="1389" y="1"/>
                  </a:moveTo>
                  <a:cubicBezTo>
                    <a:pt x="1031" y="1"/>
                    <a:pt x="829" y="90"/>
                    <a:pt x="560" y="292"/>
                  </a:cubicBezTo>
                  <a:cubicBezTo>
                    <a:pt x="359" y="471"/>
                    <a:pt x="90" y="740"/>
                    <a:pt x="0" y="1031"/>
                  </a:cubicBezTo>
                  <a:cubicBezTo>
                    <a:pt x="0" y="1362"/>
                    <a:pt x="203" y="1609"/>
                    <a:pt x="447" y="1609"/>
                  </a:cubicBezTo>
                  <a:cubicBezTo>
                    <a:pt x="484" y="1609"/>
                    <a:pt x="522" y="1603"/>
                    <a:pt x="560" y="1591"/>
                  </a:cubicBezTo>
                  <a:cubicBezTo>
                    <a:pt x="919" y="1591"/>
                    <a:pt x="1210" y="1300"/>
                    <a:pt x="1389" y="1121"/>
                  </a:cubicBezTo>
                  <a:cubicBezTo>
                    <a:pt x="1591" y="942"/>
                    <a:pt x="1860" y="852"/>
                    <a:pt x="1860" y="561"/>
                  </a:cubicBezTo>
                  <a:cubicBezTo>
                    <a:pt x="1949" y="292"/>
                    <a:pt x="1770" y="90"/>
                    <a:pt x="1479"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79"/>
            <p:cNvSpPr/>
            <p:nvPr/>
          </p:nvSpPr>
          <p:spPr>
            <a:xfrm>
              <a:off x="4447100" y="3622600"/>
              <a:ext cx="107550" cy="67425"/>
            </a:xfrm>
            <a:custGeom>
              <a:avLst/>
              <a:gdLst/>
              <a:ahLst/>
              <a:cxnLst/>
              <a:rect l="l" t="t" r="r" b="b"/>
              <a:pathLst>
                <a:path w="4302" h="2697" extrusionOk="0">
                  <a:moveTo>
                    <a:pt x="3793" y="0"/>
                  </a:moveTo>
                  <a:cubicBezTo>
                    <a:pt x="3500" y="0"/>
                    <a:pt x="3195" y="158"/>
                    <a:pt x="2890" y="301"/>
                  </a:cubicBezTo>
                  <a:cubicBezTo>
                    <a:pt x="2061" y="593"/>
                    <a:pt x="1210" y="1153"/>
                    <a:pt x="471" y="1713"/>
                  </a:cubicBezTo>
                  <a:cubicBezTo>
                    <a:pt x="90" y="1982"/>
                    <a:pt x="0" y="2452"/>
                    <a:pt x="560" y="2631"/>
                  </a:cubicBezTo>
                  <a:cubicBezTo>
                    <a:pt x="648" y="2677"/>
                    <a:pt x="747" y="2697"/>
                    <a:pt x="853" y="2697"/>
                  </a:cubicBezTo>
                  <a:cubicBezTo>
                    <a:pt x="1429" y="2697"/>
                    <a:pt x="2225" y="2119"/>
                    <a:pt x="2621" y="1892"/>
                  </a:cubicBezTo>
                  <a:cubicBezTo>
                    <a:pt x="3092" y="1713"/>
                    <a:pt x="3450" y="1332"/>
                    <a:pt x="3831" y="1041"/>
                  </a:cubicBezTo>
                  <a:cubicBezTo>
                    <a:pt x="4100" y="861"/>
                    <a:pt x="4302" y="682"/>
                    <a:pt x="4302" y="301"/>
                  </a:cubicBezTo>
                  <a:cubicBezTo>
                    <a:pt x="4302" y="212"/>
                    <a:pt x="4212" y="32"/>
                    <a:pt x="4010" y="32"/>
                  </a:cubicBezTo>
                  <a:cubicBezTo>
                    <a:pt x="3939" y="10"/>
                    <a:pt x="3866" y="0"/>
                    <a:pt x="3793"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79"/>
            <p:cNvSpPr/>
            <p:nvPr/>
          </p:nvSpPr>
          <p:spPr>
            <a:xfrm>
              <a:off x="5005150" y="3475425"/>
              <a:ext cx="494350" cy="286275"/>
            </a:xfrm>
            <a:custGeom>
              <a:avLst/>
              <a:gdLst/>
              <a:ahLst/>
              <a:cxnLst/>
              <a:rect l="l" t="t" r="r" b="b"/>
              <a:pathLst>
                <a:path w="19774" h="11451" extrusionOk="0">
                  <a:moveTo>
                    <a:pt x="1304" y="1"/>
                  </a:moveTo>
                  <a:cubicBezTo>
                    <a:pt x="516" y="1"/>
                    <a:pt x="1" y="675"/>
                    <a:pt x="81" y="1439"/>
                  </a:cubicBezTo>
                  <a:cubicBezTo>
                    <a:pt x="171" y="2357"/>
                    <a:pt x="373" y="2649"/>
                    <a:pt x="1022" y="3388"/>
                  </a:cubicBezTo>
                  <a:cubicBezTo>
                    <a:pt x="1672" y="4127"/>
                    <a:pt x="7542" y="9728"/>
                    <a:pt x="8953" y="10669"/>
                  </a:cubicBezTo>
                  <a:cubicBezTo>
                    <a:pt x="9633" y="11130"/>
                    <a:pt x="10474" y="11451"/>
                    <a:pt x="11342" y="11451"/>
                  </a:cubicBezTo>
                  <a:cubicBezTo>
                    <a:pt x="12247" y="11451"/>
                    <a:pt x="13182" y="11102"/>
                    <a:pt x="13994" y="10198"/>
                  </a:cubicBezTo>
                  <a:cubicBezTo>
                    <a:pt x="14301" y="10267"/>
                    <a:pt x="14699" y="10315"/>
                    <a:pt x="15136" y="10315"/>
                  </a:cubicBezTo>
                  <a:cubicBezTo>
                    <a:pt x="16543" y="10315"/>
                    <a:pt x="18363" y="9821"/>
                    <a:pt x="18945" y="7958"/>
                  </a:cubicBezTo>
                  <a:cubicBezTo>
                    <a:pt x="19774" y="5449"/>
                    <a:pt x="16704" y="4127"/>
                    <a:pt x="16704" y="4127"/>
                  </a:cubicBezTo>
                  <a:cubicBezTo>
                    <a:pt x="16704" y="4127"/>
                    <a:pt x="2411" y="207"/>
                    <a:pt x="1582" y="28"/>
                  </a:cubicBezTo>
                  <a:cubicBezTo>
                    <a:pt x="1486" y="9"/>
                    <a:pt x="1393" y="1"/>
                    <a:pt x="1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79"/>
            <p:cNvSpPr/>
            <p:nvPr/>
          </p:nvSpPr>
          <p:spPr>
            <a:xfrm>
              <a:off x="5007175" y="3475125"/>
              <a:ext cx="464325" cy="213275"/>
            </a:xfrm>
            <a:custGeom>
              <a:avLst/>
              <a:gdLst/>
              <a:ahLst/>
              <a:cxnLst/>
              <a:rect l="l" t="t" r="r" b="b"/>
              <a:pathLst>
                <a:path w="18573" h="8531" extrusionOk="0">
                  <a:moveTo>
                    <a:pt x="740" y="510"/>
                  </a:moveTo>
                  <a:cubicBezTo>
                    <a:pt x="1591" y="600"/>
                    <a:pt x="2420" y="980"/>
                    <a:pt x="3271" y="1160"/>
                  </a:cubicBezTo>
                  <a:cubicBezTo>
                    <a:pt x="4010" y="1451"/>
                    <a:pt x="4862" y="1541"/>
                    <a:pt x="5601" y="1809"/>
                  </a:cubicBezTo>
                  <a:cubicBezTo>
                    <a:pt x="6632" y="2101"/>
                    <a:pt x="7662" y="2280"/>
                    <a:pt x="8693" y="2459"/>
                  </a:cubicBezTo>
                  <a:cubicBezTo>
                    <a:pt x="8782" y="2750"/>
                    <a:pt x="8872" y="3019"/>
                    <a:pt x="8962" y="3310"/>
                  </a:cubicBezTo>
                  <a:cubicBezTo>
                    <a:pt x="8222" y="3019"/>
                    <a:pt x="7461" y="2750"/>
                    <a:pt x="6721" y="2459"/>
                  </a:cubicBezTo>
                  <a:cubicBezTo>
                    <a:pt x="5220" y="1899"/>
                    <a:pt x="3652" y="1249"/>
                    <a:pt x="2061" y="891"/>
                  </a:cubicBezTo>
                  <a:cubicBezTo>
                    <a:pt x="1501" y="689"/>
                    <a:pt x="1031" y="600"/>
                    <a:pt x="560" y="600"/>
                  </a:cubicBezTo>
                  <a:cubicBezTo>
                    <a:pt x="560" y="510"/>
                    <a:pt x="560" y="510"/>
                    <a:pt x="650" y="510"/>
                  </a:cubicBezTo>
                  <a:close/>
                  <a:moveTo>
                    <a:pt x="8872" y="2571"/>
                  </a:moveTo>
                  <a:lnTo>
                    <a:pt x="8872" y="2571"/>
                  </a:lnTo>
                  <a:cubicBezTo>
                    <a:pt x="9432" y="2661"/>
                    <a:pt x="9992" y="2750"/>
                    <a:pt x="10463" y="2930"/>
                  </a:cubicBezTo>
                  <a:cubicBezTo>
                    <a:pt x="11202" y="3131"/>
                    <a:pt x="11941" y="3310"/>
                    <a:pt x="12703" y="3490"/>
                  </a:cubicBezTo>
                  <a:cubicBezTo>
                    <a:pt x="12792" y="4050"/>
                    <a:pt x="12792" y="4610"/>
                    <a:pt x="12792" y="5170"/>
                  </a:cubicBezTo>
                  <a:cubicBezTo>
                    <a:pt x="12613" y="5080"/>
                    <a:pt x="12412" y="4901"/>
                    <a:pt x="12232" y="4811"/>
                  </a:cubicBezTo>
                  <a:cubicBezTo>
                    <a:pt x="11291" y="4341"/>
                    <a:pt x="10171" y="3870"/>
                    <a:pt x="9141" y="3400"/>
                  </a:cubicBezTo>
                  <a:cubicBezTo>
                    <a:pt x="9051" y="3131"/>
                    <a:pt x="8962" y="2840"/>
                    <a:pt x="8872" y="2571"/>
                  </a:cubicBezTo>
                  <a:close/>
                  <a:moveTo>
                    <a:pt x="1214" y="1"/>
                  </a:moveTo>
                  <a:cubicBezTo>
                    <a:pt x="664" y="1"/>
                    <a:pt x="153" y="413"/>
                    <a:pt x="0" y="891"/>
                  </a:cubicBezTo>
                  <a:lnTo>
                    <a:pt x="292" y="1160"/>
                  </a:lnTo>
                  <a:cubicBezTo>
                    <a:pt x="292" y="1160"/>
                    <a:pt x="381" y="1160"/>
                    <a:pt x="381" y="1249"/>
                  </a:cubicBezTo>
                  <a:cubicBezTo>
                    <a:pt x="1120" y="2011"/>
                    <a:pt x="2061" y="2459"/>
                    <a:pt x="2980" y="3019"/>
                  </a:cubicBezTo>
                  <a:cubicBezTo>
                    <a:pt x="4100" y="3579"/>
                    <a:pt x="5131" y="4139"/>
                    <a:pt x="6161" y="4699"/>
                  </a:cubicBezTo>
                  <a:cubicBezTo>
                    <a:pt x="7192" y="5170"/>
                    <a:pt x="8133" y="5730"/>
                    <a:pt x="9141" y="6290"/>
                  </a:cubicBezTo>
                  <a:cubicBezTo>
                    <a:pt x="9432" y="7052"/>
                    <a:pt x="9701" y="7791"/>
                    <a:pt x="10082" y="8530"/>
                  </a:cubicBezTo>
                  <a:cubicBezTo>
                    <a:pt x="10171" y="8441"/>
                    <a:pt x="10171" y="8441"/>
                    <a:pt x="10171" y="8351"/>
                  </a:cubicBezTo>
                  <a:cubicBezTo>
                    <a:pt x="9992" y="7791"/>
                    <a:pt x="9701" y="7231"/>
                    <a:pt x="9611" y="6671"/>
                  </a:cubicBezTo>
                  <a:lnTo>
                    <a:pt x="9611" y="6581"/>
                  </a:lnTo>
                  <a:cubicBezTo>
                    <a:pt x="10463" y="7052"/>
                    <a:pt x="11291" y="7500"/>
                    <a:pt x="12143" y="8060"/>
                  </a:cubicBezTo>
                  <a:lnTo>
                    <a:pt x="12143" y="7970"/>
                  </a:lnTo>
                  <a:cubicBezTo>
                    <a:pt x="10373" y="6581"/>
                    <a:pt x="8312" y="5551"/>
                    <a:pt x="6452" y="4431"/>
                  </a:cubicBezTo>
                  <a:cubicBezTo>
                    <a:pt x="4772" y="3310"/>
                    <a:pt x="2420" y="2459"/>
                    <a:pt x="941" y="1070"/>
                  </a:cubicBezTo>
                  <a:cubicBezTo>
                    <a:pt x="1031" y="1070"/>
                    <a:pt x="1031" y="1070"/>
                    <a:pt x="1120" y="1160"/>
                  </a:cubicBezTo>
                  <a:cubicBezTo>
                    <a:pt x="1412" y="1249"/>
                    <a:pt x="1681" y="1339"/>
                    <a:pt x="1972" y="1451"/>
                  </a:cubicBezTo>
                  <a:cubicBezTo>
                    <a:pt x="2711" y="1720"/>
                    <a:pt x="3540" y="2190"/>
                    <a:pt x="4302" y="2571"/>
                  </a:cubicBezTo>
                  <a:cubicBezTo>
                    <a:pt x="5131" y="2930"/>
                    <a:pt x="6072" y="3400"/>
                    <a:pt x="6900" y="3870"/>
                  </a:cubicBezTo>
                  <a:cubicBezTo>
                    <a:pt x="7841" y="4431"/>
                    <a:pt x="8962" y="4901"/>
                    <a:pt x="9902" y="5640"/>
                  </a:cubicBezTo>
                  <a:cubicBezTo>
                    <a:pt x="10261" y="5819"/>
                    <a:pt x="10731" y="6111"/>
                    <a:pt x="11023" y="6380"/>
                  </a:cubicBezTo>
                  <a:cubicBezTo>
                    <a:pt x="11112" y="6492"/>
                    <a:pt x="11112" y="6492"/>
                    <a:pt x="11202" y="6492"/>
                  </a:cubicBezTo>
                  <a:cubicBezTo>
                    <a:pt x="10642" y="5931"/>
                    <a:pt x="10082" y="5371"/>
                    <a:pt x="9432" y="4901"/>
                  </a:cubicBezTo>
                  <a:cubicBezTo>
                    <a:pt x="8312" y="4341"/>
                    <a:pt x="7281" y="3781"/>
                    <a:pt x="6251" y="3131"/>
                  </a:cubicBezTo>
                  <a:cubicBezTo>
                    <a:pt x="5892" y="2930"/>
                    <a:pt x="5511" y="2840"/>
                    <a:pt x="5220" y="2661"/>
                  </a:cubicBezTo>
                  <a:cubicBezTo>
                    <a:pt x="4660" y="2369"/>
                    <a:pt x="4212" y="2101"/>
                    <a:pt x="3652" y="1809"/>
                  </a:cubicBezTo>
                  <a:cubicBezTo>
                    <a:pt x="3652" y="1854"/>
                    <a:pt x="3624" y="1877"/>
                    <a:pt x="3596" y="1877"/>
                  </a:cubicBezTo>
                  <a:cubicBezTo>
                    <a:pt x="3568" y="1877"/>
                    <a:pt x="3540" y="1854"/>
                    <a:pt x="3540" y="1809"/>
                  </a:cubicBezTo>
                  <a:cubicBezTo>
                    <a:pt x="2801" y="1630"/>
                    <a:pt x="2151" y="1249"/>
                    <a:pt x="1501" y="980"/>
                  </a:cubicBezTo>
                  <a:lnTo>
                    <a:pt x="1501" y="980"/>
                  </a:lnTo>
                  <a:cubicBezTo>
                    <a:pt x="2241" y="1160"/>
                    <a:pt x="2890" y="1451"/>
                    <a:pt x="3540" y="1720"/>
                  </a:cubicBezTo>
                  <a:cubicBezTo>
                    <a:pt x="5131" y="2280"/>
                    <a:pt x="6721" y="2840"/>
                    <a:pt x="8222" y="3490"/>
                  </a:cubicBezTo>
                  <a:cubicBezTo>
                    <a:pt x="9701" y="4139"/>
                    <a:pt x="11202" y="4610"/>
                    <a:pt x="12613" y="5259"/>
                  </a:cubicBezTo>
                  <a:cubicBezTo>
                    <a:pt x="13733" y="5819"/>
                    <a:pt x="14853" y="6492"/>
                    <a:pt x="15862" y="7231"/>
                  </a:cubicBezTo>
                  <a:lnTo>
                    <a:pt x="16063" y="7231"/>
                  </a:lnTo>
                  <a:cubicBezTo>
                    <a:pt x="16063" y="7141"/>
                    <a:pt x="15974" y="7141"/>
                    <a:pt x="15974" y="7052"/>
                  </a:cubicBezTo>
                  <a:cubicBezTo>
                    <a:pt x="14943" y="6581"/>
                    <a:pt x="13913" y="5819"/>
                    <a:pt x="12972" y="5259"/>
                  </a:cubicBezTo>
                  <a:lnTo>
                    <a:pt x="12972" y="4811"/>
                  </a:lnTo>
                  <a:lnTo>
                    <a:pt x="12972" y="3579"/>
                  </a:lnTo>
                  <a:cubicBezTo>
                    <a:pt x="13621" y="3691"/>
                    <a:pt x="14181" y="3870"/>
                    <a:pt x="14741" y="4050"/>
                  </a:cubicBezTo>
                  <a:cubicBezTo>
                    <a:pt x="15503" y="4251"/>
                    <a:pt x="16422" y="4520"/>
                    <a:pt x="17183" y="4901"/>
                  </a:cubicBezTo>
                  <a:cubicBezTo>
                    <a:pt x="17743" y="5170"/>
                    <a:pt x="18214" y="5371"/>
                    <a:pt x="18572" y="5819"/>
                  </a:cubicBezTo>
                  <a:cubicBezTo>
                    <a:pt x="17923" y="4699"/>
                    <a:pt x="16623" y="4139"/>
                    <a:pt x="16623" y="4139"/>
                  </a:cubicBezTo>
                  <a:cubicBezTo>
                    <a:pt x="16623" y="4139"/>
                    <a:pt x="2330" y="219"/>
                    <a:pt x="1501" y="40"/>
                  </a:cubicBezTo>
                  <a:cubicBezTo>
                    <a:pt x="1406" y="13"/>
                    <a:pt x="1309" y="1"/>
                    <a:pt x="1214"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79"/>
            <p:cNvSpPr/>
            <p:nvPr/>
          </p:nvSpPr>
          <p:spPr>
            <a:xfrm>
              <a:off x="5070450" y="3522575"/>
              <a:ext cx="76300" cy="42875"/>
            </a:xfrm>
            <a:custGeom>
              <a:avLst/>
              <a:gdLst/>
              <a:ahLst/>
              <a:cxnLst/>
              <a:rect l="l" t="t" r="r" b="b"/>
              <a:pathLst>
                <a:path w="3052" h="1715" extrusionOk="0">
                  <a:moveTo>
                    <a:pt x="180" y="1"/>
                  </a:moveTo>
                  <a:cubicBezTo>
                    <a:pt x="90" y="1"/>
                    <a:pt x="1" y="1"/>
                    <a:pt x="1" y="113"/>
                  </a:cubicBezTo>
                  <a:cubicBezTo>
                    <a:pt x="1" y="113"/>
                    <a:pt x="1" y="203"/>
                    <a:pt x="90" y="203"/>
                  </a:cubicBezTo>
                  <a:cubicBezTo>
                    <a:pt x="90" y="292"/>
                    <a:pt x="180" y="292"/>
                    <a:pt x="180" y="292"/>
                  </a:cubicBezTo>
                  <a:lnTo>
                    <a:pt x="180" y="382"/>
                  </a:lnTo>
                  <a:cubicBezTo>
                    <a:pt x="359" y="471"/>
                    <a:pt x="449" y="471"/>
                    <a:pt x="561" y="561"/>
                  </a:cubicBezTo>
                  <a:cubicBezTo>
                    <a:pt x="651" y="561"/>
                    <a:pt x="740" y="673"/>
                    <a:pt x="830" y="763"/>
                  </a:cubicBezTo>
                  <a:cubicBezTo>
                    <a:pt x="1009" y="852"/>
                    <a:pt x="1211" y="942"/>
                    <a:pt x="1479" y="1032"/>
                  </a:cubicBezTo>
                  <a:cubicBezTo>
                    <a:pt x="1860" y="1233"/>
                    <a:pt x="2241" y="1412"/>
                    <a:pt x="2600" y="1592"/>
                  </a:cubicBezTo>
                  <a:cubicBezTo>
                    <a:pt x="2689" y="1592"/>
                    <a:pt x="2801" y="1681"/>
                    <a:pt x="2891" y="1681"/>
                  </a:cubicBezTo>
                  <a:cubicBezTo>
                    <a:pt x="2909" y="1704"/>
                    <a:pt x="2928" y="1714"/>
                    <a:pt x="2945" y="1714"/>
                  </a:cubicBezTo>
                  <a:cubicBezTo>
                    <a:pt x="3010" y="1714"/>
                    <a:pt x="3051" y="1573"/>
                    <a:pt x="2980" y="1502"/>
                  </a:cubicBezTo>
                  <a:lnTo>
                    <a:pt x="2980" y="1412"/>
                  </a:lnTo>
                  <a:lnTo>
                    <a:pt x="2891" y="1412"/>
                  </a:lnTo>
                  <a:cubicBezTo>
                    <a:pt x="2801" y="1323"/>
                    <a:pt x="2801" y="1323"/>
                    <a:pt x="2689" y="1233"/>
                  </a:cubicBezTo>
                  <a:cubicBezTo>
                    <a:pt x="2420" y="1032"/>
                    <a:pt x="2129" y="852"/>
                    <a:pt x="1771" y="763"/>
                  </a:cubicBezTo>
                  <a:cubicBezTo>
                    <a:pt x="1569" y="673"/>
                    <a:pt x="1390" y="561"/>
                    <a:pt x="1211" y="471"/>
                  </a:cubicBezTo>
                  <a:cubicBezTo>
                    <a:pt x="919" y="382"/>
                    <a:pt x="651" y="203"/>
                    <a:pt x="359" y="113"/>
                  </a:cubicBezTo>
                  <a:cubicBezTo>
                    <a:pt x="359" y="113"/>
                    <a:pt x="270" y="113"/>
                    <a:pt x="270"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79"/>
            <p:cNvSpPr/>
            <p:nvPr/>
          </p:nvSpPr>
          <p:spPr>
            <a:xfrm>
              <a:off x="5158950" y="3567950"/>
              <a:ext cx="86275" cy="52675"/>
            </a:xfrm>
            <a:custGeom>
              <a:avLst/>
              <a:gdLst/>
              <a:ahLst/>
              <a:cxnLst/>
              <a:rect l="l" t="t" r="r" b="b"/>
              <a:pathLst>
                <a:path w="3451" h="2107" extrusionOk="0">
                  <a:moveTo>
                    <a:pt x="90" y="1"/>
                  </a:moveTo>
                  <a:cubicBezTo>
                    <a:pt x="45" y="1"/>
                    <a:pt x="1" y="23"/>
                    <a:pt x="1" y="68"/>
                  </a:cubicBezTo>
                  <a:cubicBezTo>
                    <a:pt x="1" y="247"/>
                    <a:pt x="90" y="337"/>
                    <a:pt x="269" y="426"/>
                  </a:cubicBezTo>
                  <a:cubicBezTo>
                    <a:pt x="650" y="718"/>
                    <a:pt x="1031" y="897"/>
                    <a:pt x="1390" y="1098"/>
                  </a:cubicBezTo>
                  <a:cubicBezTo>
                    <a:pt x="1770" y="1278"/>
                    <a:pt x="2062" y="1546"/>
                    <a:pt x="2420" y="1748"/>
                  </a:cubicBezTo>
                  <a:cubicBezTo>
                    <a:pt x="2711" y="1927"/>
                    <a:pt x="2980" y="2106"/>
                    <a:pt x="3361" y="2106"/>
                  </a:cubicBezTo>
                  <a:cubicBezTo>
                    <a:pt x="3451" y="2106"/>
                    <a:pt x="3451" y="2017"/>
                    <a:pt x="3451" y="1927"/>
                  </a:cubicBezTo>
                  <a:cubicBezTo>
                    <a:pt x="2801" y="1278"/>
                    <a:pt x="1860" y="807"/>
                    <a:pt x="1121" y="426"/>
                  </a:cubicBezTo>
                  <a:cubicBezTo>
                    <a:pt x="961" y="346"/>
                    <a:pt x="571" y="54"/>
                    <a:pt x="281" y="54"/>
                  </a:cubicBezTo>
                  <a:cubicBezTo>
                    <a:pt x="246" y="54"/>
                    <a:pt x="212" y="58"/>
                    <a:pt x="180" y="68"/>
                  </a:cubicBezTo>
                  <a:cubicBezTo>
                    <a:pt x="180" y="23"/>
                    <a:pt x="135" y="1"/>
                    <a:pt x="90"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79"/>
            <p:cNvSpPr/>
            <p:nvPr/>
          </p:nvSpPr>
          <p:spPr>
            <a:xfrm>
              <a:off x="5177425" y="3532100"/>
              <a:ext cx="47075" cy="18525"/>
            </a:xfrm>
            <a:custGeom>
              <a:avLst/>
              <a:gdLst/>
              <a:ahLst/>
              <a:cxnLst/>
              <a:rect l="l" t="t" r="r" b="b"/>
              <a:pathLst>
                <a:path w="1883" h="741" extrusionOk="0">
                  <a:moveTo>
                    <a:pt x="202" y="1"/>
                  </a:moveTo>
                  <a:cubicBezTo>
                    <a:pt x="1" y="1"/>
                    <a:pt x="90" y="180"/>
                    <a:pt x="202" y="180"/>
                  </a:cubicBezTo>
                  <a:lnTo>
                    <a:pt x="292" y="180"/>
                  </a:lnTo>
                  <a:cubicBezTo>
                    <a:pt x="382" y="292"/>
                    <a:pt x="471" y="292"/>
                    <a:pt x="651" y="292"/>
                  </a:cubicBezTo>
                  <a:cubicBezTo>
                    <a:pt x="763" y="382"/>
                    <a:pt x="852" y="382"/>
                    <a:pt x="942" y="382"/>
                  </a:cubicBezTo>
                  <a:cubicBezTo>
                    <a:pt x="1031" y="471"/>
                    <a:pt x="1211" y="561"/>
                    <a:pt x="1412" y="651"/>
                  </a:cubicBezTo>
                  <a:cubicBezTo>
                    <a:pt x="1502" y="651"/>
                    <a:pt x="1681" y="740"/>
                    <a:pt x="1771" y="740"/>
                  </a:cubicBezTo>
                  <a:cubicBezTo>
                    <a:pt x="1883" y="740"/>
                    <a:pt x="1883" y="740"/>
                    <a:pt x="1883" y="651"/>
                  </a:cubicBezTo>
                  <a:lnTo>
                    <a:pt x="1883" y="471"/>
                  </a:lnTo>
                  <a:cubicBezTo>
                    <a:pt x="1883" y="382"/>
                    <a:pt x="1883" y="292"/>
                    <a:pt x="1771" y="292"/>
                  </a:cubicBezTo>
                  <a:lnTo>
                    <a:pt x="1681" y="292"/>
                  </a:lnTo>
                  <a:cubicBezTo>
                    <a:pt x="1591" y="292"/>
                    <a:pt x="1502" y="292"/>
                    <a:pt x="1412" y="180"/>
                  </a:cubicBezTo>
                  <a:lnTo>
                    <a:pt x="942" y="180"/>
                  </a:lnTo>
                  <a:cubicBezTo>
                    <a:pt x="852" y="90"/>
                    <a:pt x="852" y="90"/>
                    <a:pt x="763" y="90"/>
                  </a:cubicBezTo>
                  <a:lnTo>
                    <a:pt x="651" y="90"/>
                  </a:lnTo>
                  <a:cubicBezTo>
                    <a:pt x="561" y="1"/>
                    <a:pt x="382" y="1"/>
                    <a:pt x="202"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79"/>
            <p:cNvSpPr/>
            <p:nvPr/>
          </p:nvSpPr>
          <p:spPr>
            <a:xfrm>
              <a:off x="5235675" y="3543875"/>
              <a:ext cx="88400" cy="49925"/>
            </a:xfrm>
            <a:custGeom>
              <a:avLst/>
              <a:gdLst/>
              <a:ahLst/>
              <a:cxnLst/>
              <a:rect l="l" t="t" r="r" b="b"/>
              <a:pathLst>
                <a:path w="3536" h="1997" extrusionOk="0">
                  <a:moveTo>
                    <a:pt x="113" y="0"/>
                  </a:moveTo>
                  <a:cubicBezTo>
                    <a:pt x="1" y="0"/>
                    <a:pt x="1" y="90"/>
                    <a:pt x="1" y="90"/>
                  </a:cubicBezTo>
                  <a:cubicBezTo>
                    <a:pt x="1" y="269"/>
                    <a:pt x="1" y="560"/>
                    <a:pt x="202" y="650"/>
                  </a:cubicBezTo>
                  <a:cubicBezTo>
                    <a:pt x="292" y="740"/>
                    <a:pt x="471" y="740"/>
                    <a:pt x="561" y="829"/>
                  </a:cubicBezTo>
                  <a:cubicBezTo>
                    <a:pt x="673" y="829"/>
                    <a:pt x="762" y="829"/>
                    <a:pt x="762" y="941"/>
                  </a:cubicBezTo>
                  <a:cubicBezTo>
                    <a:pt x="1591" y="1210"/>
                    <a:pt x="2443" y="1591"/>
                    <a:pt x="3361" y="1949"/>
                  </a:cubicBezTo>
                  <a:cubicBezTo>
                    <a:pt x="3395" y="1983"/>
                    <a:pt x="3426" y="1996"/>
                    <a:pt x="3452" y="1996"/>
                  </a:cubicBezTo>
                  <a:cubicBezTo>
                    <a:pt x="3511" y="1996"/>
                    <a:pt x="3536" y="1923"/>
                    <a:pt x="3473" y="1860"/>
                  </a:cubicBezTo>
                  <a:lnTo>
                    <a:pt x="3473" y="1770"/>
                  </a:lnTo>
                  <a:lnTo>
                    <a:pt x="3473" y="1031"/>
                  </a:lnTo>
                  <a:cubicBezTo>
                    <a:pt x="3473" y="941"/>
                    <a:pt x="3361" y="941"/>
                    <a:pt x="3361" y="941"/>
                  </a:cubicBezTo>
                  <a:cubicBezTo>
                    <a:pt x="3361" y="829"/>
                    <a:pt x="3361" y="829"/>
                    <a:pt x="3272" y="829"/>
                  </a:cubicBezTo>
                  <a:cubicBezTo>
                    <a:pt x="3182" y="740"/>
                    <a:pt x="3092" y="740"/>
                    <a:pt x="3003" y="740"/>
                  </a:cubicBezTo>
                  <a:cubicBezTo>
                    <a:pt x="2801" y="650"/>
                    <a:pt x="2622" y="560"/>
                    <a:pt x="2353" y="471"/>
                  </a:cubicBezTo>
                  <a:cubicBezTo>
                    <a:pt x="1972" y="471"/>
                    <a:pt x="1502" y="381"/>
                    <a:pt x="1121" y="180"/>
                  </a:cubicBezTo>
                  <a:cubicBezTo>
                    <a:pt x="942" y="180"/>
                    <a:pt x="762" y="90"/>
                    <a:pt x="673" y="90"/>
                  </a:cubicBezTo>
                  <a:cubicBezTo>
                    <a:pt x="561" y="90"/>
                    <a:pt x="382" y="0"/>
                    <a:pt x="29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79"/>
            <p:cNvSpPr/>
            <p:nvPr/>
          </p:nvSpPr>
          <p:spPr>
            <a:xfrm>
              <a:off x="5221675" y="3571875"/>
              <a:ext cx="72850" cy="48675"/>
            </a:xfrm>
            <a:custGeom>
              <a:avLst/>
              <a:gdLst/>
              <a:ahLst/>
              <a:cxnLst/>
              <a:rect l="l" t="t" r="r" b="b"/>
              <a:pathLst>
                <a:path w="2914" h="1947" extrusionOk="0">
                  <a:moveTo>
                    <a:pt x="382" y="0"/>
                  </a:moveTo>
                  <a:cubicBezTo>
                    <a:pt x="292" y="90"/>
                    <a:pt x="1" y="90"/>
                    <a:pt x="113" y="269"/>
                  </a:cubicBezTo>
                  <a:cubicBezTo>
                    <a:pt x="202" y="650"/>
                    <a:pt x="561" y="740"/>
                    <a:pt x="852" y="941"/>
                  </a:cubicBezTo>
                  <a:cubicBezTo>
                    <a:pt x="1233" y="1210"/>
                    <a:pt x="1591" y="1501"/>
                    <a:pt x="1972" y="1770"/>
                  </a:cubicBezTo>
                  <a:cubicBezTo>
                    <a:pt x="2095" y="1832"/>
                    <a:pt x="2272" y="1946"/>
                    <a:pt x="2399" y="1946"/>
                  </a:cubicBezTo>
                  <a:cubicBezTo>
                    <a:pt x="2457" y="1946"/>
                    <a:pt x="2504" y="1923"/>
                    <a:pt x="2532" y="1860"/>
                  </a:cubicBezTo>
                  <a:cubicBezTo>
                    <a:pt x="2711" y="1681"/>
                    <a:pt x="2913" y="1300"/>
                    <a:pt x="2711" y="1121"/>
                  </a:cubicBezTo>
                  <a:cubicBezTo>
                    <a:pt x="2622" y="829"/>
                    <a:pt x="2151" y="740"/>
                    <a:pt x="1883" y="650"/>
                  </a:cubicBezTo>
                  <a:cubicBezTo>
                    <a:pt x="1591" y="471"/>
                    <a:pt x="1322" y="381"/>
                    <a:pt x="1031" y="269"/>
                  </a:cubicBezTo>
                  <a:cubicBezTo>
                    <a:pt x="852" y="180"/>
                    <a:pt x="561" y="0"/>
                    <a:pt x="38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79"/>
            <p:cNvSpPr/>
            <p:nvPr/>
          </p:nvSpPr>
          <p:spPr>
            <a:xfrm>
              <a:off x="5336500" y="3574125"/>
              <a:ext cx="107000" cy="69575"/>
            </a:xfrm>
            <a:custGeom>
              <a:avLst/>
              <a:gdLst/>
              <a:ahLst/>
              <a:cxnLst/>
              <a:rect l="l" t="t" r="r" b="b"/>
              <a:pathLst>
                <a:path w="4280" h="2783" extrusionOk="0">
                  <a:moveTo>
                    <a:pt x="650" y="0"/>
                  </a:moveTo>
                  <a:cubicBezTo>
                    <a:pt x="448" y="0"/>
                    <a:pt x="269" y="0"/>
                    <a:pt x="179" y="90"/>
                  </a:cubicBezTo>
                  <a:cubicBezTo>
                    <a:pt x="90" y="179"/>
                    <a:pt x="0" y="291"/>
                    <a:pt x="0" y="381"/>
                  </a:cubicBezTo>
                  <a:lnTo>
                    <a:pt x="0" y="471"/>
                  </a:lnTo>
                  <a:cubicBezTo>
                    <a:pt x="0" y="650"/>
                    <a:pt x="0" y="739"/>
                    <a:pt x="90" y="941"/>
                  </a:cubicBezTo>
                  <a:cubicBezTo>
                    <a:pt x="90" y="1031"/>
                    <a:pt x="90" y="1031"/>
                    <a:pt x="179" y="1120"/>
                  </a:cubicBezTo>
                  <a:cubicBezTo>
                    <a:pt x="179" y="1210"/>
                    <a:pt x="179" y="1210"/>
                    <a:pt x="269" y="1210"/>
                  </a:cubicBezTo>
                  <a:cubicBezTo>
                    <a:pt x="359" y="1299"/>
                    <a:pt x="448" y="1299"/>
                    <a:pt x="560" y="1411"/>
                  </a:cubicBezTo>
                  <a:cubicBezTo>
                    <a:pt x="1120" y="1770"/>
                    <a:pt x="1770" y="2061"/>
                    <a:pt x="2330" y="2420"/>
                  </a:cubicBezTo>
                  <a:cubicBezTo>
                    <a:pt x="2671" y="2630"/>
                    <a:pt x="2999" y="2782"/>
                    <a:pt x="3333" y="2782"/>
                  </a:cubicBezTo>
                  <a:cubicBezTo>
                    <a:pt x="3461" y="2782"/>
                    <a:pt x="3589" y="2760"/>
                    <a:pt x="3719" y="2711"/>
                  </a:cubicBezTo>
                  <a:cubicBezTo>
                    <a:pt x="4100" y="2621"/>
                    <a:pt x="4279" y="2240"/>
                    <a:pt x="4190" y="1859"/>
                  </a:cubicBezTo>
                  <a:cubicBezTo>
                    <a:pt x="3921" y="739"/>
                    <a:pt x="2241" y="560"/>
                    <a:pt x="1389" y="179"/>
                  </a:cubicBezTo>
                  <a:cubicBezTo>
                    <a:pt x="1210" y="179"/>
                    <a:pt x="919" y="0"/>
                    <a:pt x="650"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79"/>
            <p:cNvSpPr/>
            <p:nvPr/>
          </p:nvSpPr>
          <p:spPr>
            <a:xfrm>
              <a:off x="5434500" y="3638775"/>
              <a:ext cx="39225" cy="37850"/>
            </a:xfrm>
            <a:custGeom>
              <a:avLst/>
              <a:gdLst/>
              <a:ahLst/>
              <a:cxnLst/>
              <a:rect l="l" t="t" r="r" b="b"/>
              <a:pathLst>
                <a:path w="1569" h="1514" extrusionOk="0">
                  <a:moveTo>
                    <a:pt x="701" y="0"/>
                  </a:moveTo>
                  <a:cubicBezTo>
                    <a:pt x="502" y="0"/>
                    <a:pt x="311" y="83"/>
                    <a:pt x="180" y="214"/>
                  </a:cubicBezTo>
                  <a:cubicBezTo>
                    <a:pt x="1" y="394"/>
                    <a:pt x="1" y="774"/>
                    <a:pt x="90" y="954"/>
                  </a:cubicBezTo>
                  <a:cubicBezTo>
                    <a:pt x="180" y="1245"/>
                    <a:pt x="359" y="1424"/>
                    <a:pt x="650" y="1514"/>
                  </a:cubicBezTo>
                  <a:cubicBezTo>
                    <a:pt x="919" y="1514"/>
                    <a:pt x="1211" y="1424"/>
                    <a:pt x="1390" y="1155"/>
                  </a:cubicBezTo>
                  <a:cubicBezTo>
                    <a:pt x="1569" y="864"/>
                    <a:pt x="1479" y="595"/>
                    <a:pt x="1390" y="304"/>
                  </a:cubicBezTo>
                  <a:cubicBezTo>
                    <a:pt x="1300" y="214"/>
                    <a:pt x="1300" y="214"/>
                    <a:pt x="1211" y="125"/>
                  </a:cubicBezTo>
                  <a:cubicBezTo>
                    <a:pt x="1211" y="125"/>
                    <a:pt x="1121" y="35"/>
                    <a:pt x="919" y="35"/>
                  </a:cubicBezTo>
                  <a:cubicBezTo>
                    <a:pt x="847" y="11"/>
                    <a:pt x="774" y="0"/>
                    <a:pt x="701"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79"/>
            <p:cNvSpPr/>
            <p:nvPr/>
          </p:nvSpPr>
          <p:spPr>
            <a:xfrm>
              <a:off x="5154475" y="3621525"/>
              <a:ext cx="98025" cy="66875"/>
            </a:xfrm>
            <a:custGeom>
              <a:avLst/>
              <a:gdLst/>
              <a:ahLst/>
              <a:cxnLst/>
              <a:rect l="l" t="t" r="r" b="b"/>
              <a:pathLst>
                <a:path w="3921" h="2675" extrusionOk="0">
                  <a:moveTo>
                    <a:pt x="1674" y="0"/>
                  </a:moveTo>
                  <a:cubicBezTo>
                    <a:pt x="1443" y="0"/>
                    <a:pt x="1209" y="28"/>
                    <a:pt x="1008" y="75"/>
                  </a:cubicBezTo>
                  <a:cubicBezTo>
                    <a:pt x="269" y="75"/>
                    <a:pt x="0" y="725"/>
                    <a:pt x="650" y="1285"/>
                  </a:cubicBezTo>
                  <a:cubicBezTo>
                    <a:pt x="1008" y="1554"/>
                    <a:pt x="1479" y="1756"/>
                    <a:pt x="1949" y="2025"/>
                  </a:cubicBezTo>
                  <a:cubicBezTo>
                    <a:pt x="2241" y="2316"/>
                    <a:pt x="2689" y="2674"/>
                    <a:pt x="3159" y="2674"/>
                  </a:cubicBezTo>
                  <a:cubicBezTo>
                    <a:pt x="3921" y="2674"/>
                    <a:pt x="3540" y="1845"/>
                    <a:pt x="3361" y="1285"/>
                  </a:cubicBezTo>
                  <a:cubicBezTo>
                    <a:pt x="3361" y="1285"/>
                    <a:pt x="3361" y="1196"/>
                    <a:pt x="3249" y="1084"/>
                  </a:cubicBezTo>
                  <a:cubicBezTo>
                    <a:pt x="3159" y="725"/>
                    <a:pt x="2980" y="344"/>
                    <a:pt x="2509" y="165"/>
                  </a:cubicBezTo>
                  <a:cubicBezTo>
                    <a:pt x="2291" y="50"/>
                    <a:pt x="1985" y="0"/>
                    <a:pt x="1674"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79"/>
            <p:cNvSpPr/>
            <p:nvPr/>
          </p:nvSpPr>
          <p:spPr>
            <a:xfrm>
              <a:off x="5191425" y="3686125"/>
              <a:ext cx="51275" cy="40225"/>
            </a:xfrm>
            <a:custGeom>
              <a:avLst/>
              <a:gdLst/>
              <a:ahLst/>
              <a:cxnLst/>
              <a:rect l="l" t="t" r="r" b="b"/>
              <a:pathLst>
                <a:path w="2051" h="1609" extrusionOk="0">
                  <a:moveTo>
                    <a:pt x="471" y="1"/>
                  </a:moveTo>
                  <a:cubicBezTo>
                    <a:pt x="292" y="90"/>
                    <a:pt x="1" y="292"/>
                    <a:pt x="91" y="561"/>
                  </a:cubicBezTo>
                  <a:cubicBezTo>
                    <a:pt x="203" y="852"/>
                    <a:pt x="471" y="942"/>
                    <a:pt x="651" y="1121"/>
                  </a:cubicBezTo>
                  <a:cubicBezTo>
                    <a:pt x="852" y="1300"/>
                    <a:pt x="1121" y="1591"/>
                    <a:pt x="1412" y="1591"/>
                  </a:cubicBezTo>
                  <a:cubicBezTo>
                    <a:pt x="1459" y="1603"/>
                    <a:pt x="1505" y="1609"/>
                    <a:pt x="1549" y="1609"/>
                  </a:cubicBezTo>
                  <a:cubicBezTo>
                    <a:pt x="1840" y="1609"/>
                    <a:pt x="2050" y="1362"/>
                    <a:pt x="1972" y="1031"/>
                  </a:cubicBezTo>
                  <a:cubicBezTo>
                    <a:pt x="1972" y="740"/>
                    <a:pt x="1681" y="471"/>
                    <a:pt x="1502" y="292"/>
                  </a:cubicBezTo>
                  <a:cubicBezTo>
                    <a:pt x="1211" y="90"/>
                    <a:pt x="1031" y="1"/>
                    <a:pt x="65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79"/>
            <p:cNvSpPr/>
            <p:nvPr/>
          </p:nvSpPr>
          <p:spPr>
            <a:xfrm>
              <a:off x="5312975" y="3622600"/>
              <a:ext cx="104750" cy="67425"/>
            </a:xfrm>
            <a:custGeom>
              <a:avLst/>
              <a:gdLst/>
              <a:ahLst/>
              <a:cxnLst/>
              <a:rect l="l" t="t" r="r" b="b"/>
              <a:pathLst>
                <a:path w="4190" h="2697" extrusionOk="0">
                  <a:moveTo>
                    <a:pt x="408" y="0"/>
                  </a:moveTo>
                  <a:cubicBezTo>
                    <a:pt x="332" y="0"/>
                    <a:pt x="256" y="10"/>
                    <a:pt x="180" y="32"/>
                  </a:cubicBezTo>
                  <a:cubicBezTo>
                    <a:pt x="90" y="32"/>
                    <a:pt x="0" y="212"/>
                    <a:pt x="0" y="301"/>
                  </a:cubicBezTo>
                  <a:cubicBezTo>
                    <a:pt x="0" y="682"/>
                    <a:pt x="90" y="861"/>
                    <a:pt x="381" y="1041"/>
                  </a:cubicBezTo>
                  <a:cubicBezTo>
                    <a:pt x="829" y="1332"/>
                    <a:pt x="1210" y="1713"/>
                    <a:pt x="1591" y="1892"/>
                  </a:cubicBezTo>
                  <a:cubicBezTo>
                    <a:pt x="2064" y="2119"/>
                    <a:pt x="2791" y="2697"/>
                    <a:pt x="3411" y="2697"/>
                  </a:cubicBezTo>
                  <a:cubicBezTo>
                    <a:pt x="3526" y="2697"/>
                    <a:pt x="3637" y="2677"/>
                    <a:pt x="3742" y="2631"/>
                  </a:cubicBezTo>
                  <a:cubicBezTo>
                    <a:pt x="4190" y="2452"/>
                    <a:pt x="4190" y="1982"/>
                    <a:pt x="3831" y="1713"/>
                  </a:cubicBezTo>
                  <a:cubicBezTo>
                    <a:pt x="3070" y="1153"/>
                    <a:pt x="2151" y="593"/>
                    <a:pt x="1300" y="301"/>
                  </a:cubicBezTo>
                  <a:cubicBezTo>
                    <a:pt x="1013" y="158"/>
                    <a:pt x="712" y="0"/>
                    <a:pt x="408"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0" name="Google Shape;8150;p79"/>
          <p:cNvGrpSpPr/>
          <p:nvPr/>
        </p:nvGrpSpPr>
        <p:grpSpPr>
          <a:xfrm>
            <a:off x="480150" y="351176"/>
            <a:ext cx="2133015" cy="1699408"/>
            <a:chOff x="4286350" y="5032550"/>
            <a:chExt cx="1532950" cy="1144275"/>
          </a:xfrm>
        </p:grpSpPr>
        <p:sp>
          <p:nvSpPr>
            <p:cNvPr id="8151" name="Google Shape;8151;p79"/>
            <p:cNvSpPr/>
            <p:nvPr/>
          </p:nvSpPr>
          <p:spPr>
            <a:xfrm>
              <a:off x="4286350" y="5210050"/>
              <a:ext cx="1352175" cy="518575"/>
            </a:xfrm>
            <a:custGeom>
              <a:avLst/>
              <a:gdLst/>
              <a:ahLst/>
              <a:cxnLst/>
              <a:rect l="l" t="t" r="r" b="b"/>
              <a:pathLst>
                <a:path w="54087" h="20743" extrusionOk="0">
                  <a:moveTo>
                    <a:pt x="50386" y="0"/>
                  </a:moveTo>
                  <a:cubicBezTo>
                    <a:pt x="49886" y="0"/>
                    <a:pt x="49359" y="29"/>
                    <a:pt x="48817" y="92"/>
                  </a:cubicBezTo>
                  <a:cubicBezTo>
                    <a:pt x="46487" y="383"/>
                    <a:pt x="41894" y="4303"/>
                    <a:pt x="39856" y="5043"/>
                  </a:cubicBezTo>
                  <a:cubicBezTo>
                    <a:pt x="39766" y="5132"/>
                    <a:pt x="39564" y="5132"/>
                    <a:pt x="39475" y="5222"/>
                  </a:cubicBezTo>
                  <a:cubicBezTo>
                    <a:pt x="39766" y="4483"/>
                    <a:pt x="39766" y="3362"/>
                    <a:pt x="39475" y="2892"/>
                  </a:cubicBezTo>
                  <a:lnTo>
                    <a:pt x="39475" y="2892"/>
                  </a:lnTo>
                  <a:cubicBezTo>
                    <a:pt x="39654" y="3922"/>
                    <a:pt x="39004" y="4863"/>
                    <a:pt x="38646" y="5423"/>
                  </a:cubicBezTo>
                  <a:cubicBezTo>
                    <a:pt x="37552" y="5590"/>
                    <a:pt x="36183" y="5660"/>
                    <a:pt x="34824" y="5660"/>
                  </a:cubicBezTo>
                  <a:cubicBezTo>
                    <a:pt x="33258" y="5660"/>
                    <a:pt x="31706" y="5567"/>
                    <a:pt x="30603" y="5423"/>
                  </a:cubicBezTo>
                  <a:cubicBezTo>
                    <a:pt x="29573" y="5311"/>
                    <a:pt x="28273" y="5043"/>
                    <a:pt x="26683" y="4662"/>
                  </a:cubicBezTo>
                  <a:cubicBezTo>
                    <a:pt x="27153" y="4303"/>
                    <a:pt x="27624" y="3631"/>
                    <a:pt x="27803" y="2802"/>
                  </a:cubicBezTo>
                  <a:lnTo>
                    <a:pt x="27803" y="2802"/>
                  </a:lnTo>
                  <a:cubicBezTo>
                    <a:pt x="27444" y="3631"/>
                    <a:pt x="26593" y="4191"/>
                    <a:pt x="26033" y="4572"/>
                  </a:cubicBezTo>
                  <a:cubicBezTo>
                    <a:pt x="23793" y="4102"/>
                    <a:pt x="20992" y="3542"/>
                    <a:pt x="18013" y="3071"/>
                  </a:cubicBezTo>
                  <a:cubicBezTo>
                    <a:pt x="17403" y="2993"/>
                    <a:pt x="16708" y="2958"/>
                    <a:pt x="15952" y="2958"/>
                  </a:cubicBezTo>
                  <a:cubicBezTo>
                    <a:pt x="10459" y="2958"/>
                    <a:pt x="1793" y="4808"/>
                    <a:pt x="1" y="5222"/>
                  </a:cubicBezTo>
                  <a:lnTo>
                    <a:pt x="1" y="8022"/>
                  </a:lnTo>
                  <a:cubicBezTo>
                    <a:pt x="1390" y="7664"/>
                    <a:pt x="6251" y="6633"/>
                    <a:pt x="10351" y="5984"/>
                  </a:cubicBezTo>
                  <a:cubicBezTo>
                    <a:pt x="10911" y="6432"/>
                    <a:pt x="11381" y="6902"/>
                    <a:pt x="11762" y="7933"/>
                  </a:cubicBezTo>
                  <a:cubicBezTo>
                    <a:pt x="12031" y="6992"/>
                    <a:pt x="11561" y="6342"/>
                    <a:pt x="11090" y="5872"/>
                  </a:cubicBezTo>
                  <a:cubicBezTo>
                    <a:pt x="12639" y="5650"/>
                    <a:pt x="14051" y="5490"/>
                    <a:pt x="15077" y="5490"/>
                  </a:cubicBezTo>
                  <a:cubicBezTo>
                    <a:pt x="15297" y="5490"/>
                    <a:pt x="15500" y="5497"/>
                    <a:pt x="15683" y="5513"/>
                  </a:cubicBezTo>
                  <a:cubicBezTo>
                    <a:pt x="19402" y="5603"/>
                    <a:pt x="26683" y="6812"/>
                    <a:pt x="31723" y="7843"/>
                  </a:cubicBezTo>
                  <a:cubicBezTo>
                    <a:pt x="36764" y="8784"/>
                    <a:pt x="39654" y="10464"/>
                    <a:pt x="41245" y="11674"/>
                  </a:cubicBezTo>
                  <a:cubicBezTo>
                    <a:pt x="42925" y="12884"/>
                    <a:pt x="44695" y="15684"/>
                    <a:pt x="45367" y="17364"/>
                  </a:cubicBezTo>
                  <a:cubicBezTo>
                    <a:pt x="45997" y="18720"/>
                    <a:pt x="48937" y="20742"/>
                    <a:pt x="51068" y="20742"/>
                  </a:cubicBezTo>
                  <a:cubicBezTo>
                    <a:pt x="51438" y="20742"/>
                    <a:pt x="51783" y="20681"/>
                    <a:pt x="52088" y="20545"/>
                  </a:cubicBezTo>
                  <a:lnTo>
                    <a:pt x="52088" y="20545"/>
                  </a:lnTo>
                  <a:cubicBezTo>
                    <a:pt x="51968" y="20557"/>
                    <a:pt x="51855" y="20563"/>
                    <a:pt x="51744" y="20563"/>
                  </a:cubicBezTo>
                  <a:cubicBezTo>
                    <a:pt x="50973" y="20563"/>
                    <a:pt x="50266" y="20246"/>
                    <a:pt x="48055" y="18955"/>
                  </a:cubicBezTo>
                  <a:cubicBezTo>
                    <a:pt x="47607" y="18664"/>
                    <a:pt x="47226" y="18395"/>
                    <a:pt x="46845" y="18014"/>
                  </a:cubicBezTo>
                  <a:cubicBezTo>
                    <a:pt x="47316" y="17924"/>
                    <a:pt x="48055" y="17633"/>
                    <a:pt x="48615" y="17073"/>
                  </a:cubicBezTo>
                  <a:lnTo>
                    <a:pt x="48615" y="17073"/>
                  </a:lnTo>
                  <a:cubicBezTo>
                    <a:pt x="47876" y="17543"/>
                    <a:pt x="47047" y="17543"/>
                    <a:pt x="46487" y="17543"/>
                  </a:cubicBezTo>
                  <a:cubicBezTo>
                    <a:pt x="45165" y="15863"/>
                    <a:pt x="44605" y="13623"/>
                    <a:pt x="43686" y="12234"/>
                  </a:cubicBezTo>
                  <a:cubicBezTo>
                    <a:pt x="42454" y="10464"/>
                    <a:pt x="39564" y="8672"/>
                    <a:pt x="38534" y="8224"/>
                  </a:cubicBezTo>
                  <a:cubicBezTo>
                    <a:pt x="37615" y="7843"/>
                    <a:pt x="36966" y="7104"/>
                    <a:pt x="38175" y="6812"/>
                  </a:cubicBezTo>
                  <a:cubicBezTo>
                    <a:pt x="39766" y="6544"/>
                    <a:pt x="41446" y="5603"/>
                    <a:pt x="43014" y="4483"/>
                  </a:cubicBezTo>
                  <a:cubicBezTo>
                    <a:pt x="43955" y="4483"/>
                    <a:pt x="44986" y="4751"/>
                    <a:pt x="46196" y="5132"/>
                  </a:cubicBezTo>
                  <a:cubicBezTo>
                    <a:pt x="45456" y="4191"/>
                    <a:pt x="44515" y="3922"/>
                    <a:pt x="43776" y="3922"/>
                  </a:cubicBezTo>
                  <a:cubicBezTo>
                    <a:pt x="45165" y="2892"/>
                    <a:pt x="46576" y="1861"/>
                    <a:pt x="47607" y="1301"/>
                  </a:cubicBezTo>
                  <a:cubicBezTo>
                    <a:pt x="48547" y="781"/>
                    <a:pt x="49790" y="638"/>
                    <a:pt x="50933" y="638"/>
                  </a:cubicBezTo>
                  <a:cubicBezTo>
                    <a:pt x="52324" y="638"/>
                    <a:pt x="53566" y="850"/>
                    <a:pt x="53934" y="850"/>
                  </a:cubicBezTo>
                  <a:cubicBezTo>
                    <a:pt x="54070" y="850"/>
                    <a:pt x="54087" y="821"/>
                    <a:pt x="53947" y="741"/>
                  </a:cubicBezTo>
                  <a:cubicBezTo>
                    <a:pt x="53380" y="312"/>
                    <a:pt x="52034" y="0"/>
                    <a:pt x="50386"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79"/>
            <p:cNvSpPr/>
            <p:nvPr/>
          </p:nvSpPr>
          <p:spPr>
            <a:xfrm>
              <a:off x="4286350" y="5212325"/>
              <a:ext cx="1218200" cy="167775"/>
            </a:xfrm>
            <a:custGeom>
              <a:avLst/>
              <a:gdLst/>
              <a:ahLst/>
              <a:cxnLst/>
              <a:rect l="l" t="t" r="r" b="b"/>
              <a:pathLst>
                <a:path w="48728" h="6711" extrusionOk="0">
                  <a:moveTo>
                    <a:pt x="48727" y="1"/>
                  </a:moveTo>
                  <a:lnTo>
                    <a:pt x="48727" y="1"/>
                  </a:lnTo>
                  <a:cubicBezTo>
                    <a:pt x="46375" y="381"/>
                    <a:pt x="41805" y="4212"/>
                    <a:pt x="39856" y="4952"/>
                  </a:cubicBezTo>
                  <a:cubicBezTo>
                    <a:pt x="39766" y="5041"/>
                    <a:pt x="39564" y="5041"/>
                    <a:pt x="39475" y="5131"/>
                  </a:cubicBezTo>
                  <a:cubicBezTo>
                    <a:pt x="39766" y="4392"/>
                    <a:pt x="39766" y="3271"/>
                    <a:pt x="39475" y="2801"/>
                  </a:cubicBezTo>
                  <a:lnTo>
                    <a:pt x="39475" y="2801"/>
                  </a:lnTo>
                  <a:cubicBezTo>
                    <a:pt x="39654" y="3831"/>
                    <a:pt x="39004" y="4772"/>
                    <a:pt x="38646" y="5332"/>
                  </a:cubicBezTo>
                  <a:cubicBezTo>
                    <a:pt x="37552" y="5499"/>
                    <a:pt x="36183" y="5569"/>
                    <a:pt x="34824" y="5569"/>
                  </a:cubicBezTo>
                  <a:cubicBezTo>
                    <a:pt x="33258" y="5569"/>
                    <a:pt x="31706" y="5476"/>
                    <a:pt x="30603" y="5332"/>
                  </a:cubicBezTo>
                  <a:cubicBezTo>
                    <a:pt x="29573" y="5220"/>
                    <a:pt x="28273" y="4952"/>
                    <a:pt x="26683" y="4571"/>
                  </a:cubicBezTo>
                  <a:cubicBezTo>
                    <a:pt x="27153" y="4212"/>
                    <a:pt x="27624" y="3540"/>
                    <a:pt x="27803" y="2711"/>
                  </a:cubicBezTo>
                  <a:lnTo>
                    <a:pt x="27803" y="2711"/>
                  </a:lnTo>
                  <a:cubicBezTo>
                    <a:pt x="27444" y="3540"/>
                    <a:pt x="26593" y="4100"/>
                    <a:pt x="26033" y="4481"/>
                  </a:cubicBezTo>
                  <a:cubicBezTo>
                    <a:pt x="23793" y="4011"/>
                    <a:pt x="20992" y="3451"/>
                    <a:pt x="18013" y="2980"/>
                  </a:cubicBezTo>
                  <a:cubicBezTo>
                    <a:pt x="17403" y="2902"/>
                    <a:pt x="16708" y="2867"/>
                    <a:pt x="15952" y="2867"/>
                  </a:cubicBezTo>
                  <a:cubicBezTo>
                    <a:pt x="10459" y="2867"/>
                    <a:pt x="1793" y="4717"/>
                    <a:pt x="1" y="5131"/>
                  </a:cubicBezTo>
                  <a:lnTo>
                    <a:pt x="1" y="6251"/>
                  </a:lnTo>
                  <a:cubicBezTo>
                    <a:pt x="449" y="6072"/>
                    <a:pt x="919" y="5893"/>
                    <a:pt x="1390" y="5691"/>
                  </a:cubicBezTo>
                  <a:cubicBezTo>
                    <a:pt x="2241" y="5512"/>
                    <a:pt x="3159" y="5332"/>
                    <a:pt x="4011" y="5131"/>
                  </a:cubicBezTo>
                  <a:cubicBezTo>
                    <a:pt x="5781" y="4660"/>
                    <a:pt x="7461" y="4100"/>
                    <a:pt x="9231" y="3742"/>
                  </a:cubicBezTo>
                  <a:cubicBezTo>
                    <a:pt x="10725" y="3513"/>
                    <a:pt x="12216" y="3407"/>
                    <a:pt x="13706" y="3407"/>
                  </a:cubicBezTo>
                  <a:cubicBezTo>
                    <a:pt x="15857" y="3407"/>
                    <a:pt x="18006" y="3627"/>
                    <a:pt x="20163" y="4011"/>
                  </a:cubicBezTo>
                  <a:cubicBezTo>
                    <a:pt x="21933" y="4392"/>
                    <a:pt x="23793" y="4772"/>
                    <a:pt x="25562" y="5131"/>
                  </a:cubicBezTo>
                  <a:cubicBezTo>
                    <a:pt x="26326" y="5392"/>
                    <a:pt x="27072" y="5797"/>
                    <a:pt x="27767" y="5797"/>
                  </a:cubicBezTo>
                  <a:cubicBezTo>
                    <a:pt x="27847" y="5797"/>
                    <a:pt x="27926" y="5792"/>
                    <a:pt x="28004" y="5781"/>
                  </a:cubicBezTo>
                  <a:cubicBezTo>
                    <a:pt x="28273" y="5893"/>
                    <a:pt x="28564" y="5893"/>
                    <a:pt x="28833" y="5893"/>
                  </a:cubicBezTo>
                  <a:cubicBezTo>
                    <a:pt x="29393" y="5982"/>
                    <a:pt x="29953" y="6161"/>
                    <a:pt x="30424" y="6251"/>
                  </a:cubicBezTo>
                  <a:cubicBezTo>
                    <a:pt x="31714" y="6533"/>
                    <a:pt x="32868" y="6711"/>
                    <a:pt x="34048" y="6711"/>
                  </a:cubicBezTo>
                  <a:cubicBezTo>
                    <a:pt x="34836" y="6711"/>
                    <a:pt x="35635" y="6632"/>
                    <a:pt x="36495" y="6453"/>
                  </a:cubicBezTo>
                  <a:cubicBezTo>
                    <a:pt x="37414" y="6161"/>
                    <a:pt x="38355" y="5982"/>
                    <a:pt x="39385" y="5893"/>
                  </a:cubicBezTo>
                  <a:cubicBezTo>
                    <a:pt x="40416" y="5691"/>
                    <a:pt x="41155" y="5041"/>
                    <a:pt x="41894" y="4481"/>
                  </a:cubicBezTo>
                  <a:cubicBezTo>
                    <a:pt x="42925" y="3921"/>
                    <a:pt x="43776" y="3092"/>
                    <a:pt x="44695" y="2331"/>
                  </a:cubicBezTo>
                  <a:cubicBezTo>
                    <a:pt x="45367" y="2062"/>
                    <a:pt x="46016" y="1502"/>
                    <a:pt x="46666" y="1031"/>
                  </a:cubicBezTo>
                  <a:cubicBezTo>
                    <a:pt x="47137" y="852"/>
                    <a:pt x="47697" y="561"/>
                    <a:pt x="48167" y="292"/>
                  </a:cubicBezTo>
                  <a:cubicBezTo>
                    <a:pt x="48346" y="180"/>
                    <a:pt x="48526" y="90"/>
                    <a:pt x="48727"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79"/>
            <p:cNvSpPr/>
            <p:nvPr/>
          </p:nvSpPr>
          <p:spPr>
            <a:xfrm>
              <a:off x="5219450" y="5392100"/>
              <a:ext cx="369100" cy="335300"/>
            </a:xfrm>
            <a:custGeom>
              <a:avLst/>
              <a:gdLst/>
              <a:ahLst/>
              <a:cxnLst/>
              <a:rect l="l" t="t" r="r" b="b"/>
              <a:pathLst>
                <a:path w="14764" h="13412" extrusionOk="0">
                  <a:moveTo>
                    <a:pt x="202" y="1"/>
                  </a:moveTo>
                  <a:cubicBezTo>
                    <a:pt x="0" y="382"/>
                    <a:pt x="90" y="740"/>
                    <a:pt x="381" y="942"/>
                  </a:cubicBezTo>
                  <a:cubicBezTo>
                    <a:pt x="650" y="1121"/>
                    <a:pt x="1031" y="1211"/>
                    <a:pt x="1322" y="1390"/>
                  </a:cubicBezTo>
                  <a:cubicBezTo>
                    <a:pt x="2061" y="1950"/>
                    <a:pt x="3002" y="2331"/>
                    <a:pt x="3831" y="2891"/>
                  </a:cubicBezTo>
                  <a:cubicBezTo>
                    <a:pt x="5332" y="3921"/>
                    <a:pt x="6811" y="5221"/>
                    <a:pt x="7371" y="7103"/>
                  </a:cubicBezTo>
                  <a:cubicBezTo>
                    <a:pt x="7662" y="8111"/>
                    <a:pt x="8132" y="9141"/>
                    <a:pt x="8872" y="9993"/>
                  </a:cubicBezTo>
                  <a:cubicBezTo>
                    <a:pt x="9163" y="10732"/>
                    <a:pt x="9521" y="11382"/>
                    <a:pt x="10171" y="11852"/>
                  </a:cubicBezTo>
                  <a:cubicBezTo>
                    <a:pt x="11022" y="12502"/>
                    <a:pt x="11963" y="13151"/>
                    <a:pt x="12971" y="13353"/>
                  </a:cubicBezTo>
                  <a:lnTo>
                    <a:pt x="13083" y="13353"/>
                  </a:lnTo>
                  <a:cubicBezTo>
                    <a:pt x="13315" y="13390"/>
                    <a:pt x="13563" y="13412"/>
                    <a:pt x="13806" y="13412"/>
                  </a:cubicBezTo>
                  <a:cubicBezTo>
                    <a:pt x="14151" y="13412"/>
                    <a:pt x="14488" y="13368"/>
                    <a:pt x="14764" y="13263"/>
                  </a:cubicBezTo>
                  <a:lnTo>
                    <a:pt x="14764" y="13263"/>
                  </a:lnTo>
                  <a:cubicBezTo>
                    <a:pt x="14644" y="13275"/>
                    <a:pt x="14531" y="13281"/>
                    <a:pt x="14420" y="13281"/>
                  </a:cubicBezTo>
                  <a:cubicBezTo>
                    <a:pt x="13649" y="13281"/>
                    <a:pt x="12942" y="12964"/>
                    <a:pt x="10731" y="11673"/>
                  </a:cubicBezTo>
                  <a:cubicBezTo>
                    <a:pt x="10283" y="11382"/>
                    <a:pt x="9902" y="11113"/>
                    <a:pt x="9521" y="10732"/>
                  </a:cubicBezTo>
                  <a:cubicBezTo>
                    <a:pt x="9902" y="10642"/>
                    <a:pt x="10462" y="10463"/>
                    <a:pt x="11022" y="10082"/>
                  </a:cubicBezTo>
                  <a:lnTo>
                    <a:pt x="11022" y="9993"/>
                  </a:lnTo>
                  <a:cubicBezTo>
                    <a:pt x="10283" y="10261"/>
                    <a:pt x="9611" y="10261"/>
                    <a:pt x="9163" y="10261"/>
                  </a:cubicBezTo>
                  <a:cubicBezTo>
                    <a:pt x="7841" y="8581"/>
                    <a:pt x="7281" y="6341"/>
                    <a:pt x="6362" y="4952"/>
                  </a:cubicBezTo>
                  <a:cubicBezTo>
                    <a:pt x="5130" y="3182"/>
                    <a:pt x="2240" y="1390"/>
                    <a:pt x="1210" y="942"/>
                  </a:cubicBezTo>
                  <a:cubicBezTo>
                    <a:pt x="650" y="740"/>
                    <a:pt x="202" y="382"/>
                    <a:pt x="202"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79"/>
            <p:cNvSpPr/>
            <p:nvPr/>
          </p:nvSpPr>
          <p:spPr>
            <a:xfrm>
              <a:off x="4286350" y="5335175"/>
              <a:ext cx="1098900" cy="243475"/>
            </a:xfrm>
            <a:custGeom>
              <a:avLst/>
              <a:gdLst/>
              <a:ahLst/>
              <a:cxnLst/>
              <a:rect l="l" t="t" r="r" b="b"/>
              <a:pathLst>
                <a:path w="43956" h="9739" extrusionOk="0">
                  <a:moveTo>
                    <a:pt x="16043" y="1"/>
                  </a:moveTo>
                  <a:cubicBezTo>
                    <a:pt x="14299" y="1"/>
                    <a:pt x="12532" y="64"/>
                    <a:pt x="10821" y="127"/>
                  </a:cubicBezTo>
                  <a:cubicBezTo>
                    <a:pt x="8491" y="217"/>
                    <a:pt x="6251" y="598"/>
                    <a:pt x="4011" y="1158"/>
                  </a:cubicBezTo>
                  <a:cubicBezTo>
                    <a:pt x="2891" y="1427"/>
                    <a:pt x="1771" y="1807"/>
                    <a:pt x="740" y="2099"/>
                  </a:cubicBezTo>
                  <a:cubicBezTo>
                    <a:pt x="449" y="2099"/>
                    <a:pt x="180" y="2188"/>
                    <a:pt x="1" y="2278"/>
                  </a:cubicBezTo>
                  <a:lnTo>
                    <a:pt x="1" y="3017"/>
                  </a:lnTo>
                  <a:cubicBezTo>
                    <a:pt x="1390" y="2659"/>
                    <a:pt x="6251" y="1628"/>
                    <a:pt x="10351" y="979"/>
                  </a:cubicBezTo>
                  <a:cubicBezTo>
                    <a:pt x="10911" y="1427"/>
                    <a:pt x="11381" y="1897"/>
                    <a:pt x="11762" y="2928"/>
                  </a:cubicBezTo>
                  <a:cubicBezTo>
                    <a:pt x="12031" y="1987"/>
                    <a:pt x="11561" y="1337"/>
                    <a:pt x="11090" y="867"/>
                  </a:cubicBezTo>
                  <a:cubicBezTo>
                    <a:pt x="12639" y="645"/>
                    <a:pt x="14051" y="485"/>
                    <a:pt x="15077" y="485"/>
                  </a:cubicBezTo>
                  <a:cubicBezTo>
                    <a:pt x="15297" y="485"/>
                    <a:pt x="15500" y="492"/>
                    <a:pt x="15683" y="508"/>
                  </a:cubicBezTo>
                  <a:cubicBezTo>
                    <a:pt x="19402" y="598"/>
                    <a:pt x="26683" y="1807"/>
                    <a:pt x="31723" y="2838"/>
                  </a:cubicBezTo>
                  <a:cubicBezTo>
                    <a:pt x="36764" y="3779"/>
                    <a:pt x="39654" y="5459"/>
                    <a:pt x="41245" y="6669"/>
                  </a:cubicBezTo>
                  <a:cubicBezTo>
                    <a:pt x="42185" y="7408"/>
                    <a:pt x="43216" y="8528"/>
                    <a:pt x="43955" y="9738"/>
                  </a:cubicBezTo>
                  <a:cubicBezTo>
                    <a:pt x="43686" y="9178"/>
                    <a:pt x="43395" y="8618"/>
                    <a:pt x="42925" y="8058"/>
                  </a:cubicBezTo>
                  <a:cubicBezTo>
                    <a:pt x="41715" y="6378"/>
                    <a:pt x="40214" y="5347"/>
                    <a:pt x="38444" y="4518"/>
                  </a:cubicBezTo>
                  <a:cubicBezTo>
                    <a:pt x="36495" y="3577"/>
                    <a:pt x="34344" y="2928"/>
                    <a:pt x="32194" y="2659"/>
                  </a:cubicBezTo>
                  <a:cubicBezTo>
                    <a:pt x="29774" y="2278"/>
                    <a:pt x="27332" y="1628"/>
                    <a:pt x="24913" y="1158"/>
                  </a:cubicBezTo>
                  <a:cubicBezTo>
                    <a:pt x="22672" y="687"/>
                    <a:pt x="20432" y="217"/>
                    <a:pt x="18192" y="38"/>
                  </a:cubicBezTo>
                  <a:cubicBezTo>
                    <a:pt x="17483" y="11"/>
                    <a:pt x="16765" y="1"/>
                    <a:pt x="16043"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79"/>
            <p:cNvSpPr/>
            <p:nvPr/>
          </p:nvSpPr>
          <p:spPr>
            <a:xfrm>
              <a:off x="5142700" y="5032550"/>
              <a:ext cx="182050" cy="277825"/>
            </a:xfrm>
            <a:custGeom>
              <a:avLst/>
              <a:gdLst/>
              <a:ahLst/>
              <a:cxnLst/>
              <a:rect l="l" t="t" r="r" b="b"/>
              <a:pathLst>
                <a:path w="7282" h="11113" extrusionOk="0">
                  <a:moveTo>
                    <a:pt x="1479" y="0"/>
                  </a:moveTo>
                  <a:cubicBezTo>
                    <a:pt x="1300" y="852"/>
                    <a:pt x="1300" y="1882"/>
                    <a:pt x="651" y="3831"/>
                  </a:cubicBezTo>
                  <a:cubicBezTo>
                    <a:pt x="1" y="5691"/>
                    <a:pt x="740" y="7483"/>
                    <a:pt x="1300" y="8312"/>
                  </a:cubicBezTo>
                  <a:cubicBezTo>
                    <a:pt x="1771" y="9163"/>
                    <a:pt x="3832" y="11022"/>
                    <a:pt x="5221" y="11112"/>
                  </a:cubicBezTo>
                  <a:cubicBezTo>
                    <a:pt x="6901" y="8782"/>
                    <a:pt x="7282" y="5892"/>
                    <a:pt x="6811" y="4391"/>
                  </a:cubicBezTo>
                  <a:cubicBezTo>
                    <a:pt x="6072" y="2151"/>
                    <a:pt x="2801" y="1210"/>
                    <a:pt x="1479" y="0"/>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79"/>
            <p:cNvSpPr/>
            <p:nvPr/>
          </p:nvSpPr>
          <p:spPr>
            <a:xfrm>
              <a:off x="5151675" y="5032550"/>
              <a:ext cx="163550" cy="277825"/>
            </a:xfrm>
            <a:custGeom>
              <a:avLst/>
              <a:gdLst/>
              <a:ahLst/>
              <a:cxnLst/>
              <a:rect l="l" t="t" r="r" b="b"/>
              <a:pathLst>
                <a:path w="6542" h="11113" extrusionOk="0">
                  <a:moveTo>
                    <a:pt x="1120" y="0"/>
                  </a:moveTo>
                  <a:lnTo>
                    <a:pt x="1120" y="90"/>
                  </a:lnTo>
                  <a:cubicBezTo>
                    <a:pt x="1232" y="471"/>
                    <a:pt x="1412" y="941"/>
                    <a:pt x="1591" y="1501"/>
                  </a:cubicBezTo>
                  <a:cubicBezTo>
                    <a:pt x="1681" y="1591"/>
                    <a:pt x="1882" y="1972"/>
                    <a:pt x="2061" y="2532"/>
                  </a:cubicBezTo>
                  <a:cubicBezTo>
                    <a:pt x="1882" y="2330"/>
                    <a:pt x="1591" y="2241"/>
                    <a:pt x="1412" y="2151"/>
                  </a:cubicBezTo>
                  <a:cubicBezTo>
                    <a:pt x="1232" y="2061"/>
                    <a:pt x="1031" y="1972"/>
                    <a:pt x="941" y="1770"/>
                  </a:cubicBezTo>
                  <a:lnTo>
                    <a:pt x="852" y="1770"/>
                  </a:lnTo>
                  <a:cubicBezTo>
                    <a:pt x="852" y="1770"/>
                    <a:pt x="852" y="1882"/>
                    <a:pt x="762" y="1972"/>
                  </a:cubicBezTo>
                  <a:cubicBezTo>
                    <a:pt x="852" y="2061"/>
                    <a:pt x="941" y="2151"/>
                    <a:pt x="1120" y="2151"/>
                  </a:cubicBezTo>
                  <a:cubicBezTo>
                    <a:pt x="1412" y="2442"/>
                    <a:pt x="1793" y="2621"/>
                    <a:pt x="2151" y="2801"/>
                  </a:cubicBezTo>
                  <a:cubicBezTo>
                    <a:pt x="2151" y="2801"/>
                    <a:pt x="2151" y="2840"/>
                    <a:pt x="2178" y="2840"/>
                  </a:cubicBezTo>
                  <a:cubicBezTo>
                    <a:pt x="2191" y="2840"/>
                    <a:pt x="2211" y="2830"/>
                    <a:pt x="2241" y="2801"/>
                  </a:cubicBezTo>
                  <a:cubicBezTo>
                    <a:pt x="2442" y="3361"/>
                    <a:pt x="2621" y="3921"/>
                    <a:pt x="2913" y="4682"/>
                  </a:cubicBezTo>
                  <a:cubicBezTo>
                    <a:pt x="2621" y="4570"/>
                    <a:pt x="2353" y="4391"/>
                    <a:pt x="2061" y="4302"/>
                  </a:cubicBezTo>
                  <a:cubicBezTo>
                    <a:pt x="1972" y="4212"/>
                    <a:pt x="1793" y="4122"/>
                    <a:pt x="1681" y="4122"/>
                  </a:cubicBezTo>
                  <a:cubicBezTo>
                    <a:pt x="1591" y="4010"/>
                    <a:pt x="1501" y="3921"/>
                    <a:pt x="1412" y="3921"/>
                  </a:cubicBezTo>
                  <a:cubicBezTo>
                    <a:pt x="1120" y="3652"/>
                    <a:pt x="852" y="3271"/>
                    <a:pt x="471" y="3092"/>
                  </a:cubicBezTo>
                  <a:cubicBezTo>
                    <a:pt x="471" y="3181"/>
                    <a:pt x="471" y="3271"/>
                    <a:pt x="381" y="3361"/>
                  </a:cubicBezTo>
                  <a:cubicBezTo>
                    <a:pt x="672" y="3652"/>
                    <a:pt x="941" y="3831"/>
                    <a:pt x="1232" y="4010"/>
                  </a:cubicBezTo>
                  <a:cubicBezTo>
                    <a:pt x="1322" y="4122"/>
                    <a:pt x="1412" y="4122"/>
                    <a:pt x="1412" y="4212"/>
                  </a:cubicBezTo>
                  <a:cubicBezTo>
                    <a:pt x="1501" y="4302"/>
                    <a:pt x="1591" y="4302"/>
                    <a:pt x="1681" y="4391"/>
                  </a:cubicBezTo>
                  <a:cubicBezTo>
                    <a:pt x="1882" y="4481"/>
                    <a:pt x="1972" y="4481"/>
                    <a:pt x="2061" y="4570"/>
                  </a:cubicBezTo>
                  <a:cubicBezTo>
                    <a:pt x="2241" y="4682"/>
                    <a:pt x="2442" y="4862"/>
                    <a:pt x="2621" y="4951"/>
                  </a:cubicBezTo>
                  <a:cubicBezTo>
                    <a:pt x="2801" y="4951"/>
                    <a:pt x="2913" y="5041"/>
                    <a:pt x="3002" y="5131"/>
                  </a:cubicBezTo>
                  <a:lnTo>
                    <a:pt x="3092" y="5243"/>
                  </a:lnTo>
                  <a:cubicBezTo>
                    <a:pt x="3271" y="5691"/>
                    <a:pt x="3562" y="6363"/>
                    <a:pt x="3742" y="6923"/>
                  </a:cubicBezTo>
                  <a:cubicBezTo>
                    <a:pt x="3562" y="6811"/>
                    <a:pt x="3271" y="6721"/>
                    <a:pt x="3182" y="6721"/>
                  </a:cubicBezTo>
                  <a:cubicBezTo>
                    <a:pt x="2711" y="6632"/>
                    <a:pt x="2353" y="6363"/>
                    <a:pt x="1972" y="6251"/>
                  </a:cubicBezTo>
                  <a:cubicBezTo>
                    <a:pt x="1501" y="6071"/>
                    <a:pt x="1120" y="5691"/>
                    <a:pt x="762" y="5511"/>
                  </a:cubicBezTo>
                  <a:cubicBezTo>
                    <a:pt x="560" y="5332"/>
                    <a:pt x="292" y="5131"/>
                    <a:pt x="0" y="4951"/>
                  </a:cubicBezTo>
                  <a:lnTo>
                    <a:pt x="0" y="5243"/>
                  </a:lnTo>
                  <a:lnTo>
                    <a:pt x="112" y="5332"/>
                  </a:lnTo>
                  <a:cubicBezTo>
                    <a:pt x="381" y="5601"/>
                    <a:pt x="762" y="5892"/>
                    <a:pt x="1120" y="6161"/>
                  </a:cubicBezTo>
                  <a:cubicBezTo>
                    <a:pt x="1591" y="6363"/>
                    <a:pt x="1972" y="6632"/>
                    <a:pt x="2442" y="6811"/>
                  </a:cubicBezTo>
                  <a:cubicBezTo>
                    <a:pt x="2801" y="7012"/>
                    <a:pt x="3182" y="7102"/>
                    <a:pt x="3473" y="7192"/>
                  </a:cubicBezTo>
                  <a:cubicBezTo>
                    <a:pt x="3562" y="7192"/>
                    <a:pt x="3562" y="7192"/>
                    <a:pt x="3562" y="7281"/>
                  </a:cubicBezTo>
                  <a:lnTo>
                    <a:pt x="3652" y="7281"/>
                  </a:lnTo>
                  <a:cubicBezTo>
                    <a:pt x="3742" y="7281"/>
                    <a:pt x="3831" y="7371"/>
                    <a:pt x="3831" y="7371"/>
                  </a:cubicBezTo>
                  <a:cubicBezTo>
                    <a:pt x="3921" y="7572"/>
                    <a:pt x="4033" y="7752"/>
                    <a:pt x="4122" y="8043"/>
                  </a:cubicBezTo>
                  <a:lnTo>
                    <a:pt x="4122" y="8133"/>
                  </a:lnTo>
                  <a:cubicBezTo>
                    <a:pt x="4302" y="8782"/>
                    <a:pt x="4481" y="9432"/>
                    <a:pt x="4683" y="10082"/>
                  </a:cubicBezTo>
                  <a:lnTo>
                    <a:pt x="4391" y="9813"/>
                  </a:lnTo>
                  <a:cubicBezTo>
                    <a:pt x="3921" y="9432"/>
                    <a:pt x="3271" y="9253"/>
                    <a:pt x="2711" y="9051"/>
                  </a:cubicBezTo>
                  <a:cubicBezTo>
                    <a:pt x="2353" y="8872"/>
                    <a:pt x="2061" y="8693"/>
                    <a:pt x="1793" y="8491"/>
                  </a:cubicBezTo>
                  <a:cubicBezTo>
                    <a:pt x="1501" y="8401"/>
                    <a:pt x="1322" y="8312"/>
                    <a:pt x="1031" y="8133"/>
                  </a:cubicBezTo>
                  <a:cubicBezTo>
                    <a:pt x="941" y="8043"/>
                    <a:pt x="762" y="7931"/>
                    <a:pt x="672" y="7841"/>
                  </a:cubicBezTo>
                  <a:lnTo>
                    <a:pt x="672" y="7841"/>
                  </a:lnTo>
                  <a:cubicBezTo>
                    <a:pt x="762" y="8043"/>
                    <a:pt x="852" y="8222"/>
                    <a:pt x="941" y="8312"/>
                  </a:cubicBezTo>
                  <a:lnTo>
                    <a:pt x="941" y="8401"/>
                  </a:lnTo>
                  <a:cubicBezTo>
                    <a:pt x="1120" y="8491"/>
                    <a:pt x="1120" y="8603"/>
                    <a:pt x="1322" y="8603"/>
                  </a:cubicBezTo>
                  <a:cubicBezTo>
                    <a:pt x="1412" y="8693"/>
                    <a:pt x="1501" y="8693"/>
                    <a:pt x="1591" y="8782"/>
                  </a:cubicBezTo>
                  <a:cubicBezTo>
                    <a:pt x="1681" y="8782"/>
                    <a:pt x="1793" y="8961"/>
                    <a:pt x="1972" y="8961"/>
                  </a:cubicBezTo>
                  <a:cubicBezTo>
                    <a:pt x="2151" y="9051"/>
                    <a:pt x="2353" y="9163"/>
                    <a:pt x="2621" y="9253"/>
                  </a:cubicBezTo>
                  <a:cubicBezTo>
                    <a:pt x="2913" y="9432"/>
                    <a:pt x="3182" y="9522"/>
                    <a:pt x="3562" y="9611"/>
                  </a:cubicBezTo>
                  <a:cubicBezTo>
                    <a:pt x="3742" y="9723"/>
                    <a:pt x="3921" y="9813"/>
                    <a:pt x="4122" y="9902"/>
                  </a:cubicBezTo>
                  <a:cubicBezTo>
                    <a:pt x="4391" y="10082"/>
                    <a:pt x="4593" y="10283"/>
                    <a:pt x="4772" y="10462"/>
                  </a:cubicBezTo>
                  <a:cubicBezTo>
                    <a:pt x="4862" y="10642"/>
                    <a:pt x="4862" y="10933"/>
                    <a:pt x="4951" y="11112"/>
                  </a:cubicBezTo>
                  <a:cubicBezTo>
                    <a:pt x="4951" y="11022"/>
                    <a:pt x="5041" y="10933"/>
                    <a:pt x="5153" y="10843"/>
                  </a:cubicBezTo>
                  <a:cubicBezTo>
                    <a:pt x="5041" y="10552"/>
                    <a:pt x="5041" y="10171"/>
                    <a:pt x="4951" y="9902"/>
                  </a:cubicBezTo>
                  <a:lnTo>
                    <a:pt x="4951" y="9723"/>
                  </a:lnTo>
                  <a:cubicBezTo>
                    <a:pt x="5041" y="9611"/>
                    <a:pt x="5041" y="9611"/>
                    <a:pt x="5041" y="9522"/>
                  </a:cubicBezTo>
                  <a:cubicBezTo>
                    <a:pt x="5243" y="9342"/>
                    <a:pt x="5332" y="9163"/>
                    <a:pt x="5422" y="8961"/>
                  </a:cubicBezTo>
                  <a:cubicBezTo>
                    <a:pt x="5713" y="8782"/>
                    <a:pt x="5982" y="8491"/>
                    <a:pt x="6161" y="8133"/>
                  </a:cubicBezTo>
                  <a:cubicBezTo>
                    <a:pt x="6273" y="8133"/>
                    <a:pt x="6273" y="8043"/>
                    <a:pt x="6363" y="7931"/>
                  </a:cubicBezTo>
                  <a:cubicBezTo>
                    <a:pt x="6452" y="7662"/>
                    <a:pt x="6452" y="7483"/>
                    <a:pt x="6542" y="7281"/>
                  </a:cubicBezTo>
                  <a:lnTo>
                    <a:pt x="6542" y="7281"/>
                  </a:lnTo>
                  <a:cubicBezTo>
                    <a:pt x="6273" y="7662"/>
                    <a:pt x="5982" y="7931"/>
                    <a:pt x="5601" y="8312"/>
                  </a:cubicBezTo>
                  <a:cubicBezTo>
                    <a:pt x="5422" y="8491"/>
                    <a:pt x="5243" y="8693"/>
                    <a:pt x="5041" y="8872"/>
                  </a:cubicBezTo>
                  <a:cubicBezTo>
                    <a:pt x="4951" y="9051"/>
                    <a:pt x="4862" y="9253"/>
                    <a:pt x="4862" y="9342"/>
                  </a:cubicBezTo>
                  <a:cubicBezTo>
                    <a:pt x="4683" y="8872"/>
                    <a:pt x="4593" y="8401"/>
                    <a:pt x="4391" y="7931"/>
                  </a:cubicBezTo>
                  <a:cubicBezTo>
                    <a:pt x="4683" y="7102"/>
                    <a:pt x="5243" y="6452"/>
                    <a:pt x="5601" y="5691"/>
                  </a:cubicBezTo>
                  <a:cubicBezTo>
                    <a:pt x="5713" y="5511"/>
                    <a:pt x="5803" y="5422"/>
                    <a:pt x="5892" y="5243"/>
                  </a:cubicBezTo>
                  <a:cubicBezTo>
                    <a:pt x="5982" y="5041"/>
                    <a:pt x="6071" y="4951"/>
                    <a:pt x="6161" y="4772"/>
                  </a:cubicBezTo>
                  <a:cubicBezTo>
                    <a:pt x="6273" y="4682"/>
                    <a:pt x="6273" y="4481"/>
                    <a:pt x="6273" y="4391"/>
                  </a:cubicBezTo>
                  <a:cubicBezTo>
                    <a:pt x="6273" y="4302"/>
                    <a:pt x="6363" y="4302"/>
                    <a:pt x="6363" y="4302"/>
                  </a:cubicBezTo>
                  <a:lnTo>
                    <a:pt x="6363" y="4212"/>
                  </a:lnTo>
                  <a:cubicBezTo>
                    <a:pt x="6273" y="4122"/>
                    <a:pt x="6273" y="4010"/>
                    <a:pt x="6161" y="3831"/>
                  </a:cubicBezTo>
                  <a:cubicBezTo>
                    <a:pt x="6161" y="4010"/>
                    <a:pt x="6071" y="4212"/>
                    <a:pt x="6071" y="4302"/>
                  </a:cubicBezTo>
                  <a:cubicBezTo>
                    <a:pt x="5982" y="4570"/>
                    <a:pt x="5892" y="4772"/>
                    <a:pt x="5803" y="5041"/>
                  </a:cubicBezTo>
                  <a:cubicBezTo>
                    <a:pt x="5713" y="5243"/>
                    <a:pt x="5601" y="5332"/>
                    <a:pt x="5511" y="5511"/>
                  </a:cubicBezTo>
                  <a:cubicBezTo>
                    <a:pt x="5332" y="5691"/>
                    <a:pt x="5243" y="5892"/>
                    <a:pt x="5041" y="6071"/>
                  </a:cubicBezTo>
                  <a:cubicBezTo>
                    <a:pt x="4772" y="6542"/>
                    <a:pt x="4391" y="6923"/>
                    <a:pt x="4212" y="7483"/>
                  </a:cubicBezTo>
                  <a:cubicBezTo>
                    <a:pt x="4033" y="6923"/>
                    <a:pt x="3831" y="6452"/>
                    <a:pt x="3652" y="5892"/>
                  </a:cubicBezTo>
                  <a:cubicBezTo>
                    <a:pt x="3652" y="5601"/>
                    <a:pt x="3921" y="5332"/>
                    <a:pt x="4122" y="5131"/>
                  </a:cubicBezTo>
                  <a:cubicBezTo>
                    <a:pt x="4122" y="4951"/>
                    <a:pt x="4212" y="4862"/>
                    <a:pt x="4302" y="4772"/>
                  </a:cubicBezTo>
                  <a:cubicBezTo>
                    <a:pt x="4391" y="4682"/>
                    <a:pt x="4391" y="4682"/>
                    <a:pt x="4481" y="4570"/>
                  </a:cubicBezTo>
                  <a:cubicBezTo>
                    <a:pt x="4593" y="4302"/>
                    <a:pt x="4772" y="4122"/>
                    <a:pt x="4951" y="3921"/>
                  </a:cubicBezTo>
                  <a:cubicBezTo>
                    <a:pt x="5041" y="3742"/>
                    <a:pt x="5153" y="3562"/>
                    <a:pt x="5153" y="3271"/>
                  </a:cubicBezTo>
                  <a:cubicBezTo>
                    <a:pt x="5243" y="3181"/>
                    <a:pt x="5332" y="3002"/>
                    <a:pt x="5332" y="2801"/>
                  </a:cubicBezTo>
                  <a:cubicBezTo>
                    <a:pt x="5332" y="2801"/>
                    <a:pt x="5243" y="2711"/>
                    <a:pt x="5153" y="2711"/>
                  </a:cubicBezTo>
                  <a:cubicBezTo>
                    <a:pt x="4951" y="3271"/>
                    <a:pt x="4593" y="3921"/>
                    <a:pt x="4212" y="4481"/>
                  </a:cubicBezTo>
                  <a:cubicBezTo>
                    <a:pt x="4122" y="4570"/>
                    <a:pt x="4122" y="4682"/>
                    <a:pt x="4033" y="4862"/>
                  </a:cubicBezTo>
                  <a:cubicBezTo>
                    <a:pt x="3831" y="5041"/>
                    <a:pt x="3652" y="5243"/>
                    <a:pt x="3473" y="5422"/>
                  </a:cubicBezTo>
                  <a:cubicBezTo>
                    <a:pt x="3271" y="4951"/>
                    <a:pt x="3002" y="4391"/>
                    <a:pt x="2801" y="3921"/>
                  </a:cubicBezTo>
                  <a:cubicBezTo>
                    <a:pt x="2801" y="3831"/>
                    <a:pt x="2913" y="3831"/>
                    <a:pt x="2913" y="3831"/>
                  </a:cubicBezTo>
                  <a:cubicBezTo>
                    <a:pt x="2913" y="3562"/>
                    <a:pt x="3002" y="3450"/>
                    <a:pt x="3182" y="3181"/>
                  </a:cubicBezTo>
                  <a:cubicBezTo>
                    <a:pt x="3271" y="3002"/>
                    <a:pt x="3361" y="2801"/>
                    <a:pt x="3473" y="2532"/>
                  </a:cubicBezTo>
                  <a:cubicBezTo>
                    <a:pt x="3652" y="2330"/>
                    <a:pt x="3742" y="2061"/>
                    <a:pt x="3831" y="1680"/>
                  </a:cubicBezTo>
                  <a:cubicBezTo>
                    <a:pt x="3742" y="1680"/>
                    <a:pt x="3742" y="1680"/>
                    <a:pt x="3652" y="1591"/>
                  </a:cubicBezTo>
                  <a:cubicBezTo>
                    <a:pt x="3652" y="1680"/>
                    <a:pt x="3562" y="1882"/>
                    <a:pt x="3562" y="1972"/>
                  </a:cubicBezTo>
                  <a:cubicBezTo>
                    <a:pt x="3473" y="2061"/>
                    <a:pt x="3361" y="2241"/>
                    <a:pt x="3361" y="2330"/>
                  </a:cubicBezTo>
                  <a:cubicBezTo>
                    <a:pt x="3271" y="2442"/>
                    <a:pt x="3271" y="2532"/>
                    <a:pt x="3182" y="2532"/>
                  </a:cubicBezTo>
                  <a:cubicBezTo>
                    <a:pt x="3002" y="2801"/>
                    <a:pt x="2711" y="3092"/>
                    <a:pt x="2621" y="3450"/>
                  </a:cubicBezTo>
                  <a:cubicBezTo>
                    <a:pt x="2532" y="3181"/>
                    <a:pt x="2442" y="3002"/>
                    <a:pt x="2353" y="2801"/>
                  </a:cubicBezTo>
                  <a:cubicBezTo>
                    <a:pt x="2241" y="2442"/>
                    <a:pt x="2061" y="2061"/>
                    <a:pt x="1972" y="1770"/>
                  </a:cubicBezTo>
                  <a:lnTo>
                    <a:pt x="1972" y="1680"/>
                  </a:lnTo>
                  <a:lnTo>
                    <a:pt x="2061" y="1680"/>
                  </a:lnTo>
                  <a:cubicBezTo>
                    <a:pt x="2061" y="1501"/>
                    <a:pt x="2151" y="1412"/>
                    <a:pt x="2151" y="1322"/>
                  </a:cubicBezTo>
                  <a:cubicBezTo>
                    <a:pt x="2241" y="1210"/>
                    <a:pt x="2241" y="1120"/>
                    <a:pt x="2241" y="1120"/>
                  </a:cubicBezTo>
                  <a:cubicBezTo>
                    <a:pt x="2241" y="1031"/>
                    <a:pt x="2353" y="941"/>
                    <a:pt x="2353" y="852"/>
                  </a:cubicBezTo>
                  <a:cubicBezTo>
                    <a:pt x="2241" y="762"/>
                    <a:pt x="2241" y="762"/>
                    <a:pt x="2151" y="762"/>
                  </a:cubicBezTo>
                  <a:lnTo>
                    <a:pt x="2151" y="852"/>
                  </a:lnTo>
                  <a:cubicBezTo>
                    <a:pt x="2061" y="852"/>
                    <a:pt x="2061" y="941"/>
                    <a:pt x="2061" y="941"/>
                  </a:cubicBezTo>
                  <a:lnTo>
                    <a:pt x="2061" y="1031"/>
                  </a:lnTo>
                  <a:cubicBezTo>
                    <a:pt x="1972" y="1120"/>
                    <a:pt x="1972" y="1120"/>
                    <a:pt x="1972" y="1210"/>
                  </a:cubicBezTo>
                  <a:cubicBezTo>
                    <a:pt x="1882" y="1322"/>
                    <a:pt x="1882" y="1322"/>
                    <a:pt x="1882" y="1412"/>
                  </a:cubicBezTo>
                  <a:cubicBezTo>
                    <a:pt x="1793" y="1322"/>
                    <a:pt x="1793" y="1322"/>
                    <a:pt x="1793" y="1210"/>
                  </a:cubicBezTo>
                  <a:cubicBezTo>
                    <a:pt x="1681" y="1120"/>
                    <a:pt x="1681" y="1120"/>
                    <a:pt x="1681" y="1031"/>
                  </a:cubicBezTo>
                  <a:cubicBezTo>
                    <a:pt x="1501" y="762"/>
                    <a:pt x="1322" y="381"/>
                    <a:pt x="1120" y="0"/>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79"/>
            <p:cNvSpPr/>
            <p:nvPr/>
          </p:nvSpPr>
          <p:spPr>
            <a:xfrm>
              <a:off x="5179675" y="5032550"/>
              <a:ext cx="145075" cy="277825"/>
            </a:xfrm>
            <a:custGeom>
              <a:avLst/>
              <a:gdLst/>
              <a:ahLst/>
              <a:cxnLst/>
              <a:rect l="l" t="t" r="r" b="b"/>
              <a:pathLst>
                <a:path w="5803" h="11113" extrusionOk="0">
                  <a:moveTo>
                    <a:pt x="0" y="0"/>
                  </a:moveTo>
                  <a:lnTo>
                    <a:pt x="0" y="90"/>
                  </a:lnTo>
                  <a:cubicBezTo>
                    <a:pt x="112" y="471"/>
                    <a:pt x="292" y="941"/>
                    <a:pt x="471" y="1501"/>
                  </a:cubicBezTo>
                  <a:cubicBezTo>
                    <a:pt x="852" y="2330"/>
                    <a:pt x="3182" y="7841"/>
                    <a:pt x="3831" y="11112"/>
                  </a:cubicBezTo>
                  <a:cubicBezTo>
                    <a:pt x="5422" y="8782"/>
                    <a:pt x="5803" y="5892"/>
                    <a:pt x="5332" y="4391"/>
                  </a:cubicBezTo>
                  <a:cubicBezTo>
                    <a:pt x="4593" y="2151"/>
                    <a:pt x="1322" y="1210"/>
                    <a:pt x="0" y="0"/>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79"/>
            <p:cNvSpPr/>
            <p:nvPr/>
          </p:nvSpPr>
          <p:spPr>
            <a:xfrm>
              <a:off x="5179675" y="5032550"/>
              <a:ext cx="135550" cy="277825"/>
            </a:xfrm>
            <a:custGeom>
              <a:avLst/>
              <a:gdLst/>
              <a:ahLst/>
              <a:cxnLst/>
              <a:rect l="l" t="t" r="r" b="b"/>
              <a:pathLst>
                <a:path w="5422" h="11113" extrusionOk="0">
                  <a:moveTo>
                    <a:pt x="0" y="0"/>
                  </a:moveTo>
                  <a:lnTo>
                    <a:pt x="0" y="90"/>
                  </a:lnTo>
                  <a:cubicBezTo>
                    <a:pt x="112" y="471"/>
                    <a:pt x="292" y="941"/>
                    <a:pt x="471" y="1501"/>
                  </a:cubicBezTo>
                  <a:cubicBezTo>
                    <a:pt x="561" y="1591"/>
                    <a:pt x="673" y="1882"/>
                    <a:pt x="852" y="2151"/>
                  </a:cubicBezTo>
                  <a:lnTo>
                    <a:pt x="852" y="2241"/>
                  </a:lnTo>
                  <a:lnTo>
                    <a:pt x="852" y="2330"/>
                  </a:lnTo>
                  <a:cubicBezTo>
                    <a:pt x="941" y="2532"/>
                    <a:pt x="1031" y="2711"/>
                    <a:pt x="1121" y="2801"/>
                  </a:cubicBezTo>
                  <a:lnTo>
                    <a:pt x="1121" y="2890"/>
                  </a:lnTo>
                  <a:lnTo>
                    <a:pt x="1121" y="3002"/>
                  </a:lnTo>
                  <a:lnTo>
                    <a:pt x="1121" y="3092"/>
                  </a:lnTo>
                  <a:cubicBezTo>
                    <a:pt x="1233" y="3092"/>
                    <a:pt x="1233" y="3181"/>
                    <a:pt x="1233" y="3271"/>
                  </a:cubicBezTo>
                  <a:cubicBezTo>
                    <a:pt x="1882" y="4862"/>
                    <a:pt x="2801" y="7281"/>
                    <a:pt x="3361" y="9342"/>
                  </a:cubicBezTo>
                  <a:cubicBezTo>
                    <a:pt x="3361" y="9432"/>
                    <a:pt x="3361" y="9522"/>
                    <a:pt x="3473" y="9522"/>
                  </a:cubicBezTo>
                  <a:lnTo>
                    <a:pt x="3473" y="9611"/>
                  </a:lnTo>
                  <a:cubicBezTo>
                    <a:pt x="3473" y="9723"/>
                    <a:pt x="3563" y="9902"/>
                    <a:pt x="3563" y="9992"/>
                  </a:cubicBezTo>
                  <a:lnTo>
                    <a:pt x="3563" y="10082"/>
                  </a:lnTo>
                  <a:cubicBezTo>
                    <a:pt x="3652" y="10373"/>
                    <a:pt x="3742" y="10731"/>
                    <a:pt x="3831" y="11112"/>
                  </a:cubicBezTo>
                  <a:cubicBezTo>
                    <a:pt x="3831" y="11022"/>
                    <a:pt x="3921" y="10933"/>
                    <a:pt x="4033" y="10843"/>
                  </a:cubicBezTo>
                  <a:cubicBezTo>
                    <a:pt x="3921" y="10552"/>
                    <a:pt x="3921" y="10171"/>
                    <a:pt x="3831" y="9902"/>
                  </a:cubicBezTo>
                  <a:lnTo>
                    <a:pt x="3831" y="9723"/>
                  </a:lnTo>
                  <a:cubicBezTo>
                    <a:pt x="3921" y="9611"/>
                    <a:pt x="3921" y="9611"/>
                    <a:pt x="3921" y="9522"/>
                  </a:cubicBezTo>
                  <a:cubicBezTo>
                    <a:pt x="4123" y="9342"/>
                    <a:pt x="4212" y="9163"/>
                    <a:pt x="4302" y="8961"/>
                  </a:cubicBezTo>
                  <a:cubicBezTo>
                    <a:pt x="4593" y="8782"/>
                    <a:pt x="4862" y="8491"/>
                    <a:pt x="5041" y="8133"/>
                  </a:cubicBezTo>
                  <a:cubicBezTo>
                    <a:pt x="5153" y="8133"/>
                    <a:pt x="5153" y="8043"/>
                    <a:pt x="5243" y="7931"/>
                  </a:cubicBezTo>
                  <a:cubicBezTo>
                    <a:pt x="5332" y="7662"/>
                    <a:pt x="5332" y="7483"/>
                    <a:pt x="5422" y="7281"/>
                  </a:cubicBezTo>
                  <a:lnTo>
                    <a:pt x="5422" y="7281"/>
                  </a:lnTo>
                  <a:cubicBezTo>
                    <a:pt x="5153" y="7662"/>
                    <a:pt x="4862" y="7931"/>
                    <a:pt x="4481" y="8312"/>
                  </a:cubicBezTo>
                  <a:cubicBezTo>
                    <a:pt x="4302" y="8491"/>
                    <a:pt x="4123" y="8693"/>
                    <a:pt x="3921" y="8872"/>
                  </a:cubicBezTo>
                  <a:cubicBezTo>
                    <a:pt x="3831" y="9051"/>
                    <a:pt x="3742" y="9253"/>
                    <a:pt x="3742" y="9342"/>
                  </a:cubicBezTo>
                  <a:cubicBezTo>
                    <a:pt x="3563" y="8872"/>
                    <a:pt x="3473" y="8401"/>
                    <a:pt x="3271" y="7931"/>
                  </a:cubicBezTo>
                  <a:cubicBezTo>
                    <a:pt x="3563" y="7102"/>
                    <a:pt x="4123" y="6452"/>
                    <a:pt x="4481" y="5691"/>
                  </a:cubicBezTo>
                  <a:cubicBezTo>
                    <a:pt x="4593" y="5511"/>
                    <a:pt x="4683" y="5422"/>
                    <a:pt x="4772" y="5243"/>
                  </a:cubicBezTo>
                  <a:cubicBezTo>
                    <a:pt x="4862" y="5041"/>
                    <a:pt x="4951" y="4951"/>
                    <a:pt x="5041" y="4772"/>
                  </a:cubicBezTo>
                  <a:cubicBezTo>
                    <a:pt x="5153" y="4682"/>
                    <a:pt x="5153" y="4481"/>
                    <a:pt x="5153" y="4391"/>
                  </a:cubicBezTo>
                  <a:cubicBezTo>
                    <a:pt x="5153" y="4302"/>
                    <a:pt x="5243" y="4302"/>
                    <a:pt x="5243" y="4302"/>
                  </a:cubicBezTo>
                  <a:lnTo>
                    <a:pt x="5243" y="4212"/>
                  </a:lnTo>
                  <a:cubicBezTo>
                    <a:pt x="5153" y="4122"/>
                    <a:pt x="5153" y="4010"/>
                    <a:pt x="5041" y="3831"/>
                  </a:cubicBezTo>
                  <a:cubicBezTo>
                    <a:pt x="5041" y="4010"/>
                    <a:pt x="4951" y="4212"/>
                    <a:pt x="4951" y="4302"/>
                  </a:cubicBezTo>
                  <a:cubicBezTo>
                    <a:pt x="4862" y="4570"/>
                    <a:pt x="4772" y="4772"/>
                    <a:pt x="4683" y="5041"/>
                  </a:cubicBezTo>
                  <a:cubicBezTo>
                    <a:pt x="4593" y="5243"/>
                    <a:pt x="4481" y="5332"/>
                    <a:pt x="4391" y="5511"/>
                  </a:cubicBezTo>
                  <a:cubicBezTo>
                    <a:pt x="4212" y="5691"/>
                    <a:pt x="4123" y="5892"/>
                    <a:pt x="3921" y="6071"/>
                  </a:cubicBezTo>
                  <a:cubicBezTo>
                    <a:pt x="3652" y="6542"/>
                    <a:pt x="3271" y="6923"/>
                    <a:pt x="3092" y="7483"/>
                  </a:cubicBezTo>
                  <a:cubicBezTo>
                    <a:pt x="2913" y="6923"/>
                    <a:pt x="2711" y="6452"/>
                    <a:pt x="2532" y="5892"/>
                  </a:cubicBezTo>
                  <a:cubicBezTo>
                    <a:pt x="2532" y="5601"/>
                    <a:pt x="2801" y="5332"/>
                    <a:pt x="3002" y="5131"/>
                  </a:cubicBezTo>
                  <a:cubicBezTo>
                    <a:pt x="3002" y="4951"/>
                    <a:pt x="3092" y="4862"/>
                    <a:pt x="3182" y="4772"/>
                  </a:cubicBezTo>
                  <a:cubicBezTo>
                    <a:pt x="3271" y="4682"/>
                    <a:pt x="3271" y="4682"/>
                    <a:pt x="3361" y="4570"/>
                  </a:cubicBezTo>
                  <a:cubicBezTo>
                    <a:pt x="3473" y="4302"/>
                    <a:pt x="3652" y="4122"/>
                    <a:pt x="3831" y="3921"/>
                  </a:cubicBezTo>
                  <a:cubicBezTo>
                    <a:pt x="3921" y="3742"/>
                    <a:pt x="4033" y="3562"/>
                    <a:pt x="4033" y="3271"/>
                  </a:cubicBezTo>
                  <a:cubicBezTo>
                    <a:pt x="4123" y="3181"/>
                    <a:pt x="4212" y="3002"/>
                    <a:pt x="4212" y="2801"/>
                  </a:cubicBezTo>
                  <a:cubicBezTo>
                    <a:pt x="4212" y="2801"/>
                    <a:pt x="4123" y="2711"/>
                    <a:pt x="4033" y="2711"/>
                  </a:cubicBezTo>
                  <a:cubicBezTo>
                    <a:pt x="3831" y="3271"/>
                    <a:pt x="3473" y="3921"/>
                    <a:pt x="3092" y="4481"/>
                  </a:cubicBezTo>
                  <a:cubicBezTo>
                    <a:pt x="3002" y="4570"/>
                    <a:pt x="3002" y="4682"/>
                    <a:pt x="2913" y="4862"/>
                  </a:cubicBezTo>
                  <a:cubicBezTo>
                    <a:pt x="2711" y="5041"/>
                    <a:pt x="2532" y="5243"/>
                    <a:pt x="2353" y="5422"/>
                  </a:cubicBezTo>
                  <a:cubicBezTo>
                    <a:pt x="2151" y="4951"/>
                    <a:pt x="1882" y="4391"/>
                    <a:pt x="1681" y="3921"/>
                  </a:cubicBezTo>
                  <a:cubicBezTo>
                    <a:pt x="1681" y="3831"/>
                    <a:pt x="1793" y="3831"/>
                    <a:pt x="1793" y="3831"/>
                  </a:cubicBezTo>
                  <a:cubicBezTo>
                    <a:pt x="1793" y="3562"/>
                    <a:pt x="1882" y="3450"/>
                    <a:pt x="2062" y="3181"/>
                  </a:cubicBezTo>
                  <a:cubicBezTo>
                    <a:pt x="2151" y="3002"/>
                    <a:pt x="2241" y="2801"/>
                    <a:pt x="2353" y="2532"/>
                  </a:cubicBezTo>
                  <a:cubicBezTo>
                    <a:pt x="2532" y="2330"/>
                    <a:pt x="2622" y="2061"/>
                    <a:pt x="2711" y="1680"/>
                  </a:cubicBezTo>
                  <a:cubicBezTo>
                    <a:pt x="2622" y="1680"/>
                    <a:pt x="2622" y="1680"/>
                    <a:pt x="2532" y="1591"/>
                  </a:cubicBezTo>
                  <a:cubicBezTo>
                    <a:pt x="2532" y="1680"/>
                    <a:pt x="2442" y="1882"/>
                    <a:pt x="2442" y="1972"/>
                  </a:cubicBezTo>
                  <a:cubicBezTo>
                    <a:pt x="2353" y="2061"/>
                    <a:pt x="2241" y="2241"/>
                    <a:pt x="2241" y="2330"/>
                  </a:cubicBezTo>
                  <a:cubicBezTo>
                    <a:pt x="2151" y="2442"/>
                    <a:pt x="2151" y="2532"/>
                    <a:pt x="2062" y="2532"/>
                  </a:cubicBezTo>
                  <a:cubicBezTo>
                    <a:pt x="1882" y="2801"/>
                    <a:pt x="1591" y="3092"/>
                    <a:pt x="1501" y="3450"/>
                  </a:cubicBezTo>
                  <a:cubicBezTo>
                    <a:pt x="1412" y="3181"/>
                    <a:pt x="1322" y="3002"/>
                    <a:pt x="1233" y="2801"/>
                  </a:cubicBezTo>
                  <a:cubicBezTo>
                    <a:pt x="1121" y="2442"/>
                    <a:pt x="941" y="2061"/>
                    <a:pt x="852" y="1770"/>
                  </a:cubicBezTo>
                  <a:lnTo>
                    <a:pt x="852" y="1680"/>
                  </a:lnTo>
                  <a:lnTo>
                    <a:pt x="941" y="1680"/>
                  </a:lnTo>
                  <a:cubicBezTo>
                    <a:pt x="941" y="1501"/>
                    <a:pt x="1031" y="1412"/>
                    <a:pt x="1031" y="1322"/>
                  </a:cubicBezTo>
                  <a:cubicBezTo>
                    <a:pt x="1121" y="1210"/>
                    <a:pt x="1121" y="1120"/>
                    <a:pt x="1121" y="1120"/>
                  </a:cubicBezTo>
                  <a:cubicBezTo>
                    <a:pt x="1121" y="1031"/>
                    <a:pt x="1233" y="941"/>
                    <a:pt x="1233" y="852"/>
                  </a:cubicBezTo>
                  <a:cubicBezTo>
                    <a:pt x="1121" y="762"/>
                    <a:pt x="1121" y="762"/>
                    <a:pt x="1031" y="762"/>
                  </a:cubicBezTo>
                  <a:lnTo>
                    <a:pt x="1031" y="852"/>
                  </a:lnTo>
                  <a:cubicBezTo>
                    <a:pt x="941" y="852"/>
                    <a:pt x="941" y="941"/>
                    <a:pt x="941" y="941"/>
                  </a:cubicBezTo>
                  <a:lnTo>
                    <a:pt x="941" y="1031"/>
                  </a:lnTo>
                  <a:cubicBezTo>
                    <a:pt x="852" y="1120"/>
                    <a:pt x="852" y="1120"/>
                    <a:pt x="852" y="1210"/>
                  </a:cubicBezTo>
                  <a:cubicBezTo>
                    <a:pt x="762" y="1322"/>
                    <a:pt x="762" y="1322"/>
                    <a:pt x="762" y="1412"/>
                  </a:cubicBezTo>
                  <a:cubicBezTo>
                    <a:pt x="673" y="1322"/>
                    <a:pt x="673" y="1322"/>
                    <a:pt x="673" y="1210"/>
                  </a:cubicBezTo>
                  <a:cubicBezTo>
                    <a:pt x="561" y="1120"/>
                    <a:pt x="561" y="1120"/>
                    <a:pt x="561" y="1031"/>
                  </a:cubicBezTo>
                  <a:cubicBezTo>
                    <a:pt x="381" y="762"/>
                    <a:pt x="202" y="381"/>
                    <a:pt x="0"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79"/>
            <p:cNvSpPr/>
            <p:nvPr/>
          </p:nvSpPr>
          <p:spPr>
            <a:xfrm>
              <a:off x="5401475" y="5315475"/>
              <a:ext cx="247575" cy="181400"/>
            </a:xfrm>
            <a:custGeom>
              <a:avLst/>
              <a:gdLst/>
              <a:ahLst/>
              <a:cxnLst/>
              <a:rect l="l" t="t" r="r" b="b"/>
              <a:pathLst>
                <a:path w="9903" h="7256" extrusionOk="0">
                  <a:moveTo>
                    <a:pt x="3548" y="1"/>
                  </a:moveTo>
                  <a:cubicBezTo>
                    <a:pt x="2511" y="1"/>
                    <a:pt x="1387" y="163"/>
                    <a:pt x="291" y="534"/>
                  </a:cubicBezTo>
                  <a:cubicBezTo>
                    <a:pt x="0" y="1946"/>
                    <a:pt x="1210" y="4365"/>
                    <a:pt x="1882" y="5127"/>
                  </a:cubicBezTo>
                  <a:cubicBezTo>
                    <a:pt x="2509" y="5840"/>
                    <a:pt x="3907" y="6991"/>
                    <a:pt x="5855" y="6991"/>
                  </a:cubicBezTo>
                  <a:cubicBezTo>
                    <a:pt x="5926" y="6991"/>
                    <a:pt x="5998" y="6990"/>
                    <a:pt x="6071" y="6986"/>
                  </a:cubicBezTo>
                  <a:cubicBezTo>
                    <a:pt x="6290" y="6976"/>
                    <a:pt x="6497" y="6972"/>
                    <a:pt x="6694" y="6972"/>
                  </a:cubicBezTo>
                  <a:cubicBezTo>
                    <a:pt x="8265" y="6972"/>
                    <a:pt x="9145" y="7255"/>
                    <a:pt x="9902" y="7255"/>
                  </a:cubicBezTo>
                  <a:cubicBezTo>
                    <a:pt x="9163" y="5687"/>
                    <a:pt x="9163" y="2327"/>
                    <a:pt x="7191" y="915"/>
                  </a:cubicBezTo>
                  <a:cubicBezTo>
                    <a:pt x="6417" y="355"/>
                    <a:pt x="5078" y="1"/>
                    <a:pt x="3548" y="1"/>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79"/>
            <p:cNvSpPr/>
            <p:nvPr/>
          </p:nvSpPr>
          <p:spPr>
            <a:xfrm>
              <a:off x="5410975" y="5314825"/>
              <a:ext cx="238075" cy="182050"/>
            </a:xfrm>
            <a:custGeom>
              <a:avLst/>
              <a:gdLst/>
              <a:ahLst/>
              <a:cxnLst/>
              <a:rect l="l" t="t" r="r" b="b"/>
              <a:pathLst>
                <a:path w="9523" h="7282" extrusionOk="0">
                  <a:moveTo>
                    <a:pt x="3451" y="0"/>
                  </a:moveTo>
                  <a:cubicBezTo>
                    <a:pt x="3361" y="112"/>
                    <a:pt x="3272" y="112"/>
                    <a:pt x="3182" y="112"/>
                  </a:cubicBezTo>
                  <a:cubicBezTo>
                    <a:pt x="2801" y="292"/>
                    <a:pt x="2420" y="381"/>
                    <a:pt x="2152" y="560"/>
                  </a:cubicBezTo>
                  <a:cubicBezTo>
                    <a:pt x="1950" y="672"/>
                    <a:pt x="1681" y="762"/>
                    <a:pt x="1502" y="762"/>
                  </a:cubicBezTo>
                  <a:cubicBezTo>
                    <a:pt x="1502" y="852"/>
                    <a:pt x="1390" y="852"/>
                    <a:pt x="1390" y="852"/>
                  </a:cubicBezTo>
                  <a:lnTo>
                    <a:pt x="1121" y="852"/>
                  </a:lnTo>
                  <a:cubicBezTo>
                    <a:pt x="830" y="672"/>
                    <a:pt x="561" y="560"/>
                    <a:pt x="270" y="381"/>
                  </a:cubicBezTo>
                  <a:cubicBezTo>
                    <a:pt x="180" y="471"/>
                    <a:pt x="90" y="471"/>
                    <a:pt x="1" y="471"/>
                  </a:cubicBezTo>
                  <a:cubicBezTo>
                    <a:pt x="180" y="560"/>
                    <a:pt x="382" y="762"/>
                    <a:pt x="561" y="852"/>
                  </a:cubicBezTo>
                  <a:cubicBezTo>
                    <a:pt x="651" y="1120"/>
                    <a:pt x="830" y="1322"/>
                    <a:pt x="830" y="1591"/>
                  </a:cubicBezTo>
                  <a:cubicBezTo>
                    <a:pt x="942" y="1591"/>
                    <a:pt x="942" y="1681"/>
                    <a:pt x="942" y="1681"/>
                  </a:cubicBezTo>
                  <a:cubicBezTo>
                    <a:pt x="942" y="1882"/>
                    <a:pt x="1031" y="2061"/>
                    <a:pt x="1031" y="2241"/>
                  </a:cubicBezTo>
                  <a:cubicBezTo>
                    <a:pt x="1031" y="2621"/>
                    <a:pt x="1031" y="2913"/>
                    <a:pt x="1121" y="3271"/>
                  </a:cubicBezTo>
                  <a:lnTo>
                    <a:pt x="1121" y="3921"/>
                  </a:lnTo>
                  <a:cubicBezTo>
                    <a:pt x="1211" y="4122"/>
                    <a:pt x="1300" y="4212"/>
                    <a:pt x="1300" y="4391"/>
                  </a:cubicBezTo>
                  <a:lnTo>
                    <a:pt x="1300" y="4683"/>
                  </a:lnTo>
                  <a:cubicBezTo>
                    <a:pt x="1300" y="4862"/>
                    <a:pt x="1390" y="4951"/>
                    <a:pt x="1390" y="5041"/>
                  </a:cubicBezTo>
                  <a:cubicBezTo>
                    <a:pt x="1502" y="5041"/>
                    <a:pt x="1502" y="5153"/>
                    <a:pt x="1502" y="5153"/>
                  </a:cubicBezTo>
                  <a:lnTo>
                    <a:pt x="1860" y="5511"/>
                  </a:lnTo>
                  <a:cubicBezTo>
                    <a:pt x="1860" y="5332"/>
                    <a:pt x="1860" y="5243"/>
                    <a:pt x="1771" y="5041"/>
                  </a:cubicBezTo>
                  <a:cubicBezTo>
                    <a:pt x="1681" y="4772"/>
                    <a:pt x="1591" y="4481"/>
                    <a:pt x="1591" y="4212"/>
                  </a:cubicBezTo>
                  <a:cubicBezTo>
                    <a:pt x="1502" y="3921"/>
                    <a:pt x="1390" y="3562"/>
                    <a:pt x="1300" y="3271"/>
                  </a:cubicBezTo>
                  <a:cubicBezTo>
                    <a:pt x="1300" y="2621"/>
                    <a:pt x="1211" y="1972"/>
                    <a:pt x="1031" y="1322"/>
                  </a:cubicBezTo>
                  <a:cubicBezTo>
                    <a:pt x="1031" y="1232"/>
                    <a:pt x="942" y="1120"/>
                    <a:pt x="942" y="1031"/>
                  </a:cubicBezTo>
                  <a:lnTo>
                    <a:pt x="942" y="1031"/>
                  </a:lnTo>
                  <a:cubicBezTo>
                    <a:pt x="1502" y="1412"/>
                    <a:pt x="2062" y="1793"/>
                    <a:pt x="2622" y="2151"/>
                  </a:cubicBezTo>
                  <a:lnTo>
                    <a:pt x="2712" y="2151"/>
                  </a:lnTo>
                  <a:cubicBezTo>
                    <a:pt x="2891" y="2353"/>
                    <a:pt x="3070" y="2442"/>
                    <a:pt x="3272" y="2532"/>
                  </a:cubicBezTo>
                  <a:lnTo>
                    <a:pt x="3272" y="2801"/>
                  </a:lnTo>
                  <a:lnTo>
                    <a:pt x="3272" y="2913"/>
                  </a:lnTo>
                  <a:cubicBezTo>
                    <a:pt x="3272" y="2913"/>
                    <a:pt x="3272" y="3002"/>
                    <a:pt x="3361" y="3002"/>
                  </a:cubicBezTo>
                  <a:lnTo>
                    <a:pt x="3361" y="4122"/>
                  </a:lnTo>
                  <a:cubicBezTo>
                    <a:pt x="3451" y="4593"/>
                    <a:pt x="3541" y="5041"/>
                    <a:pt x="3630" y="5511"/>
                  </a:cubicBezTo>
                  <a:cubicBezTo>
                    <a:pt x="3742" y="5892"/>
                    <a:pt x="3921" y="6363"/>
                    <a:pt x="4101" y="6721"/>
                  </a:cubicBezTo>
                  <a:lnTo>
                    <a:pt x="4190" y="6833"/>
                  </a:lnTo>
                  <a:cubicBezTo>
                    <a:pt x="4302" y="6923"/>
                    <a:pt x="4392" y="6923"/>
                    <a:pt x="4571" y="6923"/>
                  </a:cubicBezTo>
                  <a:cubicBezTo>
                    <a:pt x="4392" y="6632"/>
                    <a:pt x="4302" y="6363"/>
                    <a:pt x="4190" y="6072"/>
                  </a:cubicBezTo>
                  <a:cubicBezTo>
                    <a:pt x="4101" y="5713"/>
                    <a:pt x="3832" y="5153"/>
                    <a:pt x="3832" y="4772"/>
                  </a:cubicBezTo>
                  <a:cubicBezTo>
                    <a:pt x="3832" y="4302"/>
                    <a:pt x="3630" y="3921"/>
                    <a:pt x="3630" y="3473"/>
                  </a:cubicBezTo>
                  <a:cubicBezTo>
                    <a:pt x="3630" y="3271"/>
                    <a:pt x="3742" y="3002"/>
                    <a:pt x="3630" y="2801"/>
                  </a:cubicBezTo>
                  <a:lnTo>
                    <a:pt x="3630" y="2801"/>
                  </a:lnTo>
                  <a:cubicBezTo>
                    <a:pt x="4190" y="3182"/>
                    <a:pt x="4661" y="3562"/>
                    <a:pt x="5131" y="3921"/>
                  </a:cubicBezTo>
                  <a:lnTo>
                    <a:pt x="5131" y="4033"/>
                  </a:lnTo>
                  <a:cubicBezTo>
                    <a:pt x="5221" y="4122"/>
                    <a:pt x="5221" y="4302"/>
                    <a:pt x="5221" y="4391"/>
                  </a:cubicBezTo>
                  <a:cubicBezTo>
                    <a:pt x="5310" y="4683"/>
                    <a:pt x="5422" y="4862"/>
                    <a:pt x="5422" y="5041"/>
                  </a:cubicBezTo>
                  <a:cubicBezTo>
                    <a:pt x="5422" y="5243"/>
                    <a:pt x="5512" y="5332"/>
                    <a:pt x="5512" y="5511"/>
                  </a:cubicBezTo>
                  <a:cubicBezTo>
                    <a:pt x="5602" y="5601"/>
                    <a:pt x="5602" y="5713"/>
                    <a:pt x="5602" y="5803"/>
                  </a:cubicBezTo>
                  <a:cubicBezTo>
                    <a:pt x="5602" y="5892"/>
                    <a:pt x="5691" y="5982"/>
                    <a:pt x="5691" y="6072"/>
                  </a:cubicBezTo>
                  <a:cubicBezTo>
                    <a:pt x="5870" y="6363"/>
                    <a:pt x="5982" y="6721"/>
                    <a:pt x="6162" y="7012"/>
                  </a:cubicBezTo>
                  <a:lnTo>
                    <a:pt x="6431" y="7012"/>
                  </a:lnTo>
                  <a:cubicBezTo>
                    <a:pt x="6341" y="6632"/>
                    <a:pt x="6072" y="6273"/>
                    <a:pt x="5870" y="5892"/>
                  </a:cubicBezTo>
                  <a:cubicBezTo>
                    <a:pt x="5870" y="5803"/>
                    <a:pt x="5781" y="5713"/>
                    <a:pt x="5781" y="5601"/>
                  </a:cubicBezTo>
                  <a:cubicBezTo>
                    <a:pt x="5781" y="5422"/>
                    <a:pt x="5781" y="5332"/>
                    <a:pt x="5691" y="5243"/>
                  </a:cubicBezTo>
                  <a:cubicBezTo>
                    <a:pt x="5691" y="4862"/>
                    <a:pt x="5602" y="4593"/>
                    <a:pt x="5602" y="4302"/>
                  </a:cubicBezTo>
                  <a:lnTo>
                    <a:pt x="5602" y="4302"/>
                  </a:lnTo>
                  <a:cubicBezTo>
                    <a:pt x="6162" y="4683"/>
                    <a:pt x="6722" y="5153"/>
                    <a:pt x="7103" y="5422"/>
                  </a:cubicBezTo>
                  <a:lnTo>
                    <a:pt x="7103" y="5511"/>
                  </a:lnTo>
                  <a:cubicBezTo>
                    <a:pt x="7282" y="5892"/>
                    <a:pt x="7371" y="6273"/>
                    <a:pt x="7461" y="6721"/>
                  </a:cubicBezTo>
                  <a:cubicBezTo>
                    <a:pt x="7461" y="6833"/>
                    <a:pt x="7461" y="6923"/>
                    <a:pt x="7551" y="7012"/>
                  </a:cubicBezTo>
                  <a:cubicBezTo>
                    <a:pt x="7663" y="7012"/>
                    <a:pt x="7752" y="7102"/>
                    <a:pt x="7842" y="7102"/>
                  </a:cubicBezTo>
                  <a:cubicBezTo>
                    <a:pt x="7842" y="7012"/>
                    <a:pt x="7752" y="7012"/>
                    <a:pt x="7752" y="7012"/>
                  </a:cubicBezTo>
                  <a:cubicBezTo>
                    <a:pt x="7663" y="6833"/>
                    <a:pt x="7663" y="6632"/>
                    <a:pt x="7663" y="6452"/>
                  </a:cubicBezTo>
                  <a:cubicBezTo>
                    <a:pt x="7551" y="6161"/>
                    <a:pt x="7551" y="5892"/>
                    <a:pt x="7461" y="5713"/>
                  </a:cubicBezTo>
                  <a:lnTo>
                    <a:pt x="7461" y="5713"/>
                  </a:lnTo>
                  <a:cubicBezTo>
                    <a:pt x="7842" y="5982"/>
                    <a:pt x="8111" y="6273"/>
                    <a:pt x="8312" y="6363"/>
                  </a:cubicBezTo>
                  <a:cubicBezTo>
                    <a:pt x="8783" y="6721"/>
                    <a:pt x="9141" y="7012"/>
                    <a:pt x="9522" y="7281"/>
                  </a:cubicBezTo>
                  <a:lnTo>
                    <a:pt x="8671" y="6452"/>
                  </a:lnTo>
                  <a:lnTo>
                    <a:pt x="8581" y="6363"/>
                  </a:lnTo>
                  <a:cubicBezTo>
                    <a:pt x="8492" y="6273"/>
                    <a:pt x="8402" y="6273"/>
                    <a:pt x="8402" y="6161"/>
                  </a:cubicBezTo>
                  <a:lnTo>
                    <a:pt x="8581" y="6161"/>
                  </a:lnTo>
                  <a:cubicBezTo>
                    <a:pt x="8671" y="6161"/>
                    <a:pt x="8783" y="6161"/>
                    <a:pt x="8872" y="6072"/>
                  </a:cubicBezTo>
                  <a:lnTo>
                    <a:pt x="9141" y="6072"/>
                  </a:lnTo>
                  <a:lnTo>
                    <a:pt x="9141" y="5892"/>
                  </a:lnTo>
                  <a:lnTo>
                    <a:pt x="8581" y="5892"/>
                  </a:lnTo>
                  <a:cubicBezTo>
                    <a:pt x="8492" y="5892"/>
                    <a:pt x="8312" y="5892"/>
                    <a:pt x="8223" y="5982"/>
                  </a:cubicBezTo>
                  <a:lnTo>
                    <a:pt x="8111" y="5982"/>
                  </a:lnTo>
                  <a:cubicBezTo>
                    <a:pt x="7842" y="5803"/>
                    <a:pt x="7551" y="5511"/>
                    <a:pt x="7192" y="5332"/>
                  </a:cubicBezTo>
                  <a:cubicBezTo>
                    <a:pt x="6991" y="5153"/>
                    <a:pt x="6901" y="5041"/>
                    <a:pt x="6722" y="4862"/>
                  </a:cubicBezTo>
                  <a:cubicBezTo>
                    <a:pt x="7103" y="4862"/>
                    <a:pt x="7371" y="4683"/>
                    <a:pt x="7663" y="4593"/>
                  </a:cubicBezTo>
                  <a:cubicBezTo>
                    <a:pt x="7752" y="4593"/>
                    <a:pt x="7842" y="4481"/>
                    <a:pt x="7932" y="4481"/>
                  </a:cubicBezTo>
                  <a:cubicBezTo>
                    <a:pt x="8111" y="4481"/>
                    <a:pt x="8223" y="4391"/>
                    <a:pt x="8402" y="4391"/>
                  </a:cubicBezTo>
                  <a:lnTo>
                    <a:pt x="8783" y="4391"/>
                  </a:lnTo>
                  <a:cubicBezTo>
                    <a:pt x="8671" y="4302"/>
                    <a:pt x="8671" y="4212"/>
                    <a:pt x="8671" y="4212"/>
                  </a:cubicBezTo>
                  <a:cubicBezTo>
                    <a:pt x="8402" y="4212"/>
                    <a:pt x="8021" y="4212"/>
                    <a:pt x="7752" y="4302"/>
                  </a:cubicBezTo>
                  <a:cubicBezTo>
                    <a:pt x="7551" y="4302"/>
                    <a:pt x="7282" y="4391"/>
                    <a:pt x="6991" y="4391"/>
                  </a:cubicBezTo>
                  <a:cubicBezTo>
                    <a:pt x="6811" y="4481"/>
                    <a:pt x="6632" y="4593"/>
                    <a:pt x="6341" y="4593"/>
                  </a:cubicBezTo>
                  <a:lnTo>
                    <a:pt x="6341" y="4481"/>
                  </a:lnTo>
                  <a:cubicBezTo>
                    <a:pt x="6251" y="4481"/>
                    <a:pt x="6251" y="4481"/>
                    <a:pt x="6251" y="4593"/>
                  </a:cubicBezTo>
                  <a:cubicBezTo>
                    <a:pt x="5870" y="4212"/>
                    <a:pt x="5422" y="3831"/>
                    <a:pt x="5042" y="3562"/>
                  </a:cubicBezTo>
                  <a:cubicBezTo>
                    <a:pt x="5221" y="3361"/>
                    <a:pt x="5512" y="3271"/>
                    <a:pt x="5691" y="3182"/>
                  </a:cubicBezTo>
                  <a:cubicBezTo>
                    <a:pt x="5870" y="3092"/>
                    <a:pt x="6072" y="3092"/>
                    <a:pt x="6162" y="3002"/>
                  </a:cubicBezTo>
                  <a:cubicBezTo>
                    <a:pt x="6811" y="2801"/>
                    <a:pt x="7461" y="2711"/>
                    <a:pt x="8111" y="2621"/>
                  </a:cubicBezTo>
                  <a:cubicBezTo>
                    <a:pt x="8111" y="2532"/>
                    <a:pt x="8021" y="2532"/>
                    <a:pt x="8021" y="2442"/>
                  </a:cubicBezTo>
                  <a:lnTo>
                    <a:pt x="7551" y="2442"/>
                  </a:lnTo>
                  <a:cubicBezTo>
                    <a:pt x="7282" y="2442"/>
                    <a:pt x="7103" y="2532"/>
                    <a:pt x="6901" y="2532"/>
                  </a:cubicBezTo>
                  <a:cubicBezTo>
                    <a:pt x="6632" y="2621"/>
                    <a:pt x="6341" y="2711"/>
                    <a:pt x="6072" y="2801"/>
                  </a:cubicBezTo>
                  <a:cubicBezTo>
                    <a:pt x="6072" y="2801"/>
                    <a:pt x="5982" y="2801"/>
                    <a:pt x="5870" y="2913"/>
                  </a:cubicBezTo>
                  <a:cubicBezTo>
                    <a:pt x="5781" y="2913"/>
                    <a:pt x="5602" y="3002"/>
                    <a:pt x="5512" y="3002"/>
                  </a:cubicBezTo>
                  <a:cubicBezTo>
                    <a:pt x="5276" y="3075"/>
                    <a:pt x="4997" y="3206"/>
                    <a:pt x="4744" y="3206"/>
                  </a:cubicBezTo>
                  <a:cubicBezTo>
                    <a:pt x="4685" y="3206"/>
                    <a:pt x="4627" y="3199"/>
                    <a:pt x="4571" y="3182"/>
                  </a:cubicBezTo>
                  <a:cubicBezTo>
                    <a:pt x="4101" y="2913"/>
                    <a:pt x="3742" y="2532"/>
                    <a:pt x="3272" y="2151"/>
                  </a:cubicBezTo>
                  <a:cubicBezTo>
                    <a:pt x="3832" y="2151"/>
                    <a:pt x="4302" y="1972"/>
                    <a:pt x="4862" y="1793"/>
                  </a:cubicBezTo>
                  <a:cubicBezTo>
                    <a:pt x="5042" y="1681"/>
                    <a:pt x="5221" y="1591"/>
                    <a:pt x="5512" y="1591"/>
                  </a:cubicBezTo>
                  <a:cubicBezTo>
                    <a:pt x="5691" y="1501"/>
                    <a:pt x="5870" y="1501"/>
                    <a:pt x="6072" y="1412"/>
                  </a:cubicBezTo>
                  <a:cubicBezTo>
                    <a:pt x="6251" y="1412"/>
                    <a:pt x="6543" y="1322"/>
                    <a:pt x="6811" y="1322"/>
                  </a:cubicBezTo>
                  <a:lnTo>
                    <a:pt x="7282" y="1322"/>
                  </a:lnTo>
                  <a:cubicBezTo>
                    <a:pt x="7192" y="1232"/>
                    <a:pt x="7103" y="1120"/>
                    <a:pt x="6991" y="1120"/>
                  </a:cubicBezTo>
                  <a:lnTo>
                    <a:pt x="6811" y="1120"/>
                  </a:lnTo>
                  <a:cubicBezTo>
                    <a:pt x="6752" y="1120"/>
                    <a:pt x="6652" y="1081"/>
                    <a:pt x="6559" y="1081"/>
                  </a:cubicBezTo>
                  <a:cubicBezTo>
                    <a:pt x="6513" y="1081"/>
                    <a:pt x="6468" y="1091"/>
                    <a:pt x="6431" y="1120"/>
                  </a:cubicBezTo>
                  <a:cubicBezTo>
                    <a:pt x="6251" y="1120"/>
                    <a:pt x="6072" y="1232"/>
                    <a:pt x="5870" y="1232"/>
                  </a:cubicBezTo>
                  <a:cubicBezTo>
                    <a:pt x="5691" y="1232"/>
                    <a:pt x="5512" y="1322"/>
                    <a:pt x="5422" y="1322"/>
                  </a:cubicBezTo>
                  <a:cubicBezTo>
                    <a:pt x="4571" y="1501"/>
                    <a:pt x="3742" y="1882"/>
                    <a:pt x="2891" y="1882"/>
                  </a:cubicBezTo>
                  <a:cubicBezTo>
                    <a:pt x="2420" y="1591"/>
                    <a:pt x="2062" y="1322"/>
                    <a:pt x="1591" y="1120"/>
                  </a:cubicBezTo>
                  <a:cubicBezTo>
                    <a:pt x="1771" y="1031"/>
                    <a:pt x="1950" y="1031"/>
                    <a:pt x="2152" y="941"/>
                  </a:cubicBezTo>
                  <a:cubicBezTo>
                    <a:pt x="2420" y="852"/>
                    <a:pt x="2622" y="762"/>
                    <a:pt x="2891" y="560"/>
                  </a:cubicBezTo>
                  <a:cubicBezTo>
                    <a:pt x="3272" y="381"/>
                    <a:pt x="3630" y="202"/>
                    <a:pt x="4101" y="112"/>
                  </a:cubicBezTo>
                  <a:cubicBezTo>
                    <a:pt x="3921" y="0"/>
                    <a:pt x="3630" y="0"/>
                    <a:pt x="3451" y="0"/>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79"/>
            <p:cNvSpPr/>
            <p:nvPr/>
          </p:nvSpPr>
          <p:spPr>
            <a:xfrm>
              <a:off x="5410975" y="5314975"/>
              <a:ext cx="238075" cy="181900"/>
            </a:xfrm>
            <a:custGeom>
              <a:avLst/>
              <a:gdLst/>
              <a:ahLst/>
              <a:cxnLst/>
              <a:rect l="l" t="t" r="r" b="b"/>
              <a:pathLst>
                <a:path w="9523" h="7276" extrusionOk="0">
                  <a:moveTo>
                    <a:pt x="3059" y="1"/>
                  </a:moveTo>
                  <a:cubicBezTo>
                    <a:pt x="2071" y="1"/>
                    <a:pt x="1016" y="144"/>
                    <a:pt x="1" y="465"/>
                  </a:cubicBezTo>
                  <a:cubicBezTo>
                    <a:pt x="2891" y="2055"/>
                    <a:pt x="7551" y="5797"/>
                    <a:pt x="8312" y="6357"/>
                  </a:cubicBezTo>
                  <a:cubicBezTo>
                    <a:pt x="8783" y="6715"/>
                    <a:pt x="9141" y="7006"/>
                    <a:pt x="9522" y="7275"/>
                  </a:cubicBezTo>
                  <a:cubicBezTo>
                    <a:pt x="8783" y="5707"/>
                    <a:pt x="8783" y="2347"/>
                    <a:pt x="6811" y="935"/>
                  </a:cubicBezTo>
                  <a:cubicBezTo>
                    <a:pt x="6015" y="359"/>
                    <a:pt x="4622" y="1"/>
                    <a:pt x="3059"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79"/>
            <p:cNvSpPr/>
            <p:nvPr/>
          </p:nvSpPr>
          <p:spPr>
            <a:xfrm>
              <a:off x="5410975" y="5314825"/>
              <a:ext cx="238075" cy="182050"/>
            </a:xfrm>
            <a:custGeom>
              <a:avLst/>
              <a:gdLst/>
              <a:ahLst/>
              <a:cxnLst/>
              <a:rect l="l" t="t" r="r" b="b"/>
              <a:pathLst>
                <a:path w="9523" h="7282" extrusionOk="0">
                  <a:moveTo>
                    <a:pt x="3451" y="0"/>
                  </a:moveTo>
                  <a:cubicBezTo>
                    <a:pt x="3361" y="112"/>
                    <a:pt x="3272" y="112"/>
                    <a:pt x="3182" y="112"/>
                  </a:cubicBezTo>
                  <a:cubicBezTo>
                    <a:pt x="2801" y="292"/>
                    <a:pt x="2420" y="381"/>
                    <a:pt x="2152" y="560"/>
                  </a:cubicBezTo>
                  <a:cubicBezTo>
                    <a:pt x="1950" y="672"/>
                    <a:pt x="1681" y="762"/>
                    <a:pt x="1502" y="762"/>
                  </a:cubicBezTo>
                  <a:cubicBezTo>
                    <a:pt x="1502" y="852"/>
                    <a:pt x="1390" y="852"/>
                    <a:pt x="1390" y="852"/>
                  </a:cubicBezTo>
                  <a:lnTo>
                    <a:pt x="1121" y="852"/>
                  </a:lnTo>
                  <a:cubicBezTo>
                    <a:pt x="830" y="672"/>
                    <a:pt x="561" y="560"/>
                    <a:pt x="270" y="381"/>
                  </a:cubicBezTo>
                  <a:cubicBezTo>
                    <a:pt x="180" y="471"/>
                    <a:pt x="90" y="471"/>
                    <a:pt x="1" y="471"/>
                  </a:cubicBezTo>
                  <a:cubicBezTo>
                    <a:pt x="270" y="672"/>
                    <a:pt x="561" y="852"/>
                    <a:pt x="942" y="1031"/>
                  </a:cubicBezTo>
                  <a:cubicBezTo>
                    <a:pt x="1031" y="1120"/>
                    <a:pt x="1211" y="1232"/>
                    <a:pt x="1300" y="1322"/>
                  </a:cubicBezTo>
                  <a:cubicBezTo>
                    <a:pt x="1390" y="1322"/>
                    <a:pt x="1502" y="1412"/>
                    <a:pt x="1502" y="1412"/>
                  </a:cubicBezTo>
                  <a:lnTo>
                    <a:pt x="1591" y="1412"/>
                  </a:lnTo>
                  <a:cubicBezTo>
                    <a:pt x="3361" y="2621"/>
                    <a:pt x="5422" y="4122"/>
                    <a:pt x="6811" y="5153"/>
                  </a:cubicBezTo>
                  <a:cubicBezTo>
                    <a:pt x="6811" y="5243"/>
                    <a:pt x="6901" y="5243"/>
                    <a:pt x="6901" y="5332"/>
                  </a:cubicBezTo>
                  <a:lnTo>
                    <a:pt x="6991" y="5332"/>
                  </a:lnTo>
                  <a:lnTo>
                    <a:pt x="7103" y="5422"/>
                  </a:lnTo>
                  <a:cubicBezTo>
                    <a:pt x="7282" y="5511"/>
                    <a:pt x="7461" y="5713"/>
                    <a:pt x="7551" y="5803"/>
                  </a:cubicBezTo>
                  <a:lnTo>
                    <a:pt x="7663" y="5803"/>
                  </a:lnTo>
                  <a:lnTo>
                    <a:pt x="7663" y="5892"/>
                  </a:lnTo>
                  <a:lnTo>
                    <a:pt x="7752" y="5892"/>
                  </a:lnTo>
                  <a:cubicBezTo>
                    <a:pt x="8021" y="6072"/>
                    <a:pt x="8223" y="6273"/>
                    <a:pt x="8312" y="6363"/>
                  </a:cubicBezTo>
                  <a:cubicBezTo>
                    <a:pt x="8783" y="6721"/>
                    <a:pt x="9141" y="7012"/>
                    <a:pt x="9522" y="7281"/>
                  </a:cubicBezTo>
                  <a:lnTo>
                    <a:pt x="8671" y="6452"/>
                  </a:lnTo>
                  <a:lnTo>
                    <a:pt x="8581" y="6363"/>
                  </a:lnTo>
                  <a:cubicBezTo>
                    <a:pt x="8492" y="6273"/>
                    <a:pt x="8402" y="6273"/>
                    <a:pt x="8402" y="6161"/>
                  </a:cubicBezTo>
                  <a:lnTo>
                    <a:pt x="8581" y="6161"/>
                  </a:lnTo>
                  <a:cubicBezTo>
                    <a:pt x="8671" y="6161"/>
                    <a:pt x="8783" y="6161"/>
                    <a:pt x="8872" y="6072"/>
                  </a:cubicBezTo>
                  <a:lnTo>
                    <a:pt x="9141" y="6072"/>
                  </a:lnTo>
                  <a:lnTo>
                    <a:pt x="9141" y="5892"/>
                  </a:lnTo>
                  <a:lnTo>
                    <a:pt x="8581" y="5892"/>
                  </a:lnTo>
                  <a:cubicBezTo>
                    <a:pt x="8492" y="5892"/>
                    <a:pt x="8312" y="5892"/>
                    <a:pt x="8223" y="5982"/>
                  </a:cubicBezTo>
                  <a:lnTo>
                    <a:pt x="8111" y="5982"/>
                  </a:lnTo>
                  <a:cubicBezTo>
                    <a:pt x="7842" y="5803"/>
                    <a:pt x="7551" y="5511"/>
                    <a:pt x="7192" y="5332"/>
                  </a:cubicBezTo>
                  <a:cubicBezTo>
                    <a:pt x="6991" y="5153"/>
                    <a:pt x="6901" y="5041"/>
                    <a:pt x="6722" y="4862"/>
                  </a:cubicBezTo>
                  <a:cubicBezTo>
                    <a:pt x="7103" y="4862"/>
                    <a:pt x="7371" y="4683"/>
                    <a:pt x="7663" y="4593"/>
                  </a:cubicBezTo>
                  <a:cubicBezTo>
                    <a:pt x="7752" y="4593"/>
                    <a:pt x="7842" y="4481"/>
                    <a:pt x="7932" y="4481"/>
                  </a:cubicBezTo>
                  <a:cubicBezTo>
                    <a:pt x="8111" y="4481"/>
                    <a:pt x="8223" y="4391"/>
                    <a:pt x="8402" y="4391"/>
                  </a:cubicBezTo>
                  <a:lnTo>
                    <a:pt x="8783" y="4391"/>
                  </a:lnTo>
                  <a:cubicBezTo>
                    <a:pt x="8671" y="4302"/>
                    <a:pt x="8671" y="4212"/>
                    <a:pt x="8671" y="4212"/>
                  </a:cubicBezTo>
                  <a:cubicBezTo>
                    <a:pt x="8402" y="4212"/>
                    <a:pt x="8021" y="4212"/>
                    <a:pt x="7752" y="4302"/>
                  </a:cubicBezTo>
                  <a:cubicBezTo>
                    <a:pt x="7551" y="4302"/>
                    <a:pt x="7282" y="4391"/>
                    <a:pt x="6991" y="4391"/>
                  </a:cubicBezTo>
                  <a:cubicBezTo>
                    <a:pt x="6811" y="4481"/>
                    <a:pt x="6632" y="4593"/>
                    <a:pt x="6341" y="4593"/>
                  </a:cubicBezTo>
                  <a:lnTo>
                    <a:pt x="6341" y="4481"/>
                  </a:lnTo>
                  <a:cubicBezTo>
                    <a:pt x="6251" y="4481"/>
                    <a:pt x="6251" y="4481"/>
                    <a:pt x="6251" y="4593"/>
                  </a:cubicBezTo>
                  <a:cubicBezTo>
                    <a:pt x="5870" y="4212"/>
                    <a:pt x="5422" y="3831"/>
                    <a:pt x="5042" y="3562"/>
                  </a:cubicBezTo>
                  <a:cubicBezTo>
                    <a:pt x="5221" y="3361"/>
                    <a:pt x="5512" y="3271"/>
                    <a:pt x="5691" y="3182"/>
                  </a:cubicBezTo>
                  <a:cubicBezTo>
                    <a:pt x="5870" y="3092"/>
                    <a:pt x="6072" y="3092"/>
                    <a:pt x="6162" y="3002"/>
                  </a:cubicBezTo>
                  <a:cubicBezTo>
                    <a:pt x="6811" y="2801"/>
                    <a:pt x="7461" y="2711"/>
                    <a:pt x="8111" y="2621"/>
                  </a:cubicBezTo>
                  <a:cubicBezTo>
                    <a:pt x="8111" y="2532"/>
                    <a:pt x="8021" y="2532"/>
                    <a:pt x="8021" y="2442"/>
                  </a:cubicBezTo>
                  <a:lnTo>
                    <a:pt x="7551" y="2442"/>
                  </a:lnTo>
                  <a:cubicBezTo>
                    <a:pt x="7282" y="2442"/>
                    <a:pt x="7103" y="2532"/>
                    <a:pt x="6901" y="2532"/>
                  </a:cubicBezTo>
                  <a:cubicBezTo>
                    <a:pt x="6632" y="2621"/>
                    <a:pt x="6341" y="2711"/>
                    <a:pt x="6072" y="2801"/>
                  </a:cubicBezTo>
                  <a:cubicBezTo>
                    <a:pt x="6072" y="2801"/>
                    <a:pt x="5982" y="2801"/>
                    <a:pt x="5870" y="2913"/>
                  </a:cubicBezTo>
                  <a:cubicBezTo>
                    <a:pt x="5781" y="2913"/>
                    <a:pt x="5602" y="3002"/>
                    <a:pt x="5512" y="3002"/>
                  </a:cubicBezTo>
                  <a:cubicBezTo>
                    <a:pt x="5276" y="3075"/>
                    <a:pt x="4997" y="3206"/>
                    <a:pt x="4744" y="3206"/>
                  </a:cubicBezTo>
                  <a:cubicBezTo>
                    <a:pt x="4685" y="3206"/>
                    <a:pt x="4627" y="3199"/>
                    <a:pt x="4571" y="3182"/>
                  </a:cubicBezTo>
                  <a:cubicBezTo>
                    <a:pt x="4101" y="2913"/>
                    <a:pt x="3742" y="2532"/>
                    <a:pt x="3272" y="2151"/>
                  </a:cubicBezTo>
                  <a:cubicBezTo>
                    <a:pt x="3832" y="2151"/>
                    <a:pt x="4302" y="1972"/>
                    <a:pt x="4862" y="1793"/>
                  </a:cubicBezTo>
                  <a:cubicBezTo>
                    <a:pt x="5042" y="1681"/>
                    <a:pt x="5221" y="1591"/>
                    <a:pt x="5512" y="1591"/>
                  </a:cubicBezTo>
                  <a:cubicBezTo>
                    <a:pt x="5691" y="1501"/>
                    <a:pt x="5870" y="1501"/>
                    <a:pt x="6072" y="1412"/>
                  </a:cubicBezTo>
                  <a:cubicBezTo>
                    <a:pt x="6251" y="1412"/>
                    <a:pt x="6543" y="1322"/>
                    <a:pt x="6811" y="1322"/>
                  </a:cubicBezTo>
                  <a:lnTo>
                    <a:pt x="7282" y="1322"/>
                  </a:lnTo>
                  <a:cubicBezTo>
                    <a:pt x="7192" y="1232"/>
                    <a:pt x="7103" y="1120"/>
                    <a:pt x="6991" y="1120"/>
                  </a:cubicBezTo>
                  <a:lnTo>
                    <a:pt x="6811" y="1120"/>
                  </a:lnTo>
                  <a:cubicBezTo>
                    <a:pt x="6752" y="1120"/>
                    <a:pt x="6652" y="1081"/>
                    <a:pt x="6559" y="1081"/>
                  </a:cubicBezTo>
                  <a:cubicBezTo>
                    <a:pt x="6513" y="1081"/>
                    <a:pt x="6468" y="1091"/>
                    <a:pt x="6431" y="1120"/>
                  </a:cubicBezTo>
                  <a:cubicBezTo>
                    <a:pt x="6251" y="1120"/>
                    <a:pt x="6072" y="1232"/>
                    <a:pt x="5870" y="1232"/>
                  </a:cubicBezTo>
                  <a:cubicBezTo>
                    <a:pt x="5691" y="1232"/>
                    <a:pt x="5512" y="1322"/>
                    <a:pt x="5422" y="1322"/>
                  </a:cubicBezTo>
                  <a:cubicBezTo>
                    <a:pt x="4571" y="1501"/>
                    <a:pt x="3742" y="1882"/>
                    <a:pt x="2891" y="1882"/>
                  </a:cubicBezTo>
                  <a:cubicBezTo>
                    <a:pt x="2420" y="1591"/>
                    <a:pt x="2062" y="1322"/>
                    <a:pt x="1591" y="1120"/>
                  </a:cubicBezTo>
                  <a:cubicBezTo>
                    <a:pt x="1771" y="1031"/>
                    <a:pt x="1950" y="1031"/>
                    <a:pt x="2152" y="941"/>
                  </a:cubicBezTo>
                  <a:cubicBezTo>
                    <a:pt x="2420" y="852"/>
                    <a:pt x="2622" y="762"/>
                    <a:pt x="2891" y="560"/>
                  </a:cubicBezTo>
                  <a:cubicBezTo>
                    <a:pt x="3272" y="381"/>
                    <a:pt x="3630" y="202"/>
                    <a:pt x="4101" y="112"/>
                  </a:cubicBezTo>
                  <a:cubicBezTo>
                    <a:pt x="3832" y="0"/>
                    <a:pt x="3630" y="0"/>
                    <a:pt x="3451"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79"/>
            <p:cNvSpPr/>
            <p:nvPr/>
          </p:nvSpPr>
          <p:spPr>
            <a:xfrm>
              <a:off x="5571725" y="5176950"/>
              <a:ext cx="247575" cy="143050"/>
            </a:xfrm>
            <a:custGeom>
              <a:avLst/>
              <a:gdLst/>
              <a:ahLst/>
              <a:cxnLst/>
              <a:rect l="l" t="t" r="r" b="b"/>
              <a:pathLst>
                <a:path w="9903" h="5722" extrusionOk="0">
                  <a:moveTo>
                    <a:pt x="4869" y="1"/>
                  </a:moveTo>
                  <a:cubicBezTo>
                    <a:pt x="3488" y="1"/>
                    <a:pt x="1573" y="599"/>
                    <a:pt x="1" y="1796"/>
                  </a:cubicBezTo>
                  <a:cubicBezTo>
                    <a:pt x="292" y="3006"/>
                    <a:pt x="1882" y="4686"/>
                    <a:pt x="2711" y="5067"/>
                  </a:cubicBezTo>
                  <a:cubicBezTo>
                    <a:pt x="3224" y="5369"/>
                    <a:pt x="4102" y="5721"/>
                    <a:pt x="5106" y="5721"/>
                  </a:cubicBezTo>
                  <a:cubicBezTo>
                    <a:pt x="5594" y="5721"/>
                    <a:pt x="6112" y="5638"/>
                    <a:pt x="6632" y="5426"/>
                  </a:cubicBezTo>
                  <a:cubicBezTo>
                    <a:pt x="8222" y="4776"/>
                    <a:pt x="9163" y="4686"/>
                    <a:pt x="9903" y="4507"/>
                  </a:cubicBezTo>
                  <a:cubicBezTo>
                    <a:pt x="8782" y="3477"/>
                    <a:pt x="7752" y="676"/>
                    <a:pt x="5803" y="116"/>
                  </a:cubicBezTo>
                  <a:cubicBezTo>
                    <a:pt x="5535" y="39"/>
                    <a:pt x="5219" y="1"/>
                    <a:pt x="4869" y="1"/>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79"/>
            <p:cNvSpPr/>
            <p:nvPr/>
          </p:nvSpPr>
          <p:spPr>
            <a:xfrm>
              <a:off x="5574525" y="5182075"/>
              <a:ext cx="242550" cy="137800"/>
            </a:xfrm>
            <a:custGeom>
              <a:avLst/>
              <a:gdLst/>
              <a:ahLst/>
              <a:cxnLst/>
              <a:rect l="l" t="t" r="r" b="b"/>
              <a:pathLst>
                <a:path w="9702" h="5512" extrusionOk="0">
                  <a:moveTo>
                    <a:pt x="5780" y="1"/>
                  </a:moveTo>
                  <a:lnTo>
                    <a:pt x="5780" y="90"/>
                  </a:lnTo>
                  <a:cubicBezTo>
                    <a:pt x="5601" y="90"/>
                    <a:pt x="5489" y="90"/>
                    <a:pt x="5400" y="180"/>
                  </a:cubicBezTo>
                  <a:cubicBezTo>
                    <a:pt x="5310" y="270"/>
                    <a:pt x="5131" y="382"/>
                    <a:pt x="4929" y="471"/>
                  </a:cubicBezTo>
                  <a:cubicBezTo>
                    <a:pt x="4840" y="471"/>
                    <a:pt x="4750" y="561"/>
                    <a:pt x="4660" y="651"/>
                  </a:cubicBezTo>
                  <a:cubicBezTo>
                    <a:pt x="4011" y="1031"/>
                    <a:pt x="3451" y="1591"/>
                    <a:pt x="2801" y="1860"/>
                  </a:cubicBezTo>
                  <a:cubicBezTo>
                    <a:pt x="2330" y="1771"/>
                    <a:pt x="1860" y="1681"/>
                    <a:pt x="1479" y="1591"/>
                  </a:cubicBezTo>
                  <a:cubicBezTo>
                    <a:pt x="1569" y="1502"/>
                    <a:pt x="1770" y="1390"/>
                    <a:pt x="1860" y="1300"/>
                  </a:cubicBezTo>
                  <a:cubicBezTo>
                    <a:pt x="2039" y="1121"/>
                    <a:pt x="2241" y="942"/>
                    <a:pt x="2420" y="830"/>
                  </a:cubicBezTo>
                  <a:cubicBezTo>
                    <a:pt x="2599" y="561"/>
                    <a:pt x="2891" y="270"/>
                    <a:pt x="3159" y="1"/>
                  </a:cubicBezTo>
                  <a:lnTo>
                    <a:pt x="3159" y="1"/>
                  </a:lnTo>
                  <a:cubicBezTo>
                    <a:pt x="2980" y="90"/>
                    <a:pt x="2801" y="90"/>
                    <a:pt x="2599" y="180"/>
                  </a:cubicBezTo>
                  <a:cubicBezTo>
                    <a:pt x="2599" y="180"/>
                    <a:pt x="2510" y="270"/>
                    <a:pt x="2420" y="382"/>
                  </a:cubicBezTo>
                  <a:cubicBezTo>
                    <a:pt x="2241" y="561"/>
                    <a:pt x="1950" y="740"/>
                    <a:pt x="1770" y="1031"/>
                  </a:cubicBezTo>
                  <a:cubicBezTo>
                    <a:pt x="1569" y="1121"/>
                    <a:pt x="1479" y="1211"/>
                    <a:pt x="1300" y="1300"/>
                  </a:cubicBezTo>
                  <a:cubicBezTo>
                    <a:pt x="1300" y="1390"/>
                    <a:pt x="1210" y="1390"/>
                    <a:pt x="1210" y="1390"/>
                  </a:cubicBezTo>
                  <a:cubicBezTo>
                    <a:pt x="1121" y="1502"/>
                    <a:pt x="1121" y="1502"/>
                    <a:pt x="1009" y="1502"/>
                  </a:cubicBezTo>
                  <a:cubicBezTo>
                    <a:pt x="740" y="1390"/>
                    <a:pt x="449" y="1390"/>
                    <a:pt x="180" y="1390"/>
                  </a:cubicBezTo>
                  <a:cubicBezTo>
                    <a:pt x="180" y="1390"/>
                    <a:pt x="90" y="1502"/>
                    <a:pt x="1" y="1591"/>
                  </a:cubicBezTo>
                  <a:cubicBezTo>
                    <a:pt x="180" y="1591"/>
                    <a:pt x="359" y="1591"/>
                    <a:pt x="561" y="1681"/>
                  </a:cubicBezTo>
                  <a:cubicBezTo>
                    <a:pt x="740" y="1860"/>
                    <a:pt x="919" y="1950"/>
                    <a:pt x="1009" y="2152"/>
                  </a:cubicBezTo>
                  <a:lnTo>
                    <a:pt x="1009" y="2241"/>
                  </a:lnTo>
                  <a:cubicBezTo>
                    <a:pt x="1210" y="2420"/>
                    <a:pt x="1300" y="2510"/>
                    <a:pt x="1300" y="2712"/>
                  </a:cubicBezTo>
                  <a:cubicBezTo>
                    <a:pt x="1479" y="2980"/>
                    <a:pt x="1569" y="3272"/>
                    <a:pt x="1681" y="3451"/>
                  </a:cubicBezTo>
                  <a:cubicBezTo>
                    <a:pt x="1770" y="3630"/>
                    <a:pt x="1860" y="3832"/>
                    <a:pt x="1950" y="4011"/>
                  </a:cubicBezTo>
                  <a:cubicBezTo>
                    <a:pt x="1950" y="4101"/>
                    <a:pt x="2129" y="4190"/>
                    <a:pt x="2129" y="4302"/>
                  </a:cubicBezTo>
                  <a:cubicBezTo>
                    <a:pt x="2241" y="4392"/>
                    <a:pt x="2241" y="4481"/>
                    <a:pt x="2330" y="4571"/>
                  </a:cubicBezTo>
                  <a:cubicBezTo>
                    <a:pt x="2330" y="4661"/>
                    <a:pt x="2420" y="4750"/>
                    <a:pt x="2510" y="4862"/>
                  </a:cubicBezTo>
                  <a:lnTo>
                    <a:pt x="2599" y="4862"/>
                  </a:lnTo>
                  <a:cubicBezTo>
                    <a:pt x="2689" y="4952"/>
                    <a:pt x="2891" y="5041"/>
                    <a:pt x="2980" y="5131"/>
                  </a:cubicBezTo>
                  <a:cubicBezTo>
                    <a:pt x="2891" y="4952"/>
                    <a:pt x="2891" y="4862"/>
                    <a:pt x="2801" y="4750"/>
                  </a:cubicBezTo>
                  <a:cubicBezTo>
                    <a:pt x="2599" y="4571"/>
                    <a:pt x="2420" y="4392"/>
                    <a:pt x="2330" y="4190"/>
                  </a:cubicBezTo>
                  <a:cubicBezTo>
                    <a:pt x="2241" y="3921"/>
                    <a:pt x="2039" y="3630"/>
                    <a:pt x="1860" y="3361"/>
                  </a:cubicBezTo>
                  <a:cubicBezTo>
                    <a:pt x="1681" y="2891"/>
                    <a:pt x="1479" y="2331"/>
                    <a:pt x="1121" y="1950"/>
                  </a:cubicBezTo>
                  <a:cubicBezTo>
                    <a:pt x="1009" y="1860"/>
                    <a:pt x="919" y="1771"/>
                    <a:pt x="919" y="1681"/>
                  </a:cubicBezTo>
                  <a:lnTo>
                    <a:pt x="919" y="1681"/>
                  </a:lnTo>
                  <a:cubicBezTo>
                    <a:pt x="1479" y="1860"/>
                    <a:pt x="2039" y="1950"/>
                    <a:pt x="2599" y="2152"/>
                  </a:cubicBezTo>
                  <a:lnTo>
                    <a:pt x="2689" y="2152"/>
                  </a:lnTo>
                  <a:cubicBezTo>
                    <a:pt x="2891" y="2152"/>
                    <a:pt x="3070" y="2241"/>
                    <a:pt x="3249" y="2241"/>
                  </a:cubicBezTo>
                  <a:cubicBezTo>
                    <a:pt x="3249" y="2331"/>
                    <a:pt x="3249" y="2420"/>
                    <a:pt x="3361" y="2420"/>
                  </a:cubicBezTo>
                  <a:lnTo>
                    <a:pt x="3361" y="2510"/>
                  </a:lnTo>
                  <a:cubicBezTo>
                    <a:pt x="3361" y="2622"/>
                    <a:pt x="3451" y="2622"/>
                    <a:pt x="3451" y="2622"/>
                  </a:cubicBezTo>
                  <a:cubicBezTo>
                    <a:pt x="3540" y="2891"/>
                    <a:pt x="3630" y="3272"/>
                    <a:pt x="3809" y="3541"/>
                  </a:cubicBezTo>
                  <a:cubicBezTo>
                    <a:pt x="4011" y="3921"/>
                    <a:pt x="4190" y="4190"/>
                    <a:pt x="4481" y="4571"/>
                  </a:cubicBezTo>
                  <a:cubicBezTo>
                    <a:pt x="4660" y="4862"/>
                    <a:pt x="4929" y="5131"/>
                    <a:pt x="5220" y="5422"/>
                  </a:cubicBezTo>
                  <a:cubicBezTo>
                    <a:pt x="5220" y="5422"/>
                    <a:pt x="5220" y="5512"/>
                    <a:pt x="5310" y="5512"/>
                  </a:cubicBezTo>
                  <a:lnTo>
                    <a:pt x="5601" y="5512"/>
                  </a:lnTo>
                  <a:cubicBezTo>
                    <a:pt x="5400" y="5310"/>
                    <a:pt x="5131" y="5041"/>
                    <a:pt x="5041" y="4862"/>
                  </a:cubicBezTo>
                  <a:cubicBezTo>
                    <a:pt x="4840" y="4571"/>
                    <a:pt x="4481" y="4190"/>
                    <a:pt x="4369" y="3921"/>
                  </a:cubicBezTo>
                  <a:cubicBezTo>
                    <a:pt x="4190" y="3541"/>
                    <a:pt x="4011" y="3272"/>
                    <a:pt x="3809" y="2891"/>
                  </a:cubicBezTo>
                  <a:cubicBezTo>
                    <a:pt x="3809" y="2712"/>
                    <a:pt x="3719" y="2510"/>
                    <a:pt x="3630" y="2420"/>
                  </a:cubicBezTo>
                  <a:lnTo>
                    <a:pt x="3630" y="2420"/>
                  </a:lnTo>
                  <a:cubicBezTo>
                    <a:pt x="4190" y="2510"/>
                    <a:pt x="4660" y="2712"/>
                    <a:pt x="5131" y="2801"/>
                  </a:cubicBezTo>
                  <a:cubicBezTo>
                    <a:pt x="5131" y="2891"/>
                    <a:pt x="5220" y="2891"/>
                    <a:pt x="5220" y="2891"/>
                  </a:cubicBezTo>
                  <a:cubicBezTo>
                    <a:pt x="5310" y="2980"/>
                    <a:pt x="5400" y="3070"/>
                    <a:pt x="5400" y="3182"/>
                  </a:cubicBezTo>
                  <a:cubicBezTo>
                    <a:pt x="5489" y="3361"/>
                    <a:pt x="5601" y="3541"/>
                    <a:pt x="5691" y="3630"/>
                  </a:cubicBezTo>
                  <a:cubicBezTo>
                    <a:pt x="5780" y="3832"/>
                    <a:pt x="5870" y="3921"/>
                    <a:pt x="5960" y="4011"/>
                  </a:cubicBezTo>
                  <a:cubicBezTo>
                    <a:pt x="5960" y="4101"/>
                    <a:pt x="6049" y="4101"/>
                    <a:pt x="6049" y="4190"/>
                  </a:cubicBezTo>
                  <a:lnTo>
                    <a:pt x="6251" y="4392"/>
                  </a:lnTo>
                  <a:cubicBezTo>
                    <a:pt x="6430" y="4661"/>
                    <a:pt x="6609" y="4862"/>
                    <a:pt x="6901" y="5041"/>
                  </a:cubicBezTo>
                  <a:cubicBezTo>
                    <a:pt x="6990" y="5041"/>
                    <a:pt x="6990" y="5041"/>
                    <a:pt x="7080" y="4952"/>
                  </a:cubicBezTo>
                  <a:cubicBezTo>
                    <a:pt x="6901" y="4661"/>
                    <a:pt x="6609" y="4481"/>
                    <a:pt x="6341" y="4190"/>
                  </a:cubicBezTo>
                  <a:cubicBezTo>
                    <a:pt x="6341" y="4190"/>
                    <a:pt x="6251" y="4101"/>
                    <a:pt x="6251" y="4011"/>
                  </a:cubicBezTo>
                  <a:cubicBezTo>
                    <a:pt x="6161" y="3921"/>
                    <a:pt x="6049" y="3832"/>
                    <a:pt x="6049" y="3742"/>
                  </a:cubicBezTo>
                  <a:cubicBezTo>
                    <a:pt x="5870" y="3451"/>
                    <a:pt x="5780" y="3272"/>
                    <a:pt x="5691" y="2980"/>
                  </a:cubicBezTo>
                  <a:lnTo>
                    <a:pt x="5691" y="2980"/>
                  </a:lnTo>
                  <a:cubicBezTo>
                    <a:pt x="6251" y="3182"/>
                    <a:pt x="6811" y="3361"/>
                    <a:pt x="7281" y="3541"/>
                  </a:cubicBezTo>
                  <a:cubicBezTo>
                    <a:pt x="7461" y="3832"/>
                    <a:pt x="7640" y="4101"/>
                    <a:pt x="7842" y="4392"/>
                  </a:cubicBezTo>
                  <a:cubicBezTo>
                    <a:pt x="7931" y="4481"/>
                    <a:pt x="8021" y="4571"/>
                    <a:pt x="8021" y="4661"/>
                  </a:cubicBezTo>
                  <a:lnTo>
                    <a:pt x="8290" y="4661"/>
                  </a:lnTo>
                  <a:lnTo>
                    <a:pt x="8200" y="4571"/>
                  </a:lnTo>
                  <a:cubicBezTo>
                    <a:pt x="8110" y="4481"/>
                    <a:pt x="8021" y="4302"/>
                    <a:pt x="7931" y="4190"/>
                  </a:cubicBezTo>
                  <a:cubicBezTo>
                    <a:pt x="7842" y="4011"/>
                    <a:pt x="7640" y="3832"/>
                    <a:pt x="7550" y="3630"/>
                  </a:cubicBezTo>
                  <a:lnTo>
                    <a:pt x="7550" y="3630"/>
                  </a:lnTo>
                  <a:cubicBezTo>
                    <a:pt x="8021" y="3742"/>
                    <a:pt x="8290" y="3832"/>
                    <a:pt x="8491" y="3921"/>
                  </a:cubicBezTo>
                  <a:cubicBezTo>
                    <a:pt x="8962" y="4101"/>
                    <a:pt x="9320" y="4190"/>
                    <a:pt x="9701" y="4302"/>
                  </a:cubicBezTo>
                  <a:cubicBezTo>
                    <a:pt x="9410" y="4190"/>
                    <a:pt x="9141" y="4011"/>
                    <a:pt x="8850" y="3921"/>
                  </a:cubicBezTo>
                  <a:cubicBezTo>
                    <a:pt x="8760" y="3832"/>
                    <a:pt x="8670" y="3832"/>
                    <a:pt x="8670" y="3832"/>
                  </a:cubicBezTo>
                  <a:cubicBezTo>
                    <a:pt x="8581" y="3832"/>
                    <a:pt x="8581" y="3742"/>
                    <a:pt x="8491" y="3742"/>
                  </a:cubicBezTo>
                  <a:cubicBezTo>
                    <a:pt x="8581" y="3742"/>
                    <a:pt x="8581" y="3630"/>
                    <a:pt x="8670" y="3630"/>
                  </a:cubicBezTo>
                  <a:lnTo>
                    <a:pt x="8760" y="3541"/>
                  </a:lnTo>
                  <a:lnTo>
                    <a:pt x="8850" y="3541"/>
                  </a:lnTo>
                  <a:lnTo>
                    <a:pt x="8962" y="3451"/>
                  </a:lnTo>
                  <a:cubicBezTo>
                    <a:pt x="9051" y="3451"/>
                    <a:pt x="9051" y="3451"/>
                    <a:pt x="9051" y="3361"/>
                  </a:cubicBezTo>
                  <a:lnTo>
                    <a:pt x="8962" y="3361"/>
                  </a:lnTo>
                  <a:lnTo>
                    <a:pt x="8962" y="3272"/>
                  </a:lnTo>
                  <a:cubicBezTo>
                    <a:pt x="8850" y="3272"/>
                    <a:pt x="8760" y="3361"/>
                    <a:pt x="8760" y="3361"/>
                  </a:cubicBezTo>
                  <a:cubicBezTo>
                    <a:pt x="8670" y="3361"/>
                    <a:pt x="8670" y="3451"/>
                    <a:pt x="8581" y="3451"/>
                  </a:cubicBezTo>
                  <a:cubicBezTo>
                    <a:pt x="8491" y="3451"/>
                    <a:pt x="8402" y="3541"/>
                    <a:pt x="8290" y="3541"/>
                  </a:cubicBezTo>
                  <a:cubicBezTo>
                    <a:pt x="8290" y="3630"/>
                    <a:pt x="8200" y="3630"/>
                    <a:pt x="8200" y="3630"/>
                  </a:cubicBezTo>
                  <a:cubicBezTo>
                    <a:pt x="7931" y="3541"/>
                    <a:pt x="7550" y="3451"/>
                    <a:pt x="7281" y="3361"/>
                  </a:cubicBezTo>
                  <a:cubicBezTo>
                    <a:pt x="7080" y="3272"/>
                    <a:pt x="6901" y="3272"/>
                    <a:pt x="6721" y="3182"/>
                  </a:cubicBezTo>
                  <a:cubicBezTo>
                    <a:pt x="6990" y="3070"/>
                    <a:pt x="7169" y="2801"/>
                    <a:pt x="7461" y="2622"/>
                  </a:cubicBezTo>
                  <a:cubicBezTo>
                    <a:pt x="7461" y="2622"/>
                    <a:pt x="7550" y="2510"/>
                    <a:pt x="7640" y="2510"/>
                  </a:cubicBezTo>
                  <a:cubicBezTo>
                    <a:pt x="7730" y="2420"/>
                    <a:pt x="7842" y="2331"/>
                    <a:pt x="7931" y="2331"/>
                  </a:cubicBezTo>
                  <a:cubicBezTo>
                    <a:pt x="8021" y="2241"/>
                    <a:pt x="8110" y="2241"/>
                    <a:pt x="8200" y="2241"/>
                  </a:cubicBezTo>
                  <a:cubicBezTo>
                    <a:pt x="8200" y="2152"/>
                    <a:pt x="8110" y="2062"/>
                    <a:pt x="8110" y="2062"/>
                  </a:cubicBezTo>
                  <a:cubicBezTo>
                    <a:pt x="7842" y="2152"/>
                    <a:pt x="7640" y="2241"/>
                    <a:pt x="7461" y="2331"/>
                  </a:cubicBezTo>
                  <a:cubicBezTo>
                    <a:pt x="7281" y="2510"/>
                    <a:pt x="7080" y="2622"/>
                    <a:pt x="6901" y="2712"/>
                  </a:cubicBezTo>
                  <a:cubicBezTo>
                    <a:pt x="6721" y="2801"/>
                    <a:pt x="6520" y="2980"/>
                    <a:pt x="6341" y="2980"/>
                  </a:cubicBezTo>
                  <a:lnTo>
                    <a:pt x="6251" y="2980"/>
                  </a:lnTo>
                  <a:cubicBezTo>
                    <a:pt x="5870" y="2891"/>
                    <a:pt x="5400" y="2712"/>
                    <a:pt x="4929" y="2622"/>
                  </a:cubicBezTo>
                  <a:cubicBezTo>
                    <a:pt x="5131" y="2420"/>
                    <a:pt x="5220" y="2241"/>
                    <a:pt x="5400" y="2062"/>
                  </a:cubicBezTo>
                  <a:cubicBezTo>
                    <a:pt x="5601" y="1950"/>
                    <a:pt x="5691" y="1860"/>
                    <a:pt x="5780" y="1860"/>
                  </a:cubicBezTo>
                  <a:cubicBezTo>
                    <a:pt x="6251" y="1502"/>
                    <a:pt x="6721" y="1211"/>
                    <a:pt x="7281" y="942"/>
                  </a:cubicBezTo>
                  <a:lnTo>
                    <a:pt x="7080" y="740"/>
                  </a:lnTo>
                  <a:cubicBezTo>
                    <a:pt x="6990" y="830"/>
                    <a:pt x="6811" y="942"/>
                    <a:pt x="6721" y="942"/>
                  </a:cubicBezTo>
                  <a:cubicBezTo>
                    <a:pt x="6520" y="1031"/>
                    <a:pt x="6341" y="1121"/>
                    <a:pt x="6161" y="1211"/>
                  </a:cubicBezTo>
                  <a:cubicBezTo>
                    <a:pt x="5960" y="1300"/>
                    <a:pt x="5870" y="1502"/>
                    <a:pt x="5601" y="1681"/>
                  </a:cubicBezTo>
                  <a:lnTo>
                    <a:pt x="5489" y="1771"/>
                  </a:lnTo>
                  <a:cubicBezTo>
                    <a:pt x="5400" y="1860"/>
                    <a:pt x="5310" y="1950"/>
                    <a:pt x="5220" y="1950"/>
                  </a:cubicBezTo>
                  <a:cubicBezTo>
                    <a:pt x="5041" y="2152"/>
                    <a:pt x="4750" y="2420"/>
                    <a:pt x="4571" y="2420"/>
                  </a:cubicBezTo>
                  <a:lnTo>
                    <a:pt x="4481" y="2420"/>
                  </a:lnTo>
                  <a:cubicBezTo>
                    <a:pt x="4100" y="2241"/>
                    <a:pt x="3630" y="2152"/>
                    <a:pt x="3159" y="1950"/>
                  </a:cubicBezTo>
                  <a:cubicBezTo>
                    <a:pt x="3540" y="1771"/>
                    <a:pt x="3921" y="1502"/>
                    <a:pt x="4279" y="1211"/>
                  </a:cubicBezTo>
                  <a:cubicBezTo>
                    <a:pt x="4481" y="1121"/>
                    <a:pt x="4571" y="942"/>
                    <a:pt x="4750" y="830"/>
                  </a:cubicBezTo>
                  <a:cubicBezTo>
                    <a:pt x="4929" y="740"/>
                    <a:pt x="5041" y="651"/>
                    <a:pt x="5220" y="561"/>
                  </a:cubicBezTo>
                  <a:cubicBezTo>
                    <a:pt x="5400" y="471"/>
                    <a:pt x="5601" y="382"/>
                    <a:pt x="5780" y="270"/>
                  </a:cubicBezTo>
                  <a:cubicBezTo>
                    <a:pt x="5870" y="180"/>
                    <a:pt x="6049" y="180"/>
                    <a:pt x="6161" y="90"/>
                  </a:cubicBezTo>
                  <a:cubicBezTo>
                    <a:pt x="6049" y="90"/>
                    <a:pt x="5960" y="1"/>
                    <a:pt x="5870"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79"/>
            <p:cNvSpPr/>
            <p:nvPr/>
          </p:nvSpPr>
          <p:spPr>
            <a:xfrm>
              <a:off x="5574525" y="5176950"/>
              <a:ext cx="244775" cy="112700"/>
            </a:xfrm>
            <a:custGeom>
              <a:avLst/>
              <a:gdLst/>
              <a:ahLst/>
              <a:cxnLst/>
              <a:rect l="l" t="t" r="r" b="b"/>
              <a:pathLst>
                <a:path w="9791" h="4508" extrusionOk="0">
                  <a:moveTo>
                    <a:pt x="4758" y="1"/>
                  </a:moveTo>
                  <a:cubicBezTo>
                    <a:pt x="3380" y="1"/>
                    <a:pt x="1484" y="599"/>
                    <a:pt x="1" y="1796"/>
                  </a:cubicBezTo>
                  <a:cubicBezTo>
                    <a:pt x="2801" y="2155"/>
                    <a:pt x="7730" y="3835"/>
                    <a:pt x="8491" y="4126"/>
                  </a:cubicBezTo>
                  <a:cubicBezTo>
                    <a:pt x="8962" y="4306"/>
                    <a:pt x="9320" y="4395"/>
                    <a:pt x="9701" y="4507"/>
                  </a:cubicBezTo>
                  <a:lnTo>
                    <a:pt x="9791" y="4507"/>
                  </a:lnTo>
                  <a:cubicBezTo>
                    <a:pt x="8670" y="3477"/>
                    <a:pt x="7640" y="676"/>
                    <a:pt x="5691" y="116"/>
                  </a:cubicBezTo>
                  <a:cubicBezTo>
                    <a:pt x="5423" y="39"/>
                    <a:pt x="5107" y="1"/>
                    <a:pt x="4758"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79"/>
            <p:cNvSpPr/>
            <p:nvPr/>
          </p:nvSpPr>
          <p:spPr>
            <a:xfrm>
              <a:off x="5574525" y="5182075"/>
              <a:ext cx="242550" cy="107575"/>
            </a:xfrm>
            <a:custGeom>
              <a:avLst/>
              <a:gdLst/>
              <a:ahLst/>
              <a:cxnLst/>
              <a:rect l="l" t="t" r="r" b="b"/>
              <a:pathLst>
                <a:path w="9702" h="4303" extrusionOk="0">
                  <a:moveTo>
                    <a:pt x="5780" y="1"/>
                  </a:moveTo>
                  <a:lnTo>
                    <a:pt x="5780" y="90"/>
                  </a:lnTo>
                  <a:cubicBezTo>
                    <a:pt x="5601" y="90"/>
                    <a:pt x="5489" y="90"/>
                    <a:pt x="5400" y="180"/>
                  </a:cubicBezTo>
                  <a:cubicBezTo>
                    <a:pt x="5310" y="270"/>
                    <a:pt x="5131" y="382"/>
                    <a:pt x="4929" y="471"/>
                  </a:cubicBezTo>
                  <a:cubicBezTo>
                    <a:pt x="4840" y="471"/>
                    <a:pt x="4750" y="561"/>
                    <a:pt x="4660" y="651"/>
                  </a:cubicBezTo>
                  <a:cubicBezTo>
                    <a:pt x="4011" y="1031"/>
                    <a:pt x="3451" y="1591"/>
                    <a:pt x="2801" y="1860"/>
                  </a:cubicBezTo>
                  <a:cubicBezTo>
                    <a:pt x="2330" y="1771"/>
                    <a:pt x="1860" y="1681"/>
                    <a:pt x="1479" y="1591"/>
                  </a:cubicBezTo>
                  <a:cubicBezTo>
                    <a:pt x="1569" y="1502"/>
                    <a:pt x="1770" y="1390"/>
                    <a:pt x="1860" y="1300"/>
                  </a:cubicBezTo>
                  <a:cubicBezTo>
                    <a:pt x="2039" y="1121"/>
                    <a:pt x="2241" y="942"/>
                    <a:pt x="2420" y="830"/>
                  </a:cubicBezTo>
                  <a:cubicBezTo>
                    <a:pt x="2599" y="561"/>
                    <a:pt x="2891" y="270"/>
                    <a:pt x="3159" y="1"/>
                  </a:cubicBezTo>
                  <a:lnTo>
                    <a:pt x="3159" y="1"/>
                  </a:lnTo>
                  <a:cubicBezTo>
                    <a:pt x="2980" y="90"/>
                    <a:pt x="2801" y="90"/>
                    <a:pt x="2599" y="180"/>
                  </a:cubicBezTo>
                  <a:cubicBezTo>
                    <a:pt x="2599" y="180"/>
                    <a:pt x="2510" y="270"/>
                    <a:pt x="2420" y="382"/>
                  </a:cubicBezTo>
                  <a:cubicBezTo>
                    <a:pt x="2241" y="561"/>
                    <a:pt x="1950" y="740"/>
                    <a:pt x="1770" y="1031"/>
                  </a:cubicBezTo>
                  <a:cubicBezTo>
                    <a:pt x="1569" y="1121"/>
                    <a:pt x="1479" y="1211"/>
                    <a:pt x="1300" y="1300"/>
                  </a:cubicBezTo>
                  <a:cubicBezTo>
                    <a:pt x="1300" y="1390"/>
                    <a:pt x="1210" y="1390"/>
                    <a:pt x="1210" y="1390"/>
                  </a:cubicBezTo>
                  <a:cubicBezTo>
                    <a:pt x="1121" y="1502"/>
                    <a:pt x="1121" y="1502"/>
                    <a:pt x="1009" y="1502"/>
                  </a:cubicBezTo>
                  <a:cubicBezTo>
                    <a:pt x="740" y="1390"/>
                    <a:pt x="449" y="1390"/>
                    <a:pt x="180" y="1390"/>
                  </a:cubicBezTo>
                  <a:cubicBezTo>
                    <a:pt x="180" y="1390"/>
                    <a:pt x="90" y="1502"/>
                    <a:pt x="1" y="1591"/>
                  </a:cubicBezTo>
                  <a:cubicBezTo>
                    <a:pt x="269" y="1591"/>
                    <a:pt x="561" y="1681"/>
                    <a:pt x="919" y="1681"/>
                  </a:cubicBezTo>
                  <a:lnTo>
                    <a:pt x="919" y="1771"/>
                  </a:lnTo>
                  <a:lnTo>
                    <a:pt x="1300" y="1771"/>
                  </a:lnTo>
                  <a:cubicBezTo>
                    <a:pt x="1390" y="1860"/>
                    <a:pt x="1479" y="1860"/>
                    <a:pt x="1479" y="1860"/>
                  </a:cubicBezTo>
                  <a:lnTo>
                    <a:pt x="1569" y="1860"/>
                  </a:lnTo>
                  <a:cubicBezTo>
                    <a:pt x="3361" y="2241"/>
                    <a:pt x="5400" y="2891"/>
                    <a:pt x="6901" y="3361"/>
                  </a:cubicBezTo>
                  <a:cubicBezTo>
                    <a:pt x="6901" y="3361"/>
                    <a:pt x="6990" y="3451"/>
                    <a:pt x="7080" y="3451"/>
                  </a:cubicBezTo>
                  <a:cubicBezTo>
                    <a:pt x="7080" y="3451"/>
                    <a:pt x="7169" y="3451"/>
                    <a:pt x="7281" y="3541"/>
                  </a:cubicBezTo>
                  <a:cubicBezTo>
                    <a:pt x="7371" y="3541"/>
                    <a:pt x="7550" y="3630"/>
                    <a:pt x="7640" y="3630"/>
                  </a:cubicBezTo>
                  <a:lnTo>
                    <a:pt x="7730" y="3630"/>
                  </a:lnTo>
                  <a:lnTo>
                    <a:pt x="7842" y="3742"/>
                  </a:lnTo>
                  <a:cubicBezTo>
                    <a:pt x="8110" y="3832"/>
                    <a:pt x="8290" y="3921"/>
                    <a:pt x="8491" y="3921"/>
                  </a:cubicBezTo>
                  <a:cubicBezTo>
                    <a:pt x="8962" y="4101"/>
                    <a:pt x="9320" y="4190"/>
                    <a:pt x="9701" y="4302"/>
                  </a:cubicBezTo>
                  <a:cubicBezTo>
                    <a:pt x="9410" y="4190"/>
                    <a:pt x="9141" y="4011"/>
                    <a:pt x="8850" y="3921"/>
                  </a:cubicBezTo>
                  <a:cubicBezTo>
                    <a:pt x="8760" y="3832"/>
                    <a:pt x="8670" y="3832"/>
                    <a:pt x="8670" y="3832"/>
                  </a:cubicBezTo>
                  <a:cubicBezTo>
                    <a:pt x="8581" y="3832"/>
                    <a:pt x="8581" y="3742"/>
                    <a:pt x="8491" y="3742"/>
                  </a:cubicBezTo>
                  <a:cubicBezTo>
                    <a:pt x="8581" y="3742"/>
                    <a:pt x="8581" y="3630"/>
                    <a:pt x="8670" y="3630"/>
                  </a:cubicBezTo>
                  <a:lnTo>
                    <a:pt x="8760" y="3541"/>
                  </a:lnTo>
                  <a:lnTo>
                    <a:pt x="8850" y="3541"/>
                  </a:lnTo>
                  <a:lnTo>
                    <a:pt x="8962" y="3451"/>
                  </a:lnTo>
                  <a:cubicBezTo>
                    <a:pt x="9051" y="3451"/>
                    <a:pt x="9051" y="3451"/>
                    <a:pt x="9051" y="3361"/>
                  </a:cubicBezTo>
                  <a:lnTo>
                    <a:pt x="8962" y="3361"/>
                  </a:lnTo>
                  <a:lnTo>
                    <a:pt x="8962" y="3272"/>
                  </a:lnTo>
                  <a:cubicBezTo>
                    <a:pt x="8850" y="3272"/>
                    <a:pt x="8760" y="3361"/>
                    <a:pt x="8760" y="3361"/>
                  </a:cubicBezTo>
                  <a:cubicBezTo>
                    <a:pt x="8670" y="3361"/>
                    <a:pt x="8670" y="3451"/>
                    <a:pt x="8581" y="3451"/>
                  </a:cubicBezTo>
                  <a:cubicBezTo>
                    <a:pt x="8491" y="3451"/>
                    <a:pt x="8402" y="3541"/>
                    <a:pt x="8290" y="3541"/>
                  </a:cubicBezTo>
                  <a:cubicBezTo>
                    <a:pt x="8290" y="3630"/>
                    <a:pt x="8200" y="3630"/>
                    <a:pt x="8200" y="3630"/>
                  </a:cubicBezTo>
                  <a:cubicBezTo>
                    <a:pt x="7931" y="3541"/>
                    <a:pt x="7550" y="3451"/>
                    <a:pt x="7281" y="3361"/>
                  </a:cubicBezTo>
                  <a:cubicBezTo>
                    <a:pt x="7080" y="3272"/>
                    <a:pt x="6901" y="3272"/>
                    <a:pt x="6721" y="3182"/>
                  </a:cubicBezTo>
                  <a:cubicBezTo>
                    <a:pt x="6990" y="3070"/>
                    <a:pt x="7169" y="2801"/>
                    <a:pt x="7461" y="2622"/>
                  </a:cubicBezTo>
                  <a:cubicBezTo>
                    <a:pt x="7461" y="2622"/>
                    <a:pt x="7550" y="2510"/>
                    <a:pt x="7640" y="2510"/>
                  </a:cubicBezTo>
                  <a:cubicBezTo>
                    <a:pt x="7730" y="2420"/>
                    <a:pt x="7842" y="2331"/>
                    <a:pt x="7931" y="2331"/>
                  </a:cubicBezTo>
                  <a:cubicBezTo>
                    <a:pt x="8021" y="2241"/>
                    <a:pt x="8110" y="2241"/>
                    <a:pt x="8200" y="2241"/>
                  </a:cubicBezTo>
                  <a:cubicBezTo>
                    <a:pt x="8200" y="2152"/>
                    <a:pt x="8110" y="2062"/>
                    <a:pt x="8110" y="2062"/>
                  </a:cubicBezTo>
                  <a:cubicBezTo>
                    <a:pt x="7842" y="2152"/>
                    <a:pt x="7640" y="2241"/>
                    <a:pt x="7461" y="2331"/>
                  </a:cubicBezTo>
                  <a:cubicBezTo>
                    <a:pt x="7281" y="2510"/>
                    <a:pt x="7080" y="2622"/>
                    <a:pt x="6901" y="2712"/>
                  </a:cubicBezTo>
                  <a:cubicBezTo>
                    <a:pt x="6721" y="2801"/>
                    <a:pt x="6520" y="2980"/>
                    <a:pt x="6341" y="2980"/>
                  </a:cubicBezTo>
                  <a:lnTo>
                    <a:pt x="6251" y="2980"/>
                  </a:lnTo>
                  <a:cubicBezTo>
                    <a:pt x="5870" y="2891"/>
                    <a:pt x="5400" y="2712"/>
                    <a:pt x="4929" y="2622"/>
                  </a:cubicBezTo>
                  <a:cubicBezTo>
                    <a:pt x="5131" y="2420"/>
                    <a:pt x="5220" y="2241"/>
                    <a:pt x="5400" y="2062"/>
                  </a:cubicBezTo>
                  <a:cubicBezTo>
                    <a:pt x="5601" y="1950"/>
                    <a:pt x="5691" y="1860"/>
                    <a:pt x="5780" y="1860"/>
                  </a:cubicBezTo>
                  <a:cubicBezTo>
                    <a:pt x="6251" y="1502"/>
                    <a:pt x="6721" y="1211"/>
                    <a:pt x="7281" y="942"/>
                  </a:cubicBezTo>
                  <a:lnTo>
                    <a:pt x="7080" y="740"/>
                  </a:lnTo>
                  <a:cubicBezTo>
                    <a:pt x="6990" y="830"/>
                    <a:pt x="6811" y="942"/>
                    <a:pt x="6721" y="942"/>
                  </a:cubicBezTo>
                  <a:cubicBezTo>
                    <a:pt x="6520" y="1031"/>
                    <a:pt x="6341" y="1121"/>
                    <a:pt x="6161" y="1211"/>
                  </a:cubicBezTo>
                  <a:cubicBezTo>
                    <a:pt x="5960" y="1300"/>
                    <a:pt x="5870" y="1502"/>
                    <a:pt x="5601" y="1681"/>
                  </a:cubicBezTo>
                  <a:lnTo>
                    <a:pt x="5489" y="1771"/>
                  </a:lnTo>
                  <a:cubicBezTo>
                    <a:pt x="5400" y="1860"/>
                    <a:pt x="5310" y="1950"/>
                    <a:pt x="5220" y="1950"/>
                  </a:cubicBezTo>
                  <a:cubicBezTo>
                    <a:pt x="5041" y="2152"/>
                    <a:pt x="4750" y="2420"/>
                    <a:pt x="4571" y="2420"/>
                  </a:cubicBezTo>
                  <a:lnTo>
                    <a:pt x="4481" y="2420"/>
                  </a:lnTo>
                  <a:cubicBezTo>
                    <a:pt x="4100" y="2241"/>
                    <a:pt x="3630" y="2152"/>
                    <a:pt x="3159" y="1950"/>
                  </a:cubicBezTo>
                  <a:cubicBezTo>
                    <a:pt x="3540" y="1771"/>
                    <a:pt x="3921" y="1502"/>
                    <a:pt x="4279" y="1211"/>
                  </a:cubicBezTo>
                  <a:cubicBezTo>
                    <a:pt x="4481" y="1121"/>
                    <a:pt x="4571" y="942"/>
                    <a:pt x="4750" y="830"/>
                  </a:cubicBezTo>
                  <a:cubicBezTo>
                    <a:pt x="4929" y="740"/>
                    <a:pt x="5041" y="651"/>
                    <a:pt x="5220" y="561"/>
                  </a:cubicBezTo>
                  <a:cubicBezTo>
                    <a:pt x="5400" y="471"/>
                    <a:pt x="5601" y="382"/>
                    <a:pt x="5780" y="270"/>
                  </a:cubicBezTo>
                  <a:cubicBezTo>
                    <a:pt x="5870" y="180"/>
                    <a:pt x="6049" y="180"/>
                    <a:pt x="6161" y="90"/>
                  </a:cubicBezTo>
                  <a:cubicBezTo>
                    <a:pt x="6049" y="90"/>
                    <a:pt x="5960" y="1"/>
                    <a:pt x="5870"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79"/>
            <p:cNvSpPr/>
            <p:nvPr/>
          </p:nvSpPr>
          <p:spPr>
            <a:xfrm>
              <a:off x="4514875" y="5382600"/>
              <a:ext cx="177550" cy="291800"/>
            </a:xfrm>
            <a:custGeom>
              <a:avLst/>
              <a:gdLst/>
              <a:ahLst/>
              <a:cxnLst/>
              <a:rect l="l" t="t" r="r" b="b"/>
              <a:pathLst>
                <a:path w="7102" h="11672" extrusionOk="0">
                  <a:moveTo>
                    <a:pt x="2420" y="0"/>
                  </a:moveTo>
                  <a:cubicBezTo>
                    <a:pt x="1210" y="762"/>
                    <a:pt x="179" y="3361"/>
                    <a:pt x="90" y="4301"/>
                  </a:cubicBezTo>
                  <a:cubicBezTo>
                    <a:pt x="0" y="5332"/>
                    <a:pt x="90" y="7281"/>
                    <a:pt x="1591" y="8692"/>
                  </a:cubicBezTo>
                  <a:cubicBezTo>
                    <a:pt x="2980" y="10081"/>
                    <a:pt x="3450" y="11022"/>
                    <a:pt x="4010" y="11672"/>
                  </a:cubicBezTo>
                  <a:cubicBezTo>
                    <a:pt x="4570" y="10081"/>
                    <a:pt x="7102" y="7751"/>
                    <a:pt x="6811" y="5332"/>
                  </a:cubicBezTo>
                  <a:cubicBezTo>
                    <a:pt x="6542" y="3741"/>
                    <a:pt x="4951" y="1322"/>
                    <a:pt x="2420" y="0"/>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79"/>
            <p:cNvSpPr/>
            <p:nvPr/>
          </p:nvSpPr>
          <p:spPr>
            <a:xfrm>
              <a:off x="4517100" y="5382600"/>
              <a:ext cx="168050" cy="289575"/>
            </a:xfrm>
            <a:custGeom>
              <a:avLst/>
              <a:gdLst/>
              <a:ahLst/>
              <a:cxnLst/>
              <a:rect l="l" t="t" r="r" b="b"/>
              <a:pathLst>
                <a:path w="6722" h="11583" extrusionOk="0">
                  <a:moveTo>
                    <a:pt x="2331" y="0"/>
                  </a:moveTo>
                  <a:lnTo>
                    <a:pt x="2331" y="0"/>
                  </a:lnTo>
                  <a:cubicBezTo>
                    <a:pt x="2420" y="291"/>
                    <a:pt x="2420" y="471"/>
                    <a:pt x="2532" y="650"/>
                  </a:cubicBezTo>
                  <a:lnTo>
                    <a:pt x="2532" y="762"/>
                  </a:lnTo>
                  <a:cubicBezTo>
                    <a:pt x="2420" y="941"/>
                    <a:pt x="2331" y="1210"/>
                    <a:pt x="2151" y="1411"/>
                  </a:cubicBezTo>
                  <a:lnTo>
                    <a:pt x="2151" y="1501"/>
                  </a:lnTo>
                  <a:cubicBezTo>
                    <a:pt x="2062" y="1680"/>
                    <a:pt x="1860" y="1882"/>
                    <a:pt x="1771" y="1972"/>
                  </a:cubicBezTo>
                  <a:cubicBezTo>
                    <a:pt x="1502" y="2240"/>
                    <a:pt x="1300" y="2442"/>
                    <a:pt x="1121" y="2800"/>
                  </a:cubicBezTo>
                  <a:cubicBezTo>
                    <a:pt x="942" y="2890"/>
                    <a:pt x="740" y="3092"/>
                    <a:pt x="650" y="3271"/>
                  </a:cubicBezTo>
                  <a:cubicBezTo>
                    <a:pt x="561" y="3361"/>
                    <a:pt x="471" y="3562"/>
                    <a:pt x="382" y="3652"/>
                  </a:cubicBezTo>
                  <a:cubicBezTo>
                    <a:pt x="292" y="3741"/>
                    <a:pt x="292" y="3831"/>
                    <a:pt x="180" y="3921"/>
                  </a:cubicBezTo>
                  <a:cubicBezTo>
                    <a:pt x="90" y="4010"/>
                    <a:pt x="90" y="4122"/>
                    <a:pt x="1" y="4212"/>
                  </a:cubicBezTo>
                  <a:lnTo>
                    <a:pt x="1" y="4301"/>
                  </a:lnTo>
                  <a:lnTo>
                    <a:pt x="1" y="4862"/>
                  </a:lnTo>
                  <a:cubicBezTo>
                    <a:pt x="1" y="4682"/>
                    <a:pt x="180" y="4570"/>
                    <a:pt x="292" y="4481"/>
                  </a:cubicBezTo>
                  <a:cubicBezTo>
                    <a:pt x="382" y="4212"/>
                    <a:pt x="471" y="3921"/>
                    <a:pt x="650" y="3741"/>
                  </a:cubicBezTo>
                  <a:cubicBezTo>
                    <a:pt x="852" y="3450"/>
                    <a:pt x="1031" y="3181"/>
                    <a:pt x="1300" y="2890"/>
                  </a:cubicBezTo>
                  <a:cubicBezTo>
                    <a:pt x="1681" y="2442"/>
                    <a:pt x="2151" y="1972"/>
                    <a:pt x="2420" y="1411"/>
                  </a:cubicBezTo>
                  <a:cubicBezTo>
                    <a:pt x="2532" y="1322"/>
                    <a:pt x="2532" y="1210"/>
                    <a:pt x="2622" y="1120"/>
                  </a:cubicBezTo>
                  <a:cubicBezTo>
                    <a:pt x="2711" y="1680"/>
                    <a:pt x="2891" y="2442"/>
                    <a:pt x="2980" y="3092"/>
                  </a:cubicBezTo>
                  <a:lnTo>
                    <a:pt x="2980" y="3181"/>
                  </a:lnTo>
                  <a:cubicBezTo>
                    <a:pt x="2980" y="3450"/>
                    <a:pt x="3092" y="3652"/>
                    <a:pt x="3092" y="3831"/>
                  </a:cubicBezTo>
                  <a:lnTo>
                    <a:pt x="2891" y="4010"/>
                  </a:lnTo>
                  <a:cubicBezTo>
                    <a:pt x="2891" y="4010"/>
                    <a:pt x="2891" y="4122"/>
                    <a:pt x="2801" y="4122"/>
                  </a:cubicBezTo>
                  <a:lnTo>
                    <a:pt x="2801" y="4212"/>
                  </a:lnTo>
                  <a:cubicBezTo>
                    <a:pt x="2532" y="4391"/>
                    <a:pt x="2241" y="4682"/>
                    <a:pt x="2062" y="4951"/>
                  </a:cubicBezTo>
                  <a:cubicBezTo>
                    <a:pt x="1681" y="5332"/>
                    <a:pt x="1502" y="5802"/>
                    <a:pt x="1210" y="6161"/>
                  </a:cubicBezTo>
                  <a:cubicBezTo>
                    <a:pt x="942" y="6542"/>
                    <a:pt x="740" y="6923"/>
                    <a:pt x="650" y="7371"/>
                  </a:cubicBezTo>
                  <a:cubicBezTo>
                    <a:pt x="561" y="7371"/>
                    <a:pt x="561" y="7483"/>
                    <a:pt x="561" y="7483"/>
                  </a:cubicBezTo>
                  <a:cubicBezTo>
                    <a:pt x="650" y="7572"/>
                    <a:pt x="650" y="7662"/>
                    <a:pt x="740" y="7751"/>
                  </a:cubicBezTo>
                  <a:cubicBezTo>
                    <a:pt x="852" y="7483"/>
                    <a:pt x="1031" y="7191"/>
                    <a:pt x="1121" y="6923"/>
                  </a:cubicBezTo>
                  <a:cubicBezTo>
                    <a:pt x="1412" y="6542"/>
                    <a:pt x="1591" y="6071"/>
                    <a:pt x="1860" y="5802"/>
                  </a:cubicBezTo>
                  <a:cubicBezTo>
                    <a:pt x="2151" y="5422"/>
                    <a:pt x="2420" y="5041"/>
                    <a:pt x="2711" y="4772"/>
                  </a:cubicBezTo>
                  <a:cubicBezTo>
                    <a:pt x="2891" y="4682"/>
                    <a:pt x="3092" y="4481"/>
                    <a:pt x="3182" y="4301"/>
                  </a:cubicBezTo>
                  <a:cubicBezTo>
                    <a:pt x="3182" y="4951"/>
                    <a:pt x="3272" y="5511"/>
                    <a:pt x="3361" y="6161"/>
                  </a:cubicBezTo>
                  <a:cubicBezTo>
                    <a:pt x="3361" y="6161"/>
                    <a:pt x="3272" y="6161"/>
                    <a:pt x="3272" y="6251"/>
                  </a:cubicBezTo>
                  <a:cubicBezTo>
                    <a:pt x="3272" y="6363"/>
                    <a:pt x="3182" y="6452"/>
                    <a:pt x="3092" y="6542"/>
                  </a:cubicBezTo>
                  <a:cubicBezTo>
                    <a:pt x="2980" y="6721"/>
                    <a:pt x="2891" y="6923"/>
                    <a:pt x="2711" y="7102"/>
                  </a:cubicBezTo>
                  <a:cubicBezTo>
                    <a:pt x="2622" y="7281"/>
                    <a:pt x="2532" y="7371"/>
                    <a:pt x="2532" y="7483"/>
                  </a:cubicBezTo>
                  <a:cubicBezTo>
                    <a:pt x="2420" y="7572"/>
                    <a:pt x="2331" y="7662"/>
                    <a:pt x="2331" y="7751"/>
                  </a:cubicBezTo>
                  <a:cubicBezTo>
                    <a:pt x="2241" y="7841"/>
                    <a:pt x="2241" y="7931"/>
                    <a:pt x="2151" y="8043"/>
                  </a:cubicBezTo>
                  <a:cubicBezTo>
                    <a:pt x="2062" y="8312"/>
                    <a:pt x="1860" y="8692"/>
                    <a:pt x="1771" y="8961"/>
                  </a:cubicBezTo>
                  <a:cubicBezTo>
                    <a:pt x="1860" y="9051"/>
                    <a:pt x="1860" y="9163"/>
                    <a:pt x="1972" y="9163"/>
                  </a:cubicBezTo>
                  <a:cubicBezTo>
                    <a:pt x="2151" y="8872"/>
                    <a:pt x="2241" y="8401"/>
                    <a:pt x="2420" y="8043"/>
                  </a:cubicBezTo>
                  <a:cubicBezTo>
                    <a:pt x="2532" y="7931"/>
                    <a:pt x="2532" y="7841"/>
                    <a:pt x="2622" y="7751"/>
                  </a:cubicBezTo>
                  <a:cubicBezTo>
                    <a:pt x="2711" y="7662"/>
                    <a:pt x="2711" y="7572"/>
                    <a:pt x="2801" y="7483"/>
                  </a:cubicBezTo>
                  <a:cubicBezTo>
                    <a:pt x="2980" y="7191"/>
                    <a:pt x="3182" y="6923"/>
                    <a:pt x="3451" y="6721"/>
                  </a:cubicBezTo>
                  <a:cubicBezTo>
                    <a:pt x="3451" y="7483"/>
                    <a:pt x="3540" y="8132"/>
                    <a:pt x="3652" y="8692"/>
                  </a:cubicBezTo>
                  <a:lnTo>
                    <a:pt x="3540" y="8692"/>
                  </a:lnTo>
                  <a:cubicBezTo>
                    <a:pt x="3361" y="9051"/>
                    <a:pt x="3092" y="9432"/>
                    <a:pt x="2891" y="9723"/>
                  </a:cubicBezTo>
                  <a:cubicBezTo>
                    <a:pt x="2801" y="9813"/>
                    <a:pt x="2801" y="9902"/>
                    <a:pt x="2711" y="10081"/>
                  </a:cubicBezTo>
                  <a:cubicBezTo>
                    <a:pt x="2801" y="10081"/>
                    <a:pt x="2801" y="10171"/>
                    <a:pt x="2891" y="10283"/>
                  </a:cubicBezTo>
                  <a:lnTo>
                    <a:pt x="2891" y="10171"/>
                  </a:lnTo>
                  <a:cubicBezTo>
                    <a:pt x="2980" y="9992"/>
                    <a:pt x="3092" y="9813"/>
                    <a:pt x="3182" y="9611"/>
                  </a:cubicBezTo>
                  <a:cubicBezTo>
                    <a:pt x="3361" y="9432"/>
                    <a:pt x="3540" y="9252"/>
                    <a:pt x="3652" y="9051"/>
                  </a:cubicBezTo>
                  <a:cubicBezTo>
                    <a:pt x="3652" y="9521"/>
                    <a:pt x="3742" y="9992"/>
                    <a:pt x="3742" y="10171"/>
                  </a:cubicBezTo>
                  <a:cubicBezTo>
                    <a:pt x="3742" y="10641"/>
                    <a:pt x="3832" y="11202"/>
                    <a:pt x="3921" y="11582"/>
                  </a:cubicBezTo>
                  <a:lnTo>
                    <a:pt x="3921" y="10462"/>
                  </a:lnTo>
                  <a:lnTo>
                    <a:pt x="3921" y="10283"/>
                  </a:lnTo>
                  <a:lnTo>
                    <a:pt x="3921" y="10081"/>
                  </a:lnTo>
                  <a:cubicBezTo>
                    <a:pt x="4011" y="10081"/>
                    <a:pt x="4011" y="10171"/>
                    <a:pt x="4100" y="10171"/>
                  </a:cubicBezTo>
                  <a:cubicBezTo>
                    <a:pt x="4100" y="10283"/>
                    <a:pt x="4212" y="10283"/>
                    <a:pt x="4302" y="10373"/>
                  </a:cubicBezTo>
                  <a:lnTo>
                    <a:pt x="4392" y="10373"/>
                  </a:lnTo>
                  <a:lnTo>
                    <a:pt x="4392" y="10462"/>
                  </a:lnTo>
                  <a:cubicBezTo>
                    <a:pt x="4481" y="10552"/>
                    <a:pt x="4481" y="10552"/>
                    <a:pt x="4571" y="10552"/>
                  </a:cubicBezTo>
                  <a:lnTo>
                    <a:pt x="4571" y="10462"/>
                  </a:lnTo>
                  <a:lnTo>
                    <a:pt x="4571" y="10373"/>
                  </a:lnTo>
                  <a:cubicBezTo>
                    <a:pt x="4571" y="10283"/>
                    <a:pt x="4481" y="10283"/>
                    <a:pt x="4481" y="10171"/>
                  </a:cubicBezTo>
                  <a:cubicBezTo>
                    <a:pt x="4392" y="10171"/>
                    <a:pt x="4302" y="10081"/>
                    <a:pt x="4302" y="9992"/>
                  </a:cubicBezTo>
                  <a:cubicBezTo>
                    <a:pt x="4212" y="9902"/>
                    <a:pt x="4100" y="9902"/>
                    <a:pt x="4011" y="9813"/>
                  </a:cubicBezTo>
                  <a:lnTo>
                    <a:pt x="3921" y="9813"/>
                  </a:lnTo>
                  <a:cubicBezTo>
                    <a:pt x="3921" y="9723"/>
                    <a:pt x="3921" y="9723"/>
                    <a:pt x="3832" y="9723"/>
                  </a:cubicBezTo>
                  <a:cubicBezTo>
                    <a:pt x="3832" y="9342"/>
                    <a:pt x="3832" y="8961"/>
                    <a:pt x="3742" y="8603"/>
                  </a:cubicBezTo>
                  <a:lnTo>
                    <a:pt x="3742" y="7931"/>
                  </a:lnTo>
                  <a:cubicBezTo>
                    <a:pt x="4011" y="8222"/>
                    <a:pt x="4302" y="8312"/>
                    <a:pt x="4661" y="8491"/>
                  </a:cubicBezTo>
                  <a:cubicBezTo>
                    <a:pt x="4661" y="8491"/>
                    <a:pt x="4773" y="8603"/>
                    <a:pt x="4862" y="8603"/>
                  </a:cubicBezTo>
                  <a:cubicBezTo>
                    <a:pt x="4952" y="8692"/>
                    <a:pt x="5131" y="8782"/>
                    <a:pt x="5221" y="8872"/>
                  </a:cubicBezTo>
                  <a:cubicBezTo>
                    <a:pt x="5333" y="8961"/>
                    <a:pt x="5422" y="9051"/>
                    <a:pt x="5422" y="9163"/>
                  </a:cubicBezTo>
                  <a:cubicBezTo>
                    <a:pt x="5512" y="9051"/>
                    <a:pt x="5512" y="8961"/>
                    <a:pt x="5601" y="8872"/>
                  </a:cubicBezTo>
                  <a:cubicBezTo>
                    <a:pt x="5422" y="8692"/>
                    <a:pt x="5131" y="8491"/>
                    <a:pt x="4862" y="8312"/>
                  </a:cubicBezTo>
                  <a:cubicBezTo>
                    <a:pt x="4661" y="8222"/>
                    <a:pt x="4481" y="8043"/>
                    <a:pt x="4302" y="7841"/>
                  </a:cubicBezTo>
                  <a:cubicBezTo>
                    <a:pt x="4100" y="7751"/>
                    <a:pt x="3921" y="7662"/>
                    <a:pt x="3742" y="7483"/>
                  </a:cubicBezTo>
                  <a:cubicBezTo>
                    <a:pt x="3742" y="7371"/>
                    <a:pt x="3742" y="7371"/>
                    <a:pt x="3652" y="7371"/>
                  </a:cubicBezTo>
                  <a:cubicBezTo>
                    <a:pt x="3652" y="6811"/>
                    <a:pt x="3652" y="6363"/>
                    <a:pt x="3540" y="5802"/>
                  </a:cubicBezTo>
                  <a:lnTo>
                    <a:pt x="3540" y="5802"/>
                  </a:lnTo>
                  <a:cubicBezTo>
                    <a:pt x="3832" y="5892"/>
                    <a:pt x="4011" y="5982"/>
                    <a:pt x="4302" y="6071"/>
                  </a:cubicBezTo>
                  <a:cubicBezTo>
                    <a:pt x="4481" y="6161"/>
                    <a:pt x="4571" y="6251"/>
                    <a:pt x="4661" y="6251"/>
                  </a:cubicBezTo>
                  <a:cubicBezTo>
                    <a:pt x="5333" y="6631"/>
                    <a:pt x="5781" y="7012"/>
                    <a:pt x="6341" y="7483"/>
                  </a:cubicBezTo>
                  <a:cubicBezTo>
                    <a:pt x="6341" y="7371"/>
                    <a:pt x="6453" y="7281"/>
                    <a:pt x="6453" y="7191"/>
                  </a:cubicBezTo>
                  <a:cubicBezTo>
                    <a:pt x="6341" y="7102"/>
                    <a:pt x="6162" y="7012"/>
                    <a:pt x="6072" y="6923"/>
                  </a:cubicBezTo>
                  <a:cubicBezTo>
                    <a:pt x="5893" y="6721"/>
                    <a:pt x="5691" y="6631"/>
                    <a:pt x="5601" y="6452"/>
                  </a:cubicBezTo>
                  <a:cubicBezTo>
                    <a:pt x="5333" y="6363"/>
                    <a:pt x="5041" y="6251"/>
                    <a:pt x="4862" y="6071"/>
                  </a:cubicBezTo>
                  <a:cubicBezTo>
                    <a:pt x="4773" y="6071"/>
                    <a:pt x="4661" y="5982"/>
                    <a:pt x="4661" y="5982"/>
                  </a:cubicBezTo>
                  <a:cubicBezTo>
                    <a:pt x="4481" y="5892"/>
                    <a:pt x="4392" y="5892"/>
                    <a:pt x="4302" y="5802"/>
                  </a:cubicBezTo>
                  <a:cubicBezTo>
                    <a:pt x="4011" y="5690"/>
                    <a:pt x="3652" y="5511"/>
                    <a:pt x="3540" y="5242"/>
                  </a:cubicBezTo>
                  <a:lnTo>
                    <a:pt x="3451" y="5242"/>
                  </a:lnTo>
                  <a:cubicBezTo>
                    <a:pt x="3451" y="4682"/>
                    <a:pt x="3451" y="4122"/>
                    <a:pt x="3361" y="3652"/>
                  </a:cubicBezTo>
                  <a:lnTo>
                    <a:pt x="3361" y="3652"/>
                  </a:lnTo>
                  <a:cubicBezTo>
                    <a:pt x="3742" y="3921"/>
                    <a:pt x="4212" y="4212"/>
                    <a:pt x="4661" y="4481"/>
                  </a:cubicBezTo>
                  <a:cubicBezTo>
                    <a:pt x="4952" y="4570"/>
                    <a:pt x="5131" y="4682"/>
                    <a:pt x="5333" y="4772"/>
                  </a:cubicBezTo>
                  <a:cubicBezTo>
                    <a:pt x="5512" y="4862"/>
                    <a:pt x="5691" y="5041"/>
                    <a:pt x="5781" y="5130"/>
                  </a:cubicBezTo>
                  <a:cubicBezTo>
                    <a:pt x="5982" y="5242"/>
                    <a:pt x="6162" y="5422"/>
                    <a:pt x="6341" y="5601"/>
                  </a:cubicBezTo>
                  <a:cubicBezTo>
                    <a:pt x="6542" y="5690"/>
                    <a:pt x="6632" y="5802"/>
                    <a:pt x="6722" y="5982"/>
                  </a:cubicBezTo>
                  <a:lnTo>
                    <a:pt x="6722" y="5601"/>
                  </a:lnTo>
                  <a:lnTo>
                    <a:pt x="6632" y="5511"/>
                  </a:lnTo>
                  <a:cubicBezTo>
                    <a:pt x="6542" y="5332"/>
                    <a:pt x="6453" y="5242"/>
                    <a:pt x="6251" y="5130"/>
                  </a:cubicBezTo>
                  <a:cubicBezTo>
                    <a:pt x="6162" y="5041"/>
                    <a:pt x="5982" y="4951"/>
                    <a:pt x="5781" y="4862"/>
                  </a:cubicBezTo>
                  <a:cubicBezTo>
                    <a:pt x="5691" y="4772"/>
                    <a:pt x="5601" y="4682"/>
                    <a:pt x="5422" y="4570"/>
                  </a:cubicBezTo>
                  <a:cubicBezTo>
                    <a:pt x="4773" y="4122"/>
                    <a:pt x="3921" y="3741"/>
                    <a:pt x="3272" y="3181"/>
                  </a:cubicBezTo>
                  <a:lnTo>
                    <a:pt x="3272" y="3092"/>
                  </a:lnTo>
                  <a:cubicBezTo>
                    <a:pt x="3182" y="2621"/>
                    <a:pt x="3092" y="2151"/>
                    <a:pt x="2980" y="1591"/>
                  </a:cubicBezTo>
                  <a:lnTo>
                    <a:pt x="2980" y="1591"/>
                  </a:lnTo>
                  <a:cubicBezTo>
                    <a:pt x="3182" y="1770"/>
                    <a:pt x="3272" y="1882"/>
                    <a:pt x="3451" y="1972"/>
                  </a:cubicBezTo>
                  <a:cubicBezTo>
                    <a:pt x="3742" y="2061"/>
                    <a:pt x="4011" y="2151"/>
                    <a:pt x="4302" y="2240"/>
                  </a:cubicBezTo>
                  <a:cubicBezTo>
                    <a:pt x="4661" y="2442"/>
                    <a:pt x="5041" y="2621"/>
                    <a:pt x="5512" y="2711"/>
                  </a:cubicBezTo>
                  <a:cubicBezTo>
                    <a:pt x="5333" y="2621"/>
                    <a:pt x="5221" y="2442"/>
                    <a:pt x="5041" y="2240"/>
                  </a:cubicBezTo>
                  <a:cubicBezTo>
                    <a:pt x="4952" y="2151"/>
                    <a:pt x="4862" y="2151"/>
                    <a:pt x="4773" y="2151"/>
                  </a:cubicBezTo>
                  <a:cubicBezTo>
                    <a:pt x="4481" y="1972"/>
                    <a:pt x="4100" y="1770"/>
                    <a:pt x="3742" y="1680"/>
                  </a:cubicBezTo>
                  <a:cubicBezTo>
                    <a:pt x="3540" y="1591"/>
                    <a:pt x="3361" y="1501"/>
                    <a:pt x="3182" y="1322"/>
                  </a:cubicBezTo>
                  <a:lnTo>
                    <a:pt x="3092" y="1322"/>
                  </a:lnTo>
                  <a:lnTo>
                    <a:pt x="2891" y="1120"/>
                  </a:lnTo>
                  <a:cubicBezTo>
                    <a:pt x="2801" y="851"/>
                    <a:pt x="2711" y="471"/>
                    <a:pt x="2622" y="202"/>
                  </a:cubicBezTo>
                  <a:cubicBezTo>
                    <a:pt x="2532" y="202"/>
                    <a:pt x="2420" y="90"/>
                    <a:pt x="2331" y="0"/>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79"/>
            <p:cNvSpPr/>
            <p:nvPr/>
          </p:nvSpPr>
          <p:spPr>
            <a:xfrm>
              <a:off x="4575350" y="5382600"/>
              <a:ext cx="117075" cy="291800"/>
            </a:xfrm>
            <a:custGeom>
              <a:avLst/>
              <a:gdLst/>
              <a:ahLst/>
              <a:cxnLst/>
              <a:rect l="l" t="t" r="r" b="b"/>
              <a:pathLst>
                <a:path w="4683" h="11672" extrusionOk="0">
                  <a:moveTo>
                    <a:pt x="1" y="0"/>
                  </a:moveTo>
                  <a:cubicBezTo>
                    <a:pt x="852" y="3271"/>
                    <a:pt x="1322" y="9252"/>
                    <a:pt x="1412" y="10171"/>
                  </a:cubicBezTo>
                  <a:cubicBezTo>
                    <a:pt x="1412" y="10641"/>
                    <a:pt x="1502" y="11202"/>
                    <a:pt x="1591" y="11582"/>
                  </a:cubicBezTo>
                  <a:lnTo>
                    <a:pt x="1591" y="11672"/>
                  </a:lnTo>
                  <a:cubicBezTo>
                    <a:pt x="2151" y="10081"/>
                    <a:pt x="4683" y="7751"/>
                    <a:pt x="4392" y="5332"/>
                  </a:cubicBezTo>
                  <a:cubicBezTo>
                    <a:pt x="4123" y="3831"/>
                    <a:pt x="2532" y="1411"/>
                    <a:pt x="1" y="0"/>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79"/>
            <p:cNvSpPr/>
            <p:nvPr/>
          </p:nvSpPr>
          <p:spPr>
            <a:xfrm>
              <a:off x="4575350" y="5382600"/>
              <a:ext cx="109800" cy="289575"/>
            </a:xfrm>
            <a:custGeom>
              <a:avLst/>
              <a:gdLst/>
              <a:ahLst/>
              <a:cxnLst/>
              <a:rect l="l" t="t" r="r" b="b"/>
              <a:pathLst>
                <a:path w="4392" h="11583" extrusionOk="0">
                  <a:moveTo>
                    <a:pt x="1" y="0"/>
                  </a:moveTo>
                  <a:lnTo>
                    <a:pt x="1" y="0"/>
                  </a:lnTo>
                  <a:cubicBezTo>
                    <a:pt x="90" y="381"/>
                    <a:pt x="202" y="762"/>
                    <a:pt x="292" y="1120"/>
                  </a:cubicBezTo>
                  <a:cubicBezTo>
                    <a:pt x="292" y="1322"/>
                    <a:pt x="381" y="1411"/>
                    <a:pt x="381" y="1591"/>
                  </a:cubicBezTo>
                  <a:lnTo>
                    <a:pt x="381" y="1770"/>
                  </a:lnTo>
                  <a:lnTo>
                    <a:pt x="381" y="1882"/>
                  </a:lnTo>
                  <a:cubicBezTo>
                    <a:pt x="852" y="3921"/>
                    <a:pt x="1031" y="6452"/>
                    <a:pt x="1210" y="8222"/>
                  </a:cubicBezTo>
                  <a:lnTo>
                    <a:pt x="1210" y="8401"/>
                  </a:lnTo>
                  <a:cubicBezTo>
                    <a:pt x="1210" y="8491"/>
                    <a:pt x="1322" y="8603"/>
                    <a:pt x="1322" y="8603"/>
                  </a:cubicBezTo>
                  <a:lnTo>
                    <a:pt x="1322" y="8692"/>
                  </a:lnTo>
                  <a:lnTo>
                    <a:pt x="1322" y="9163"/>
                  </a:lnTo>
                  <a:lnTo>
                    <a:pt x="1322" y="9252"/>
                  </a:lnTo>
                  <a:lnTo>
                    <a:pt x="1322" y="9342"/>
                  </a:lnTo>
                  <a:cubicBezTo>
                    <a:pt x="1412" y="9723"/>
                    <a:pt x="1412" y="9992"/>
                    <a:pt x="1412" y="10171"/>
                  </a:cubicBezTo>
                  <a:cubicBezTo>
                    <a:pt x="1412" y="10641"/>
                    <a:pt x="1502" y="11202"/>
                    <a:pt x="1591" y="11582"/>
                  </a:cubicBezTo>
                  <a:lnTo>
                    <a:pt x="1591" y="10462"/>
                  </a:lnTo>
                  <a:lnTo>
                    <a:pt x="1591" y="10283"/>
                  </a:lnTo>
                  <a:lnTo>
                    <a:pt x="1591" y="10081"/>
                  </a:lnTo>
                  <a:cubicBezTo>
                    <a:pt x="1681" y="10081"/>
                    <a:pt x="1681" y="10171"/>
                    <a:pt x="1770" y="10171"/>
                  </a:cubicBezTo>
                  <a:cubicBezTo>
                    <a:pt x="1770" y="10283"/>
                    <a:pt x="1882" y="10283"/>
                    <a:pt x="1972" y="10373"/>
                  </a:cubicBezTo>
                  <a:lnTo>
                    <a:pt x="2062" y="10373"/>
                  </a:lnTo>
                  <a:lnTo>
                    <a:pt x="2062" y="10462"/>
                  </a:lnTo>
                  <a:cubicBezTo>
                    <a:pt x="2151" y="10552"/>
                    <a:pt x="2151" y="10552"/>
                    <a:pt x="2241" y="10552"/>
                  </a:cubicBezTo>
                  <a:lnTo>
                    <a:pt x="2241" y="10462"/>
                  </a:lnTo>
                  <a:lnTo>
                    <a:pt x="2241" y="10373"/>
                  </a:lnTo>
                  <a:cubicBezTo>
                    <a:pt x="2241" y="10283"/>
                    <a:pt x="2151" y="10283"/>
                    <a:pt x="2151" y="10171"/>
                  </a:cubicBezTo>
                  <a:cubicBezTo>
                    <a:pt x="2062" y="10171"/>
                    <a:pt x="1972" y="10081"/>
                    <a:pt x="1972" y="9992"/>
                  </a:cubicBezTo>
                  <a:cubicBezTo>
                    <a:pt x="1882" y="9902"/>
                    <a:pt x="1770" y="9902"/>
                    <a:pt x="1681" y="9813"/>
                  </a:cubicBezTo>
                  <a:lnTo>
                    <a:pt x="1591" y="9813"/>
                  </a:lnTo>
                  <a:cubicBezTo>
                    <a:pt x="1591" y="9723"/>
                    <a:pt x="1591" y="9723"/>
                    <a:pt x="1502" y="9723"/>
                  </a:cubicBezTo>
                  <a:cubicBezTo>
                    <a:pt x="1502" y="9342"/>
                    <a:pt x="1502" y="8961"/>
                    <a:pt x="1412" y="8603"/>
                  </a:cubicBezTo>
                  <a:lnTo>
                    <a:pt x="1412" y="7931"/>
                  </a:lnTo>
                  <a:cubicBezTo>
                    <a:pt x="1681" y="8222"/>
                    <a:pt x="1972" y="8312"/>
                    <a:pt x="2331" y="8491"/>
                  </a:cubicBezTo>
                  <a:cubicBezTo>
                    <a:pt x="2331" y="8491"/>
                    <a:pt x="2443" y="8603"/>
                    <a:pt x="2532" y="8603"/>
                  </a:cubicBezTo>
                  <a:cubicBezTo>
                    <a:pt x="2622" y="8692"/>
                    <a:pt x="2801" y="8782"/>
                    <a:pt x="2891" y="8872"/>
                  </a:cubicBezTo>
                  <a:cubicBezTo>
                    <a:pt x="3003" y="8961"/>
                    <a:pt x="3092" y="9051"/>
                    <a:pt x="3092" y="9163"/>
                  </a:cubicBezTo>
                  <a:cubicBezTo>
                    <a:pt x="3182" y="9051"/>
                    <a:pt x="3182" y="8961"/>
                    <a:pt x="3271" y="8872"/>
                  </a:cubicBezTo>
                  <a:cubicBezTo>
                    <a:pt x="3092" y="8692"/>
                    <a:pt x="2801" y="8491"/>
                    <a:pt x="2532" y="8312"/>
                  </a:cubicBezTo>
                  <a:cubicBezTo>
                    <a:pt x="2331" y="8222"/>
                    <a:pt x="2151" y="8043"/>
                    <a:pt x="1972" y="7841"/>
                  </a:cubicBezTo>
                  <a:cubicBezTo>
                    <a:pt x="1770" y="7751"/>
                    <a:pt x="1591" y="7662"/>
                    <a:pt x="1412" y="7483"/>
                  </a:cubicBezTo>
                  <a:cubicBezTo>
                    <a:pt x="1412" y="7371"/>
                    <a:pt x="1412" y="7371"/>
                    <a:pt x="1322" y="7371"/>
                  </a:cubicBezTo>
                  <a:cubicBezTo>
                    <a:pt x="1322" y="6811"/>
                    <a:pt x="1322" y="6363"/>
                    <a:pt x="1210" y="5802"/>
                  </a:cubicBezTo>
                  <a:lnTo>
                    <a:pt x="1210" y="5802"/>
                  </a:lnTo>
                  <a:cubicBezTo>
                    <a:pt x="1502" y="5892"/>
                    <a:pt x="1681" y="5982"/>
                    <a:pt x="1972" y="6071"/>
                  </a:cubicBezTo>
                  <a:cubicBezTo>
                    <a:pt x="2151" y="6161"/>
                    <a:pt x="2241" y="6251"/>
                    <a:pt x="2331" y="6251"/>
                  </a:cubicBezTo>
                  <a:cubicBezTo>
                    <a:pt x="3003" y="6631"/>
                    <a:pt x="3451" y="7012"/>
                    <a:pt x="4011" y="7483"/>
                  </a:cubicBezTo>
                  <a:cubicBezTo>
                    <a:pt x="4011" y="7371"/>
                    <a:pt x="4123" y="7281"/>
                    <a:pt x="4123" y="7191"/>
                  </a:cubicBezTo>
                  <a:cubicBezTo>
                    <a:pt x="4011" y="7102"/>
                    <a:pt x="3832" y="7012"/>
                    <a:pt x="3742" y="6923"/>
                  </a:cubicBezTo>
                  <a:cubicBezTo>
                    <a:pt x="3563" y="6721"/>
                    <a:pt x="3361" y="6631"/>
                    <a:pt x="3271" y="6452"/>
                  </a:cubicBezTo>
                  <a:cubicBezTo>
                    <a:pt x="3003" y="6363"/>
                    <a:pt x="2711" y="6251"/>
                    <a:pt x="2532" y="6071"/>
                  </a:cubicBezTo>
                  <a:cubicBezTo>
                    <a:pt x="2443" y="6071"/>
                    <a:pt x="2331" y="5982"/>
                    <a:pt x="2331" y="5982"/>
                  </a:cubicBezTo>
                  <a:cubicBezTo>
                    <a:pt x="2151" y="5892"/>
                    <a:pt x="2062" y="5892"/>
                    <a:pt x="1972" y="5802"/>
                  </a:cubicBezTo>
                  <a:cubicBezTo>
                    <a:pt x="1681" y="5690"/>
                    <a:pt x="1322" y="5511"/>
                    <a:pt x="1210" y="5242"/>
                  </a:cubicBezTo>
                  <a:lnTo>
                    <a:pt x="1121" y="5242"/>
                  </a:lnTo>
                  <a:cubicBezTo>
                    <a:pt x="1121" y="4682"/>
                    <a:pt x="1121" y="4122"/>
                    <a:pt x="1031" y="3652"/>
                  </a:cubicBezTo>
                  <a:lnTo>
                    <a:pt x="1031" y="3652"/>
                  </a:lnTo>
                  <a:cubicBezTo>
                    <a:pt x="1412" y="3921"/>
                    <a:pt x="1882" y="4212"/>
                    <a:pt x="2331" y="4481"/>
                  </a:cubicBezTo>
                  <a:cubicBezTo>
                    <a:pt x="2622" y="4570"/>
                    <a:pt x="2801" y="4682"/>
                    <a:pt x="3003" y="4772"/>
                  </a:cubicBezTo>
                  <a:cubicBezTo>
                    <a:pt x="3182" y="4862"/>
                    <a:pt x="3361" y="5041"/>
                    <a:pt x="3451" y="5130"/>
                  </a:cubicBezTo>
                  <a:cubicBezTo>
                    <a:pt x="3652" y="5242"/>
                    <a:pt x="3832" y="5422"/>
                    <a:pt x="4011" y="5601"/>
                  </a:cubicBezTo>
                  <a:cubicBezTo>
                    <a:pt x="4212" y="5690"/>
                    <a:pt x="4302" y="5802"/>
                    <a:pt x="4392" y="5982"/>
                  </a:cubicBezTo>
                  <a:lnTo>
                    <a:pt x="4392" y="5601"/>
                  </a:lnTo>
                  <a:lnTo>
                    <a:pt x="4302" y="5511"/>
                  </a:lnTo>
                  <a:cubicBezTo>
                    <a:pt x="4212" y="5332"/>
                    <a:pt x="4123" y="5242"/>
                    <a:pt x="3921" y="5130"/>
                  </a:cubicBezTo>
                  <a:cubicBezTo>
                    <a:pt x="3832" y="5041"/>
                    <a:pt x="3652" y="4951"/>
                    <a:pt x="3451" y="4862"/>
                  </a:cubicBezTo>
                  <a:cubicBezTo>
                    <a:pt x="3361" y="4772"/>
                    <a:pt x="3271" y="4682"/>
                    <a:pt x="3092" y="4570"/>
                  </a:cubicBezTo>
                  <a:cubicBezTo>
                    <a:pt x="2443" y="4122"/>
                    <a:pt x="1591" y="3741"/>
                    <a:pt x="942" y="3181"/>
                  </a:cubicBezTo>
                  <a:lnTo>
                    <a:pt x="942" y="3092"/>
                  </a:lnTo>
                  <a:cubicBezTo>
                    <a:pt x="852" y="2621"/>
                    <a:pt x="762" y="2151"/>
                    <a:pt x="650" y="1591"/>
                  </a:cubicBezTo>
                  <a:lnTo>
                    <a:pt x="650" y="1591"/>
                  </a:lnTo>
                  <a:cubicBezTo>
                    <a:pt x="852" y="1770"/>
                    <a:pt x="942" y="1882"/>
                    <a:pt x="1121" y="1972"/>
                  </a:cubicBezTo>
                  <a:cubicBezTo>
                    <a:pt x="1412" y="2061"/>
                    <a:pt x="1681" y="2151"/>
                    <a:pt x="1972" y="2240"/>
                  </a:cubicBezTo>
                  <a:cubicBezTo>
                    <a:pt x="2331" y="2442"/>
                    <a:pt x="2711" y="2621"/>
                    <a:pt x="3182" y="2711"/>
                  </a:cubicBezTo>
                  <a:cubicBezTo>
                    <a:pt x="3003" y="2621"/>
                    <a:pt x="2891" y="2442"/>
                    <a:pt x="2711" y="2240"/>
                  </a:cubicBezTo>
                  <a:cubicBezTo>
                    <a:pt x="2622" y="2151"/>
                    <a:pt x="2532" y="2151"/>
                    <a:pt x="2443" y="2151"/>
                  </a:cubicBezTo>
                  <a:cubicBezTo>
                    <a:pt x="2151" y="1972"/>
                    <a:pt x="1770" y="1770"/>
                    <a:pt x="1412" y="1680"/>
                  </a:cubicBezTo>
                  <a:cubicBezTo>
                    <a:pt x="1210" y="1591"/>
                    <a:pt x="1031" y="1501"/>
                    <a:pt x="852" y="1322"/>
                  </a:cubicBezTo>
                  <a:lnTo>
                    <a:pt x="762" y="1322"/>
                  </a:lnTo>
                  <a:lnTo>
                    <a:pt x="561" y="1120"/>
                  </a:lnTo>
                  <a:cubicBezTo>
                    <a:pt x="471" y="851"/>
                    <a:pt x="381" y="471"/>
                    <a:pt x="292" y="202"/>
                  </a:cubicBezTo>
                  <a:cubicBezTo>
                    <a:pt x="202" y="202"/>
                    <a:pt x="90" y="90"/>
                    <a:pt x="1"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79"/>
            <p:cNvSpPr/>
            <p:nvPr/>
          </p:nvSpPr>
          <p:spPr>
            <a:xfrm>
              <a:off x="4930450" y="5359625"/>
              <a:ext cx="53225" cy="105375"/>
            </a:xfrm>
            <a:custGeom>
              <a:avLst/>
              <a:gdLst/>
              <a:ahLst/>
              <a:cxnLst/>
              <a:rect l="l" t="t" r="r" b="b"/>
              <a:pathLst>
                <a:path w="2129" h="4215" extrusionOk="0">
                  <a:moveTo>
                    <a:pt x="0" y="1"/>
                  </a:moveTo>
                  <a:lnTo>
                    <a:pt x="0" y="1"/>
                  </a:lnTo>
                  <a:cubicBezTo>
                    <a:pt x="0" y="1"/>
                    <a:pt x="1299" y="2689"/>
                    <a:pt x="1120" y="4190"/>
                  </a:cubicBezTo>
                  <a:cubicBezTo>
                    <a:pt x="1362" y="4208"/>
                    <a:pt x="1533" y="4215"/>
                    <a:pt x="1652" y="4215"/>
                  </a:cubicBezTo>
                  <a:cubicBezTo>
                    <a:pt x="2128" y="4215"/>
                    <a:pt x="1770" y="4100"/>
                    <a:pt x="1770" y="4100"/>
                  </a:cubicBezTo>
                  <a:cubicBezTo>
                    <a:pt x="1770" y="4100"/>
                    <a:pt x="1860" y="650"/>
                    <a:pt x="1770" y="449"/>
                  </a:cubicBezTo>
                  <a:cubicBezTo>
                    <a:pt x="1568" y="269"/>
                    <a:pt x="0" y="1"/>
                    <a:pt x="0"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79"/>
            <p:cNvSpPr/>
            <p:nvPr/>
          </p:nvSpPr>
          <p:spPr>
            <a:xfrm>
              <a:off x="4745625" y="5991875"/>
              <a:ext cx="506875" cy="184950"/>
            </a:xfrm>
            <a:custGeom>
              <a:avLst/>
              <a:gdLst/>
              <a:ahLst/>
              <a:cxnLst/>
              <a:rect l="l" t="t" r="r" b="b"/>
              <a:pathLst>
                <a:path w="20275" h="7398" extrusionOk="0">
                  <a:moveTo>
                    <a:pt x="19284" y="0"/>
                  </a:moveTo>
                  <a:cubicBezTo>
                    <a:pt x="18225" y="0"/>
                    <a:pt x="1031" y="1594"/>
                    <a:pt x="1031" y="1594"/>
                  </a:cubicBezTo>
                  <a:cubicBezTo>
                    <a:pt x="1031" y="1594"/>
                    <a:pt x="0" y="2154"/>
                    <a:pt x="202" y="2804"/>
                  </a:cubicBezTo>
                  <a:cubicBezTo>
                    <a:pt x="471" y="3543"/>
                    <a:pt x="3361" y="7083"/>
                    <a:pt x="8312" y="7374"/>
                  </a:cubicBezTo>
                  <a:cubicBezTo>
                    <a:pt x="8603" y="7390"/>
                    <a:pt x="8889" y="7397"/>
                    <a:pt x="9170" y="7397"/>
                  </a:cubicBezTo>
                  <a:cubicBezTo>
                    <a:pt x="13670" y="7397"/>
                    <a:pt x="16868" y="5470"/>
                    <a:pt x="17923" y="4753"/>
                  </a:cubicBezTo>
                  <a:cubicBezTo>
                    <a:pt x="19043" y="3924"/>
                    <a:pt x="19894" y="2244"/>
                    <a:pt x="20073" y="1594"/>
                  </a:cubicBezTo>
                  <a:cubicBezTo>
                    <a:pt x="20275" y="832"/>
                    <a:pt x="19513" y="183"/>
                    <a:pt x="19334" y="3"/>
                  </a:cubicBezTo>
                  <a:cubicBezTo>
                    <a:pt x="19329" y="1"/>
                    <a:pt x="19312" y="0"/>
                    <a:pt x="19284" y="0"/>
                  </a:cubicBezTo>
                  <a:close/>
                </a:path>
              </a:pathLst>
            </a:custGeom>
            <a:solidFill>
              <a:srgbClr val="F1B400"/>
            </a:solidFill>
            <a:ln w="9525" cap="flat" cmpd="sng">
              <a:solidFill>
                <a:srgbClr val="F1B400"/>
              </a:solidFill>
              <a:prstDash val="solid"/>
              <a:miter lim="224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79"/>
            <p:cNvSpPr/>
            <p:nvPr/>
          </p:nvSpPr>
          <p:spPr>
            <a:xfrm>
              <a:off x="4652650" y="5864725"/>
              <a:ext cx="681075" cy="184975"/>
            </a:xfrm>
            <a:custGeom>
              <a:avLst/>
              <a:gdLst/>
              <a:ahLst/>
              <a:cxnLst/>
              <a:rect l="l" t="t" r="r" b="b"/>
              <a:pathLst>
                <a:path w="27243" h="7399" extrusionOk="0">
                  <a:moveTo>
                    <a:pt x="25964" y="0"/>
                  </a:moveTo>
                  <a:cubicBezTo>
                    <a:pt x="21241" y="0"/>
                    <a:pt x="1591" y="878"/>
                    <a:pt x="1591" y="878"/>
                  </a:cubicBezTo>
                  <a:cubicBezTo>
                    <a:pt x="1591" y="878"/>
                    <a:pt x="0" y="967"/>
                    <a:pt x="0" y="1908"/>
                  </a:cubicBezTo>
                  <a:cubicBezTo>
                    <a:pt x="0" y="2760"/>
                    <a:pt x="179" y="5560"/>
                    <a:pt x="1389" y="6299"/>
                  </a:cubicBezTo>
                  <a:cubicBezTo>
                    <a:pt x="2481" y="6910"/>
                    <a:pt x="6874" y="7398"/>
                    <a:pt x="10945" y="7398"/>
                  </a:cubicBezTo>
                  <a:cubicBezTo>
                    <a:pt x="11803" y="7398"/>
                    <a:pt x="12647" y="7377"/>
                    <a:pt x="13442" y="7330"/>
                  </a:cubicBezTo>
                  <a:cubicBezTo>
                    <a:pt x="18012" y="7039"/>
                    <a:pt x="24554" y="6120"/>
                    <a:pt x="25674" y="5358"/>
                  </a:cubicBezTo>
                  <a:cubicBezTo>
                    <a:pt x="26682" y="4529"/>
                    <a:pt x="26973" y="2760"/>
                    <a:pt x="27063" y="1908"/>
                  </a:cubicBezTo>
                  <a:cubicBezTo>
                    <a:pt x="27242" y="967"/>
                    <a:pt x="27242" y="318"/>
                    <a:pt x="26973" y="49"/>
                  </a:cubicBezTo>
                  <a:cubicBezTo>
                    <a:pt x="26940" y="15"/>
                    <a:pt x="26578" y="0"/>
                    <a:pt x="25964"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79"/>
            <p:cNvSpPr/>
            <p:nvPr/>
          </p:nvSpPr>
          <p:spPr>
            <a:xfrm>
              <a:off x="4652650" y="5881600"/>
              <a:ext cx="681075" cy="168100"/>
            </a:xfrm>
            <a:custGeom>
              <a:avLst/>
              <a:gdLst/>
              <a:ahLst/>
              <a:cxnLst/>
              <a:rect l="l" t="t" r="r" b="b"/>
              <a:pathLst>
                <a:path w="27243" h="6724" extrusionOk="0">
                  <a:moveTo>
                    <a:pt x="27050" y="0"/>
                  </a:moveTo>
                  <a:cubicBezTo>
                    <a:pt x="26880" y="0"/>
                    <a:pt x="26682" y="164"/>
                    <a:pt x="26682" y="404"/>
                  </a:cubicBezTo>
                  <a:cubicBezTo>
                    <a:pt x="26593" y="673"/>
                    <a:pt x="26593" y="1054"/>
                    <a:pt x="26503" y="1323"/>
                  </a:cubicBezTo>
                  <a:cubicBezTo>
                    <a:pt x="26324" y="2174"/>
                    <a:pt x="25674" y="2533"/>
                    <a:pt x="24733" y="2913"/>
                  </a:cubicBezTo>
                  <a:cubicBezTo>
                    <a:pt x="23703" y="3384"/>
                    <a:pt x="22493" y="3563"/>
                    <a:pt x="21373" y="3765"/>
                  </a:cubicBezTo>
                  <a:cubicBezTo>
                    <a:pt x="18752" y="4325"/>
                    <a:pt x="16041" y="4325"/>
                    <a:pt x="13352" y="4414"/>
                  </a:cubicBezTo>
                  <a:cubicBezTo>
                    <a:pt x="12864" y="4432"/>
                    <a:pt x="12373" y="4440"/>
                    <a:pt x="11880" y="4440"/>
                  </a:cubicBezTo>
                  <a:cubicBezTo>
                    <a:pt x="9910" y="4440"/>
                    <a:pt x="7913" y="4325"/>
                    <a:pt x="5959" y="4325"/>
                  </a:cubicBezTo>
                  <a:cubicBezTo>
                    <a:pt x="5292" y="4325"/>
                    <a:pt x="4652" y="4379"/>
                    <a:pt x="4024" y="4379"/>
                  </a:cubicBezTo>
                  <a:cubicBezTo>
                    <a:pt x="3514" y="4379"/>
                    <a:pt x="3011" y="4343"/>
                    <a:pt x="2509" y="4213"/>
                  </a:cubicBezTo>
                  <a:cubicBezTo>
                    <a:pt x="1300" y="3944"/>
                    <a:pt x="359" y="2353"/>
                    <a:pt x="269" y="1233"/>
                  </a:cubicBezTo>
                  <a:cubicBezTo>
                    <a:pt x="179" y="1144"/>
                    <a:pt x="179" y="964"/>
                    <a:pt x="90" y="852"/>
                  </a:cubicBezTo>
                  <a:cubicBezTo>
                    <a:pt x="0" y="964"/>
                    <a:pt x="0" y="1054"/>
                    <a:pt x="0" y="1233"/>
                  </a:cubicBezTo>
                  <a:cubicBezTo>
                    <a:pt x="0" y="2085"/>
                    <a:pt x="179" y="4885"/>
                    <a:pt x="1389" y="5624"/>
                  </a:cubicBezTo>
                  <a:cubicBezTo>
                    <a:pt x="2481" y="6235"/>
                    <a:pt x="6874" y="6723"/>
                    <a:pt x="10945" y="6723"/>
                  </a:cubicBezTo>
                  <a:cubicBezTo>
                    <a:pt x="11803" y="6723"/>
                    <a:pt x="12647" y="6702"/>
                    <a:pt x="13442" y="6655"/>
                  </a:cubicBezTo>
                  <a:cubicBezTo>
                    <a:pt x="18012" y="6364"/>
                    <a:pt x="24554" y="5445"/>
                    <a:pt x="25674" y="4683"/>
                  </a:cubicBezTo>
                  <a:cubicBezTo>
                    <a:pt x="26682" y="3854"/>
                    <a:pt x="26973" y="2085"/>
                    <a:pt x="27063" y="1233"/>
                  </a:cubicBezTo>
                  <a:cubicBezTo>
                    <a:pt x="27153" y="763"/>
                    <a:pt x="27242" y="292"/>
                    <a:pt x="27153" y="23"/>
                  </a:cubicBezTo>
                  <a:cubicBezTo>
                    <a:pt x="27121" y="8"/>
                    <a:pt x="27086" y="0"/>
                    <a:pt x="27050" y="0"/>
                  </a:cubicBezTo>
                  <a:close/>
                </a:path>
              </a:pathLst>
            </a:custGeom>
            <a:solidFill>
              <a:srgbClr val="F1B400"/>
            </a:solidFill>
            <a:ln w="9525" cap="flat" cmpd="sng">
              <a:solidFill>
                <a:srgbClr val="F1B400"/>
              </a:solidFill>
              <a:prstDash val="solid"/>
              <a:miter lim="224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79"/>
            <p:cNvSpPr/>
            <p:nvPr/>
          </p:nvSpPr>
          <p:spPr>
            <a:xfrm>
              <a:off x="4748425" y="6026675"/>
              <a:ext cx="499050" cy="132525"/>
            </a:xfrm>
            <a:custGeom>
              <a:avLst/>
              <a:gdLst/>
              <a:ahLst/>
              <a:cxnLst/>
              <a:rect l="l" t="t" r="r" b="b"/>
              <a:pathLst>
                <a:path w="19962" h="5301" extrusionOk="0">
                  <a:moveTo>
                    <a:pt x="19961" y="0"/>
                  </a:moveTo>
                  <a:cubicBezTo>
                    <a:pt x="18483" y="762"/>
                    <a:pt x="16802" y="1121"/>
                    <a:pt x="15010" y="1412"/>
                  </a:cubicBezTo>
                  <a:cubicBezTo>
                    <a:pt x="14181" y="1501"/>
                    <a:pt x="13330" y="1770"/>
                    <a:pt x="12411" y="1770"/>
                  </a:cubicBezTo>
                  <a:cubicBezTo>
                    <a:pt x="11560" y="1882"/>
                    <a:pt x="10731" y="1882"/>
                    <a:pt x="9790" y="1882"/>
                  </a:cubicBezTo>
                  <a:cubicBezTo>
                    <a:pt x="8020" y="1882"/>
                    <a:pt x="6251" y="1591"/>
                    <a:pt x="4570" y="1322"/>
                  </a:cubicBezTo>
                  <a:cubicBezTo>
                    <a:pt x="3629" y="1210"/>
                    <a:pt x="2801" y="1121"/>
                    <a:pt x="1949" y="1031"/>
                  </a:cubicBezTo>
                  <a:cubicBezTo>
                    <a:pt x="1389" y="1031"/>
                    <a:pt x="829" y="852"/>
                    <a:pt x="269" y="762"/>
                  </a:cubicBezTo>
                  <a:cubicBezTo>
                    <a:pt x="90" y="941"/>
                    <a:pt x="0" y="1121"/>
                    <a:pt x="90" y="1412"/>
                  </a:cubicBezTo>
                  <a:cubicBezTo>
                    <a:pt x="359" y="2151"/>
                    <a:pt x="2509" y="4481"/>
                    <a:pt x="4660" y="5243"/>
                  </a:cubicBezTo>
                  <a:cubicBezTo>
                    <a:pt x="5332" y="5279"/>
                    <a:pt x="6302" y="5300"/>
                    <a:pt x="7314" y="5300"/>
                  </a:cubicBezTo>
                  <a:cubicBezTo>
                    <a:pt x="8831" y="5300"/>
                    <a:pt x="10444" y="5252"/>
                    <a:pt x="11291" y="5131"/>
                  </a:cubicBezTo>
                  <a:cubicBezTo>
                    <a:pt x="13890" y="4772"/>
                    <a:pt x="16511" y="3831"/>
                    <a:pt x="18751" y="2442"/>
                  </a:cubicBezTo>
                  <a:cubicBezTo>
                    <a:pt x="19401" y="1591"/>
                    <a:pt x="19872" y="650"/>
                    <a:pt x="19961" y="202"/>
                  </a:cubicBezTo>
                  <a:lnTo>
                    <a:pt x="19961"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79"/>
            <p:cNvSpPr/>
            <p:nvPr/>
          </p:nvSpPr>
          <p:spPr>
            <a:xfrm>
              <a:off x="4741125" y="5445525"/>
              <a:ext cx="448100" cy="103575"/>
            </a:xfrm>
            <a:custGeom>
              <a:avLst/>
              <a:gdLst/>
              <a:ahLst/>
              <a:cxnLst/>
              <a:rect l="l" t="t" r="r" b="b"/>
              <a:pathLst>
                <a:path w="17924" h="4143" extrusionOk="0">
                  <a:moveTo>
                    <a:pt x="6201" y="1"/>
                  </a:moveTo>
                  <a:cubicBezTo>
                    <a:pt x="5946" y="1"/>
                    <a:pt x="5742" y="5"/>
                    <a:pt x="5602" y="15"/>
                  </a:cubicBezTo>
                  <a:cubicBezTo>
                    <a:pt x="4302" y="104"/>
                    <a:pt x="3361" y="283"/>
                    <a:pt x="2331" y="933"/>
                  </a:cubicBezTo>
                  <a:cubicBezTo>
                    <a:pt x="1211" y="1695"/>
                    <a:pt x="1" y="3846"/>
                    <a:pt x="852" y="4114"/>
                  </a:cubicBezTo>
                  <a:cubicBezTo>
                    <a:pt x="942" y="4134"/>
                    <a:pt x="1212" y="4142"/>
                    <a:pt x="1621" y="4142"/>
                  </a:cubicBezTo>
                  <a:cubicBezTo>
                    <a:pt x="5003" y="4142"/>
                    <a:pt x="17923" y="3554"/>
                    <a:pt x="17923" y="3554"/>
                  </a:cubicBezTo>
                  <a:cubicBezTo>
                    <a:pt x="17923" y="3554"/>
                    <a:pt x="17744" y="2613"/>
                    <a:pt x="17363" y="2165"/>
                  </a:cubicBezTo>
                  <a:cubicBezTo>
                    <a:pt x="16982" y="1695"/>
                    <a:pt x="15974" y="575"/>
                    <a:pt x="14854" y="485"/>
                  </a:cubicBezTo>
                  <a:cubicBezTo>
                    <a:pt x="13855" y="305"/>
                    <a:pt x="8308" y="1"/>
                    <a:pt x="620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79"/>
            <p:cNvSpPr/>
            <p:nvPr/>
          </p:nvSpPr>
          <p:spPr>
            <a:xfrm>
              <a:off x="4755125" y="5450350"/>
              <a:ext cx="434100" cy="96725"/>
            </a:xfrm>
            <a:custGeom>
              <a:avLst/>
              <a:gdLst/>
              <a:ahLst/>
              <a:cxnLst/>
              <a:rect l="l" t="t" r="r" b="b"/>
              <a:pathLst>
                <a:path w="17364" h="3869" extrusionOk="0">
                  <a:moveTo>
                    <a:pt x="3541" y="1"/>
                  </a:moveTo>
                  <a:lnTo>
                    <a:pt x="3541" y="1"/>
                  </a:lnTo>
                  <a:cubicBezTo>
                    <a:pt x="2891" y="90"/>
                    <a:pt x="2331" y="382"/>
                    <a:pt x="1771" y="740"/>
                  </a:cubicBezTo>
                  <a:cubicBezTo>
                    <a:pt x="942" y="1412"/>
                    <a:pt x="1" y="2801"/>
                    <a:pt x="1" y="3451"/>
                  </a:cubicBezTo>
                  <a:cubicBezTo>
                    <a:pt x="116" y="3638"/>
                    <a:pt x="315" y="3705"/>
                    <a:pt x="520" y="3705"/>
                  </a:cubicBezTo>
                  <a:cubicBezTo>
                    <a:pt x="633" y="3705"/>
                    <a:pt x="748" y="3684"/>
                    <a:pt x="852" y="3653"/>
                  </a:cubicBezTo>
                  <a:cubicBezTo>
                    <a:pt x="942" y="3653"/>
                    <a:pt x="1121" y="3541"/>
                    <a:pt x="1211" y="3541"/>
                  </a:cubicBezTo>
                  <a:cubicBezTo>
                    <a:pt x="1412" y="3653"/>
                    <a:pt x="1502" y="3742"/>
                    <a:pt x="1681" y="3832"/>
                  </a:cubicBezTo>
                  <a:cubicBezTo>
                    <a:pt x="1734" y="3858"/>
                    <a:pt x="1796" y="3869"/>
                    <a:pt x="1860" y="3869"/>
                  </a:cubicBezTo>
                  <a:cubicBezTo>
                    <a:pt x="2014" y="3869"/>
                    <a:pt x="2178" y="3805"/>
                    <a:pt x="2241" y="3742"/>
                  </a:cubicBezTo>
                  <a:cubicBezTo>
                    <a:pt x="2533" y="3742"/>
                    <a:pt x="2801" y="3832"/>
                    <a:pt x="2981" y="3832"/>
                  </a:cubicBezTo>
                  <a:cubicBezTo>
                    <a:pt x="3151" y="3850"/>
                    <a:pt x="3325" y="3857"/>
                    <a:pt x="3500" y="3857"/>
                  </a:cubicBezTo>
                  <a:cubicBezTo>
                    <a:pt x="4204" y="3857"/>
                    <a:pt x="4939" y="3742"/>
                    <a:pt x="5602" y="3742"/>
                  </a:cubicBezTo>
                  <a:cubicBezTo>
                    <a:pt x="5975" y="3712"/>
                    <a:pt x="6358" y="3702"/>
                    <a:pt x="6748" y="3702"/>
                  </a:cubicBezTo>
                  <a:cubicBezTo>
                    <a:pt x="7528" y="3702"/>
                    <a:pt x="8335" y="3742"/>
                    <a:pt x="9141" y="3742"/>
                  </a:cubicBezTo>
                  <a:cubicBezTo>
                    <a:pt x="13264" y="3541"/>
                    <a:pt x="17363" y="3361"/>
                    <a:pt x="17363" y="3361"/>
                  </a:cubicBezTo>
                  <a:cubicBezTo>
                    <a:pt x="17363" y="3361"/>
                    <a:pt x="17184" y="2420"/>
                    <a:pt x="16803" y="1972"/>
                  </a:cubicBezTo>
                  <a:cubicBezTo>
                    <a:pt x="16422" y="1502"/>
                    <a:pt x="15504" y="561"/>
                    <a:pt x="14473" y="292"/>
                  </a:cubicBezTo>
                  <a:lnTo>
                    <a:pt x="14473" y="292"/>
                  </a:lnTo>
                  <a:cubicBezTo>
                    <a:pt x="15033" y="740"/>
                    <a:pt x="15593" y="1121"/>
                    <a:pt x="16064" y="1591"/>
                  </a:cubicBezTo>
                  <a:cubicBezTo>
                    <a:pt x="16064" y="1681"/>
                    <a:pt x="16064" y="1681"/>
                    <a:pt x="16154" y="1771"/>
                  </a:cubicBezTo>
                  <a:cubicBezTo>
                    <a:pt x="16064" y="1972"/>
                    <a:pt x="15974" y="2152"/>
                    <a:pt x="15862" y="2241"/>
                  </a:cubicBezTo>
                  <a:cubicBezTo>
                    <a:pt x="15504" y="2331"/>
                    <a:pt x="15123" y="2420"/>
                    <a:pt x="14742" y="2420"/>
                  </a:cubicBezTo>
                  <a:cubicBezTo>
                    <a:pt x="14152" y="2488"/>
                    <a:pt x="13562" y="2510"/>
                    <a:pt x="12972" y="2510"/>
                  </a:cubicBezTo>
                  <a:cubicBezTo>
                    <a:pt x="11792" y="2510"/>
                    <a:pt x="10613" y="2420"/>
                    <a:pt x="9433" y="2420"/>
                  </a:cubicBezTo>
                  <a:cubicBezTo>
                    <a:pt x="8372" y="2420"/>
                    <a:pt x="7352" y="2381"/>
                    <a:pt x="6324" y="2381"/>
                  </a:cubicBezTo>
                  <a:cubicBezTo>
                    <a:pt x="5811" y="2381"/>
                    <a:pt x="5296" y="2390"/>
                    <a:pt x="4773" y="2420"/>
                  </a:cubicBezTo>
                  <a:cubicBezTo>
                    <a:pt x="4347" y="2476"/>
                    <a:pt x="3949" y="2504"/>
                    <a:pt x="3552" y="2504"/>
                  </a:cubicBezTo>
                  <a:cubicBezTo>
                    <a:pt x="3154" y="2504"/>
                    <a:pt x="2757" y="2476"/>
                    <a:pt x="2331" y="2420"/>
                  </a:cubicBezTo>
                  <a:lnTo>
                    <a:pt x="2062" y="2420"/>
                  </a:lnTo>
                  <a:cubicBezTo>
                    <a:pt x="1972" y="2331"/>
                    <a:pt x="1860" y="2241"/>
                    <a:pt x="1771" y="2152"/>
                  </a:cubicBezTo>
                  <a:cubicBezTo>
                    <a:pt x="1681" y="2062"/>
                    <a:pt x="1681" y="2062"/>
                    <a:pt x="1681" y="1972"/>
                  </a:cubicBezTo>
                  <a:lnTo>
                    <a:pt x="1681" y="1591"/>
                  </a:lnTo>
                  <a:cubicBezTo>
                    <a:pt x="1860" y="1300"/>
                    <a:pt x="2062" y="1121"/>
                    <a:pt x="2241" y="942"/>
                  </a:cubicBezTo>
                  <a:cubicBezTo>
                    <a:pt x="2622" y="561"/>
                    <a:pt x="3182" y="382"/>
                    <a:pt x="3541"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79"/>
            <p:cNvSpPr/>
            <p:nvPr/>
          </p:nvSpPr>
          <p:spPr>
            <a:xfrm>
              <a:off x="4692400" y="5523500"/>
              <a:ext cx="580825" cy="146150"/>
            </a:xfrm>
            <a:custGeom>
              <a:avLst/>
              <a:gdLst/>
              <a:ahLst/>
              <a:cxnLst/>
              <a:rect l="l" t="t" r="r" b="b"/>
              <a:pathLst>
                <a:path w="23233" h="5846" extrusionOk="0">
                  <a:moveTo>
                    <a:pt x="19393" y="0"/>
                  </a:moveTo>
                  <a:cubicBezTo>
                    <a:pt x="16997" y="0"/>
                    <a:pt x="13554" y="318"/>
                    <a:pt x="11650" y="435"/>
                  </a:cubicBezTo>
                  <a:cubicBezTo>
                    <a:pt x="11205" y="452"/>
                    <a:pt x="10699" y="460"/>
                    <a:pt x="10157" y="460"/>
                  </a:cubicBezTo>
                  <a:cubicBezTo>
                    <a:pt x="7860" y="460"/>
                    <a:pt x="4917" y="329"/>
                    <a:pt x="3249" y="256"/>
                  </a:cubicBezTo>
                  <a:cubicBezTo>
                    <a:pt x="2689" y="256"/>
                    <a:pt x="2241" y="166"/>
                    <a:pt x="2040" y="166"/>
                  </a:cubicBezTo>
                  <a:cubicBezTo>
                    <a:pt x="1211" y="166"/>
                    <a:pt x="740" y="906"/>
                    <a:pt x="359" y="1376"/>
                  </a:cubicBezTo>
                  <a:cubicBezTo>
                    <a:pt x="1" y="1847"/>
                    <a:pt x="180" y="4535"/>
                    <a:pt x="180" y="4535"/>
                  </a:cubicBezTo>
                  <a:cubicBezTo>
                    <a:pt x="180" y="4535"/>
                    <a:pt x="3541" y="5386"/>
                    <a:pt x="7640" y="5566"/>
                  </a:cubicBezTo>
                  <a:cubicBezTo>
                    <a:pt x="11276" y="5780"/>
                    <a:pt x="15532" y="5845"/>
                    <a:pt x="18585" y="5845"/>
                  </a:cubicBezTo>
                  <a:cubicBezTo>
                    <a:pt x="20950" y="5845"/>
                    <a:pt x="22594" y="5806"/>
                    <a:pt x="22673" y="5767"/>
                  </a:cubicBezTo>
                  <a:cubicBezTo>
                    <a:pt x="22964" y="5566"/>
                    <a:pt x="23233" y="4266"/>
                    <a:pt x="23143" y="3325"/>
                  </a:cubicBezTo>
                  <a:cubicBezTo>
                    <a:pt x="23054" y="2496"/>
                    <a:pt x="22673" y="1085"/>
                    <a:pt x="21933" y="346"/>
                  </a:cubicBezTo>
                  <a:cubicBezTo>
                    <a:pt x="21638" y="90"/>
                    <a:pt x="20663" y="0"/>
                    <a:pt x="19393"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79"/>
            <p:cNvSpPr/>
            <p:nvPr/>
          </p:nvSpPr>
          <p:spPr>
            <a:xfrm>
              <a:off x="4692400" y="5532125"/>
              <a:ext cx="580825" cy="137800"/>
            </a:xfrm>
            <a:custGeom>
              <a:avLst/>
              <a:gdLst/>
              <a:ahLst/>
              <a:cxnLst/>
              <a:rect l="l" t="t" r="r" b="b"/>
              <a:pathLst>
                <a:path w="23233" h="5512" extrusionOk="0">
                  <a:moveTo>
                    <a:pt x="21844" y="1"/>
                  </a:moveTo>
                  <a:cubicBezTo>
                    <a:pt x="22113" y="740"/>
                    <a:pt x="22404" y="1502"/>
                    <a:pt x="22023" y="2062"/>
                  </a:cubicBezTo>
                  <a:cubicBezTo>
                    <a:pt x="21642" y="2241"/>
                    <a:pt x="21172" y="2331"/>
                    <a:pt x="20813" y="2420"/>
                  </a:cubicBezTo>
                  <a:cubicBezTo>
                    <a:pt x="19783" y="2622"/>
                    <a:pt x="18752" y="2711"/>
                    <a:pt x="17632" y="2711"/>
                  </a:cubicBezTo>
                  <a:cubicBezTo>
                    <a:pt x="15949" y="2711"/>
                    <a:pt x="14334" y="2588"/>
                    <a:pt x="12681" y="2588"/>
                  </a:cubicBezTo>
                  <a:cubicBezTo>
                    <a:pt x="12222" y="2588"/>
                    <a:pt x="11759" y="2597"/>
                    <a:pt x="11292" y="2622"/>
                  </a:cubicBezTo>
                  <a:cubicBezTo>
                    <a:pt x="10172" y="2622"/>
                    <a:pt x="9052" y="2711"/>
                    <a:pt x="7931" y="2891"/>
                  </a:cubicBezTo>
                  <a:lnTo>
                    <a:pt x="4840" y="2891"/>
                  </a:lnTo>
                  <a:cubicBezTo>
                    <a:pt x="4190" y="2980"/>
                    <a:pt x="3541" y="2980"/>
                    <a:pt x="2801" y="3070"/>
                  </a:cubicBezTo>
                  <a:cubicBezTo>
                    <a:pt x="2600" y="3070"/>
                    <a:pt x="2420" y="3070"/>
                    <a:pt x="2129" y="2980"/>
                  </a:cubicBezTo>
                  <a:cubicBezTo>
                    <a:pt x="1681" y="2980"/>
                    <a:pt x="1211" y="2891"/>
                    <a:pt x="740" y="2622"/>
                  </a:cubicBezTo>
                  <a:cubicBezTo>
                    <a:pt x="740" y="2622"/>
                    <a:pt x="651" y="2510"/>
                    <a:pt x="561" y="2510"/>
                  </a:cubicBezTo>
                  <a:cubicBezTo>
                    <a:pt x="359" y="2062"/>
                    <a:pt x="449" y="1390"/>
                    <a:pt x="561" y="830"/>
                  </a:cubicBezTo>
                  <a:cubicBezTo>
                    <a:pt x="449" y="830"/>
                    <a:pt x="449" y="942"/>
                    <a:pt x="359" y="1031"/>
                  </a:cubicBezTo>
                  <a:cubicBezTo>
                    <a:pt x="1" y="1502"/>
                    <a:pt x="180" y="4190"/>
                    <a:pt x="180" y="4190"/>
                  </a:cubicBezTo>
                  <a:cubicBezTo>
                    <a:pt x="180" y="4190"/>
                    <a:pt x="2600" y="4750"/>
                    <a:pt x="5781" y="5131"/>
                  </a:cubicBezTo>
                  <a:cubicBezTo>
                    <a:pt x="6901" y="5041"/>
                    <a:pt x="8021" y="5041"/>
                    <a:pt x="9052" y="5041"/>
                  </a:cubicBezTo>
                  <a:cubicBezTo>
                    <a:pt x="10261" y="5041"/>
                    <a:pt x="11471" y="5221"/>
                    <a:pt x="12591" y="5422"/>
                  </a:cubicBezTo>
                  <a:cubicBezTo>
                    <a:pt x="12828" y="5438"/>
                    <a:pt x="13068" y="5445"/>
                    <a:pt x="13310" y="5445"/>
                  </a:cubicBezTo>
                  <a:cubicBezTo>
                    <a:pt x="14400" y="5445"/>
                    <a:pt x="15538" y="5310"/>
                    <a:pt x="16601" y="5310"/>
                  </a:cubicBezTo>
                  <a:cubicBezTo>
                    <a:pt x="17569" y="5310"/>
                    <a:pt x="18551" y="5195"/>
                    <a:pt x="19479" y="5195"/>
                  </a:cubicBezTo>
                  <a:cubicBezTo>
                    <a:pt x="19711" y="5195"/>
                    <a:pt x="19939" y="5203"/>
                    <a:pt x="20164" y="5221"/>
                  </a:cubicBezTo>
                  <a:cubicBezTo>
                    <a:pt x="20164" y="5310"/>
                    <a:pt x="20164" y="5422"/>
                    <a:pt x="20253" y="5512"/>
                  </a:cubicBezTo>
                  <a:cubicBezTo>
                    <a:pt x="21642" y="5512"/>
                    <a:pt x="22583" y="5422"/>
                    <a:pt x="22673" y="5422"/>
                  </a:cubicBezTo>
                  <a:cubicBezTo>
                    <a:pt x="22964" y="5221"/>
                    <a:pt x="23233" y="3921"/>
                    <a:pt x="23143" y="2980"/>
                  </a:cubicBezTo>
                  <a:cubicBezTo>
                    <a:pt x="23054" y="2151"/>
                    <a:pt x="22673" y="740"/>
                    <a:pt x="21933"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79"/>
            <p:cNvSpPr/>
            <p:nvPr/>
          </p:nvSpPr>
          <p:spPr>
            <a:xfrm>
              <a:off x="4612875" y="5632000"/>
              <a:ext cx="720850" cy="170825"/>
            </a:xfrm>
            <a:custGeom>
              <a:avLst/>
              <a:gdLst/>
              <a:ahLst/>
              <a:cxnLst/>
              <a:rect l="l" t="t" r="r" b="b"/>
              <a:pathLst>
                <a:path w="28834" h="6833" extrusionOk="0">
                  <a:moveTo>
                    <a:pt x="3447" y="0"/>
                  </a:moveTo>
                  <a:cubicBezTo>
                    <a:pt x="2458" y="0"/>
                    <a:pt x="1670" y="148"/>
                    <a:pt x="1210" y="576"/>
                  </a:cubicBezTo>
                  <a:cubicBezTo>
                    <a:pt x="1" y="1875"/>
                    <a:pt x="1210" y="5527"/>
                    <a:pt x="1210" y="5527"/>
                  </a:cubicBezTo>
                  <a:cubicBezTo>
                    <a:pt x="1210" y="5527"/>
                    <a:pt x="10351" y="6737"/>
                    <a:pt x="18013" y="6826"/>
                  </a:cubicBezTo>
                  <a:cubicBezTo>
                    <a:pt x="18259" y="6830"/>
                    <a:pt x="18504" y="6832"/>
                    <a:pt x="18747" y="6832"/>
                  </a:cubicBezTo>
                  <a:cubicBezTo>
                    <a:pt x="23765" y="6832"/>
                    <a:pt x="28013" y="5984"/>
                    <a:pt x="28184" y="5706"/>
                  </a:cubicBezTo>
                  <a:cubicBezTo>
                    <a:pt x="28654" y="5056"/>
                    <a:pt x="28833" y="2637"/>
                    <a:pt x="28273" y="1786"/>
                  </a:cubicBezTo>
                  <a:cubicBezTo>
                    <a:pt x="27938" y="1166"/>
                    <a:pt x="27015" y="847"/>
                    <a:pt x="25980" y="847"/>
                  </a:cubicBezTo>
                  <a:cubicBezTo>
                    <a:pt x="25631" y="847"/>
                    <a:pt x="25269" y="883"/>
                    <a:pt x="24913" y="957"/>
                  </a:cubicBezTo>
                  <a:cubicBezTo>
                    <a:pt x="24529" y="1006"/>
                    <a:pt x="23496" y="1028"/>
                    <a:pt x="22127" y="1028"/>
                  </a:cubicBezTo>
                  <a:cubicBezTo>
                    <a:pt x="18539" y="1028"/>
                    <a:pt x="12644" y="876"/>
                    <a:pt x="10082" y="665"/>
                  </a:cubicBezTo>
                  <a:cubicBezTo>
                    <a:pt x="7723" y="492"/>
                    <a:pt x="5251" y="0"/>
                    <a:pt x="3447"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79"/>
            <p:cNvSpPr/>
            <p:nvPr/>
          </p:nvSpPr>
          <p:spPr>
            <a:xfrm>
              <a:off x="4612875" y="5639675"/>
              <a:ext cx="720850" cy="163000"/>
            </a:xfrm>
            <a:custGeom>
              <a:avLst/>
              <a:gdLst/>
              <a:ahLst/>
              <a:cxnLst/>
              <a:rect l="l" t="t" r="r" b="b"/>
              <a:pathLst>
                <a:path w="28834" h="6520" extrusionOk="0">
                  <a:moveTo>
                    <a:pt x="1681" y="0"/>
                  </a:moveTo>
                  <a:cubicBezTo>
                    <a:pt x="1502" y="90"/>
                    <a:pt x="1390" y="179"/>
                    <a:pt x="1210" y="269"/>
                  </a:cubicBezTo>
                  <a:cubicBezTo>
                    <a:pt x="1" y="1568"/>
                    <a:pt x="1210" y="5220"/>
                    <a:pt x="1210" y="5220"/>
                  </a:cubicBezTo>
                  <a:cubicBezTo>
                    <a:pt x="1210" y="5220"/>
                    <a:pt x="5131" y="5690"/>
                    <a:pt x="9903" y="6161"/>
                  </a:cubicBezTo>
                  <a:cubicBezTo>
                    <a:pt x="9992" y="6161"/>
                    <a:pt x="10082" y="6049"/>
                    <a:pt x="10082" y="6049"/>
                  </a:cubicBezTo>
                  <a:cubicBezTo>
                    <a:pt x="10625" y="5998"/>
                    <a:pt x="11165" y="5977"/>
                    <a:pt x="11703" y="5977"/>
                  </a:cubicBezTo>
                  <a:cubicBezTo>
                    <a:pt x="14028" y="5977"/>
                    <a:pt x="16315" y="6374"/>
                    <a:pt x="18662" y="6519"/>
                  </a:cubicBezTo>
                  <a:lnTo>
                    <a:pt x="18864" y="6519"/>
                  </a:lnTo>
                  <a:cubicBezTo>
                    <a:pt x="23793" y="6519"/>
                    <a:pt x="28004" y="5690"/>
                    <a:pt x="28184" y="5399"/>
                  </a:cubicBezTo>
                  <a:cubicBezTo>
                    <a:pt x="28654" y="4749"/>
                    <a:pt x="28833" y="2330"/>
                    <a:pt x="28273" y="1479"/>
                  </a:cubicBezTo>
                  <a:cubicBezTo>
                    <a:pt x="28184" y="1210"/>
                    <a:pt x="28004" y="1008"/>
                    <a:pt x="27713" y="919"/>
                  </a:cubicBezTo>
                  <a:lnTo>
                    <a:pt x="27713" y="919"/>
                  </a:lnTo>
                  <a:cubicBezTo>
                    <a:pt x="27825" y="1120"/>
                    <a:pt x="27825" y="1299"/>
                    <a:pt x="27915" y="1479"/>
                  </a:cubicBezTo>
                  <a:cubicBezTo>
                    <a:pt x="28004" y="2330"/>
                    <a:pt x="27825" y="2980"/>
                    <a:pt x="27265" y="3629"/>
                  </a:cubicBezTo>
                  <a:cubicBezTo>
                    <a:pt x="26414" y="4481"/>
                    <a:pt x="24734" y="4369"/>
                    <a:pt x="23613" y="4481"/>
                  </a:cubicBezTo>
                  <a:cubicBezTo>
                    <a:pt x="22922" y="4506"/>
                    <a:pt x="22229" y="4517"/>
                    <a:pt x="21533" y="4517"/>
                  </a:cubicBezTo>
                  <a:cubicBezTo>
                    <a:pt x="19793" y="4517"/>
                    <a:pt x="18035" y="4449"/>
                    <a:pt x="16243" y="4369"/>
                  </a:cubicBezTo>
                  <a:cubicBezTo>
                    <a:pt x="15683" y="4369"/>
                    <a:pt x="15033" y="4279"/>
                    <a:pt x="14473" y="4279"/>
                  </a:cubicBezTo>
                  <a:cubicBezTo>
                    <a:pt x="14182" y="4279"/>
                    <a:pt x="13913" y="4189"/>
                    <a:pt x="13622" y="4189"/>
                  </a:cubicBezTo>
                  <a:cubicBezTo>
                    <a:pt x="13442" y="4145"/>
                    <a:pt x="13235" y="4122"/>
                    <a:pt x="13025" y="4122"/>
                  </a:cubicBezTo>
                  <a:cubicBezTo>
                    <a:pt x="12815" y="4122"/>
                    <a:pt x="12602" y="4145"/>
                    <a:pt x="12412" y="4189"/>
                  </a:cubicBezTo>
                  <a:cubicBezTo>
                    <a:pt x="11202" y="4100"/>
                    <a:pt x="9992" y="4010"/>
                    <a:pt x="8671" y="3921"/>
                  </a:cubicBezTo>
                  <a:cubicBezTo>
                    <a:pt x="8154" y="3873"/>
                    <a:pt x="7637" y="3845"/>
                    <a:pt x="7121" y="3845"/>
                  </a:cubicBezTo>
                  <a:cubicBezTo>
                    <a:pt x="6428" y="3845"/>
                    <a:pt x="5734" y="3895"/>
                    <a:pt x="5041" y="4010"/>
                  </a:cubicBezTo>
                  <a:lnTo>
                    <a:pt x="4481" y="4010"/>
                  </a:lnTo>
                  <a:cubicBezTo>
                    <a:pt x="3630" y="3629"/>
                    <a:pt x="2801" y="3248"/>
                    <a:pt x="2062" y="2800"/>
                  </a:cubicBezTo>
                  <a:cubicBezTo>
                    <a:pt x="1860" y="2688"/>
                    <a:pt x="1681" y="2599"/>
                    <a:pt x="1390" y="2509"/>
                  </a:cubicBezTo>
                  <a:cubicBezTo>
                    <a:pt x="1121" y="1680"/>
                    <a:pt x="1031" y="829"/>
                    <a:pt x="1591" y="90"/>
                  </a:cubicBezTo>
                  <a:cubicBezTo>
                    <a:pt x="1591" y="90"/>
                    <a:pt x="1681" y="90"/>
                    <a:pt x="1681"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79"/>
            <p:cNvSpPr/>
            <p:nvPr/>
          </p:nvSpPr>
          <p:spPr>
            <a:xfrm>
              <a:off x="4591600" y="5758250"/>
              <a:ext cx="779650" cy="163725"/>
            </a:xfrm>
            <a:custGeom>
              <a:avLst/>
              <a:gdLst/>
              <a:ahLst/>
              <a:cxnLst/>
              <a:rect l="l" t="t" r="r" b="b"/>
              <a:pathLst>
                <a:path w="31186" h="6549" extrusionOk="0">
                  <a:moveTo>
                    <a:pt x="1807" y="1"/>
                  </a:moveTo>
                  <a:cubicBezTo>
                    <a:pt x="1722" y="1"/>
                    <a:pt x="1649" y="3"/>
                    <a:pt x="1591" y="6"/>
                  </a:cubicBezTo>
                  <a:cubicBezTo>
                    <a:pt x="202" y="96"/>
                    <a:pt x="292" y="1507"/>
                    <a:pt x="292" y="1507"/>
                  </a:cubicBezTo>
                  <a:cubicBezTo>
                    <a:pt x="292" y="1507"/>
                    <a:pt x="202" y="2807"/>
                    <a:pt x="112" y="3546"/>
                  </a:cubicBezTo>
                  <a:cubicBezTo>
                    <a:pt x="0" y="4397"/>
                    <a:pt x="560" y="5137"/>
                    <a:pt x="1120" y="5226"/>
                  </a:cubicBezTo>
                  <a:cubicBezTo>
                    <a:pt x="1681" y="5428"/>
                    <a:pt x="5892" y="5898"/>
                    <a:pt x="6923" y="5898"/>
                  </a:cubicBezTo>
                  <a:cubicBezTo>
                    <a:pt x="7953" y="5898"/>
                    <a:pt x="13644" y="6548"/>
                    <a:pt x="18483" y="6548"/>
                  </a:cubicBezTo>
                  <a:cubicBezTo>
                    <a:pt x="23344" y="6458"/>
                    <a:pt x="30244" y="5338"/>
                    <a:pt x="30536" y="5047"/>
                  </a:cubicBezTo>
                  <a:cubicBezTo>
                    <a:pt x="30804" y="4778"/>
                    <a:pt x="31185" y="2986"/>
                    <a:pt x="31096" y="2336"/>
                  </a:cubicBezTo>
                  <a:cubicBezTo>
                    <a:pt x="30916" y="1776"/>
                    <a:pt x="30625" y="477"/>
                    <a:pt x="29886" y="477"/>
                  </a:cubicBezTo>
                  <a:cubicBezTo>
                    <a:pt x="29198" y="477"/>
                    <a:pt x="23118" y="1245"/>
                    <a:pt x="18580" y="1245"/>
                  </a:cubicBezTo>
                  <a:cubicBezTo>
                    <a:pt x="18094" y="1245"/>
                    <a:pt x="17626" y="1236"/>
                    <a:pt x="17183" y="1216"/>
                  </a:cubicBezTo>
                  <a:cubicBezTo>
                    <a:pt x="12717" y="959"/>
                    <a:pt x="3783" y="1"/>
                    <a:pt x="1807"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79"/>
            <p:cNvSpPr/>
            <p:nvPr/>
          </p:nvSpPr>
          <p:spPr>
            <a:xfrm>
              <a:off x="4591600" y="5760650"/>
              <a:ext cx="779650" cy="161325"/>
            </a:xfrm>
            <a:custGeom>
              <a:avLst/>
              <a:gdLst/>
              <a:ahLst/>
              <a:cxnLst/>
              <a:rect l="l" t="t" r="r" b="b"/>
              <a:pathLst>
                <a:path w="31186" h="6453" extrusionOk="0">
                  <a:moveTo>
                    <a:pt x="1232" y="0"/>
                  </a:moveTo>
                  <a:cubicBezTo>
                    <a:pt x="202" y="291"/>
                    <a:pt x="292" y="1411"/>
                    <a:pt x="292" y="1411"/>
                  </a:cubicBezTo>
                  <a:cubicBezTo>
                    <a:pt x="292" y="1411"/>
                    <a:pt x="202" y="2711"/>
                    <a:pt x="112" y="3450"/>
                  </a:cubicBezTo>
                  <a:cubicBezTo>
                    <a:pt x="0" y="4301"/>
                    <a:pt x="560" y="5041"/>
                    <a:pt x="1120" y="5130"/>
                  </a:cubicBezTo>
                  <a:cubicBezTo>
                    <a:pt x="1681" y="5332"/>
                    <a:pt x="5892" y="5802"/>
                    <a:pt x="6923" y="5802"/>
                  </a:cubicBezTo>
                  <a:cubicBezTo>
                    <a:pt x="7953" y="5802"/>
                    <a:pt x="13644" y="6452"/>
                    <a:pt x="18483" y="6452"/>
                  </a:cubicBezTo>
                  <a:cubicBezTo>
                    <a:pt x="23344" y="6362"/>
                    <a:pt x="30244" y="5242"/>
                    <a:pt x="30536" y="4951"/>
                  </a:cubicBezTo>
                  <a:cubicBezTo>
                    <a:pt x="30804" y="4682"/>
                    <a:pt x="31185" y="2890"/>
                    <a:pt x="31096" y="2240"/>
                  </a:cubicBezTo>
                  <a:cubicBezTo>
                    <a:pt x="31006" y="1882"/>
                    <a:pt x="30804" y="1120"/>
                    <a:pt x="30446" y="762"/>
                  </a:cubicBezTo>
                  <a:lnTo>
                    <a:pt x="30446" y="762"/>
                  </a:lnTo>
                  <a:cubicBezTo>
                    <a:pt x="30536" y="1411"/>
                    <a:pt x="30536" y="1972"/>
                    <a:pt x="30356" y="2621"/>
                  </a:cubicBezTo>
                  <a:cubicBezTo>
                    <a:pt x="30356" y="2711"/>
                    <a:pt x="30244" y="2711"/>
                    <a:pt x="30244" y="2800"/>
                  </a:cubicBezTo>
                  <a:cubicBezTo>
                    <a:pt x="30065" y="3002"/>
                    <a:pt x="29684" y="3092"/>
                    <a:pt x="29415" y="3181"/>
                  </a:cubicBezTo>
                  <a:cubicBezTo>
                    <a:pt x="28004" y="3652"/>
                    <a:pt x="26234" y="3652"/>
                    <a:pt x="24756" y="3831"/>
                  </a:cubicBezTo>
                  <a:cubicBezTo>
                    <a:pt x="23390" y="3990"/>
                    <a:pt x="22025" y="4047"/>
                    <a:pt x="20660" y="4047"/>
                  </a:cubicBezTo>
                  <a:cubicBezTo>
                    <a:pt x="18754" y="4047"/>
                    <a:pt x="16849" y="3935"/>
                    <a:pt x="14943" y="3831"/>
                  </a:cubicBezTo>
                  <a:cubicBezTo>
                    <a:pt x="14451" y="3817"/>
                    <a:pt x="13961" y="3812"/>
                    <a:pt x="13473" y="3812"/>
                  </a:cubicBezTo>
                  <a:cubicBezTo>
                    <a:pt x="11567" y="3812"/>
                    <a:pt x="9688" y="3894"/>
                    <a:pt x="7790" y="3894"/>
                  </a:cubicBezTo>
                  <a:cubicBezTo>
                    <a:pt x="6946" y="3894"/>
                    <a:pt x="6098" y="3878"/>
                    <a:pt x="5243" y="3831"/>
                  </a:cubicBezTo>
                  <a:cubicBezTo>
                    <a:pt x="4481" y="3741"/>
                    <a:pt x="3831" y="3741"/>
                    <a:pt x="3092" y="3741"/>
                  </a:cubicBezTo>
                  <a:cubicBezTo>
                    <a:pt x="2442" y="3652"/>
                    <a:pt x="1591" y="3831"/>
                    <a:pt x="1120" y="3181"/>
                  </a:cubicBezTo>
                  <a:cubicBezTo>
                    <a:pt x="471" y="2240"/>
                    <a:pt x="1120" y="1031"/>
                    <a:pt x="1232"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79"/>
            <p:cNvSpPr/>
            <p:nvPr/>
          </p:nvSpPr>
          <p:spPr>
            <a:xfrm>
              <a:off x="5072700" y="5468850"/>
              <a:ext cx="39800" cy="38375"/>
            </a:xfrm>
            <a:custGeom>
              <a:avLst/>
              <a:gdLst/>
              <a:ahLst/>
              <a:cxnLst/>
              <a:rect l="l" t="t" r="r" b="b"/>
              <a:pathLst>
                <a:path w="1592" h="1535" extrusionOk="0">
                  <a:moveTo>
                    <a:pt x="650" y="0"/>
                  </a:moveTo>
                  <a:cubicBezTo>
                    <a:pt x="359" y="0"/>
                    <a:pt x="180" y="112"/>
                    <a:pt x="90" y="381"/>
                  </a:cubicBezTo>
                  <a:lnTo>
                    <a:pt x="90" y="560"/>
                  </a:lnTo>
                  <a:cubicBezTo>
                    <a:pt x="0" y="762"/>
                    <a:pt x="0" y="941"/>
                    <a:pt x="180" y="1232"/>
                  </a:cubicBezTo>
                  <a:cubicBezTo>
                    <a:pt x="247" y="1434"/>
                    <a:pt x="478" y="1535"/>
                    <a:pt x="703" y="1535"/>
                  </a:cubicBezTo>
                  <a:cubicBezTo>
                    <a:pt x="778" y="1535"/>
                    <a:pt x="852" y="1524"/>
                    <a:pt x="919" y="1501"/>
                  </a:cubicBezTo>
                  <a:cubicBezTo>
                    <a:pt x="1210" y="1412"/>
                    <a:pt x="1479" y="1232"/>
                    <a:pt x="1479" y="941"/>
                  </a:cubicBezTo>
                  <a:cubicBezTo>
                    <a:pt x="1591" y="762"/>
                    <a:pt x="1591" y="471"/>
                    <a:pt x="1479" y="381"/>
                  </a:cubicBezTo>
                  <a:cubicBezTo>
                    <a:pt x="1389" y="202"/>
                    <a:pt x="1210" y="112"/>
                    <a:pt x="1031"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79"/>
            <p:cNvSpPr/>
            <p:nvPr/>
          </p:nvSpPr>
          <p:spPr>
            <a:xfrm>
              <a:off x="5074950" y="5478350"/>
              <a:ext cx="25" cy="4525"/>
            </a:xfrm>
            <a:custGeom>
              <a:avLst/>
              <a:gdLst/>
              <a:ahLst/>
              <a:cxnLst/>
              <a:rect l="l" t="t" r="r" b="b"/>
              <a:pathLst>
                <a:path w="1" h="181" extrusionOk="0">
                  <a:moveTo>
                    <a:pt x="0" y="180"/>
                  </a:moveTo>
                  <a:lnTo>
                    <a:pt x="0"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79"/>
            <p:cNvSpPr/>
            <p:nvPr/>
          </p:nvSpPr>
          <p:spPr>
            <a:xfrm>
              <a:off x="5074950" y="5482850"/>
              <a:ext cx="25" cy="25"/>
            </a:xfrm>
            <a:custGeom>
              <a:avLst/>
              <a:gdLst/>
              <a:ahLst/>
              <a:cxnLst/>
              <a:rect l="l" t="t" r="r" b="b"/>
              <a:pathLst>
                <a:path w="1" h="1" extrusionOk="0">
                  <a:moveTo>
                    <a:pt x="0" y="0"/>
                  </a:moveTo>
                  <a:lnTo>
                    <a:pt x="0" y="0"/>
                  </a:lnTo>
                  <a:lnTo>
                    <a:pt x="0"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79"/>
            <p:cNvSpPr/>
            <p:nvPr/>
          </p:nvSpPr>
          <p:spPr>
            <a:xfrm>
              <a:off x="5037425" y="5464925"/>
              <a:ext cx="35300" cy="29700"/>
            </a:xfrm>
            <a:custGeom>
              <a:avLst/>
              <a:gdLst/>
              <a:ahLst/>
              <a:cxnLst/>
              <a:rect l="l" t="t" r="r" b="b"/>
              <a:pathLst>
                <a:path w="1412" h="1188" extrusionOk="0">
                  <a:moveTo>
                    <a:pt x="661" y="0"/>
                  </a:moveTo>
                  <a:cubicBezTo>
                    <a:pt x="566" y="0"/>
                    <a:pt x="471" y="23"/>
                    <a:pt x="381" y="68"/>
                  </a:cubicBezTo>
                  <a:cubicBezTo>
                    <a:pt x="381" y="157"/>
                    <a:pt x="291" y="157"/>
                    <a:pt x="202" y="269"/>
                  </a:cubicBezTo>
                  <a:cubicBezTo>
                    <a:pt x="90" y="269"/>
                    <a:pt x="90" y="448"/>
                    <a:pt x="0" y="538"/>
                  </a:cubicBezTo>
                  <a:cubicBezTo>
                    <a:pt x="0" y="628"/>
                    <a:pt x="90" y="919"/>
                    <a:pt x="202" y="1008"/>
                  </a:cubicBezTo>
                  <a:cubicBezTo>
                    <a:pt x="291" y="1098"/>
                    <a:pt x="471" y="1188"/>
                    <a:pt x="650" y="1188"/>
                  </a:cubicBezTo>
                  <a:cubicBezTo>
                    <a:pt x="851" y="1188"/>
                    <a:pt x="1031" y="1188"/>
                    <a:pt x="1210" y="1098"/>
                  </a:cubicBezTo>
                  <a:cubicBezTo>
                    <a:pt x="1322" y="919"/>
                    <a:pt x="1411" y="628"/>
                    <a:pt x="1322" y="448"/>
                  </a:cubicBezTo>
                  <a:cubicBezTo>
                    <a:pt x="1322" y="269"/>
                    <a:pt x="1120" y="157"/>
                    <a:pt x="941" y="68"/>
                  </a:cubicBezTo>
                  <a:cubicBezTo>
                    <a:pt x="851" y="23"/>
                    <a:pt x="756" y="0"/>
                    <a:pt x="661"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79"/>
            <p:cNvSpPr/>
            <p:nvPr/>
          </p:nvSpPr>
          <p:spPr>
            <a:xfrm>
              <a:off x="4979175" y="5459050"/>
              <a:ext cx="49300" cy="45550"/>
            </a:xfrm>
            <a:custGeom>
              <a:avLst/>
              <a:gdLst/>
              <a:ahLst/>
              <a:cxnLst/>
              <a:rect l="l" t="t" r="r" b="b"/>
              <a:pathLst>
                <a:path w="1972" h="1822" extrusionOk="0">
                  <a:moveTo>
                    <a:pt x="903" y="0"/>
                  </a:moveTo>
                  <a:cubicBezTo>
                    <a:pt x="674" y="0"/>
                    <a:pt x="426" y="101"/>
                    <a:pt x="291" y="303"/>
                  </a:cubicBezTo>
                  <a:cubicBezTo>
                    <a:pt x="179" y="303"/>
                    <a:pt x="179" y="392"/>
                    <a:pt x="179" y="392"/>
                  </a:cubicBezTo>
                  <a:cubicBezTo>
                    <a:pt x="179" y="367"/>
                    <a:pt x="179" y="356"/>
                    <a:pt x="177" y="356"/>
                  </a:cubicBezTo>
                  <a:cubicBezTo>
                    <a:pt x="172" y="356"/>
                    <a:pt x="154" y="424"/>
                    <a:pt x="90" y="504"/>
                  </a:cubicBezTo>
                  <a:cubicBezTo>
                    <a:pt x="90" y="594"/>
                    <a:pt x="0" y="683"/>
                    <a:pt x="0" y="773"/>
                  </a:cubicBezTo>
                  <a:cubicBezTo>
                    <a:pt x="0" y="863"/>
                    <a:pt x="0" y="952"/>
                    <a:pt x="90" y="1064"/>
                  </a:cubicBezTo>
                  <a:lnTo>
                    <a:pt x="90" y="1243"/>
                  </a:lnTo>
                  <a:cubicBezTo>
                    <a:pt x="135" y="1288"/>
                    <a:pt x="157" y="1311"/>
                    <a:pt x="168" y="1311"/>
                  </a:cubicBezTo>
                  <a:cubicBezTo>
                    <a:pt x="179" y="1311"/>
                    <a:pt x="179" y="1288"/>
                    <a:pt x="179" y="1243"/>
                  </a:cubicBezTo>
                  <a:cubicBezTo>
                    <a:pt x="179" y="1333"/>
                    <a:pt x="179" y="1333"/>
                    <a:pt x="291" y="1333"/>
                  </a:cubicBezTo>
                  <a:cubicBezTo>
                    <a:pt x="381" y="1624"/>
                    <a:pt x="650" y="1804"/>
                    <a:pt x="1031" y="1804"/>
                  </a:cubicBezTo>
                  <a:cubicBezTo>
                    <a:pt x="1067" y="1815"/>
                    <a:pt x="1103" y="1821"/>
                    <a:pt x="1139" y="1821"/>
                  </a:cubicBezTo>
                  <a:cubicBezTo>
                    <a:pt x="1375" y="1821"/>
                    <a:pt x="1615" y="1585"/>
                    <a:pt x="1770" y="1333"/>
                  </a:cubicBezTo>
                  <a:cubicBezTo>
                    <a:pt x="1972" y="1154"/>
                    <a:pt x="1860" y="773"/>
                    <a:pt x="1770" y="504"/>
                  </a:cubicBezTo>
                  <a:cubicBezTo>
                    <a:pt x="1680" y="303"/>
                    <a:pt x="1412" y="123"/>
                    <a:pt x="1120" y="34"/>
                  </a:cubicBezTo>
                  <a:cubicBezTo>
                    <a:pt x="1053" y="11"/>
                    <a:pt x="979" y="0"/>
                    <a:pt x="90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79"/>
            <p:cNvSpPr/>
            <p:nvPr/>
          </p:nvSpPr>
          <p:spPr>
            <a:xfrm>
              <a:off x="5186950" y="5551000"/>
              <a:ext cx="65550" cy="68950"/>
            </a:xfrm>
            <a:custGeom>
              <a:avLst/>
              <a:gdLst/>
              <a:ahLst/>
              <a:cxnLst/>
              <a:rect l="l" t="t" r="r" b="b"/>
              <a:pathLst>
                <a:path w="2622" h="2758" extrusionOk="0">
                  <a:moveTo>
                    <a:pt x="1235" y="1"/>
                  </a:moveTo>
                  <a:cubicBezTo>
                    <a:pt x="982" y="1"/>
                    <a:pt x="741" y="96"/>
                    <a:pt x="561" y="276"/>
                  </a:cubicBezTo>
                  <a:cubicBezTo>
                    <a:pt x="270" y="276"/>
                    <a:pt x="1" y="455"/>
                    <a:pt x="90" y="747"/>
                  </a:cubicBezTo>
                  <a:cubicBezTo>
                    <a:pt x="90" y="1486"/>
                    <a:pt x="471" y="2225"/>
                    <a:pt x="1121" y="2606"/>
                  </a:cubicBezTo>
                  <a:cubicBezTo>
                    <a:pt x="1274" y="2711"/>
                    <a:pt x="1442" y="2758"/>
                    <a:pt x="1605" y="2758"/>
                  </a:cubicBezTo>
                  <a:cubicBezTo>
                    <a:pt x="2038" y="2758"/>
                    <a:pt x="2445" y="2428"/>
                    <a:pt x="2510" y="1956"/>
                  </a:cubicBezTo>
                  <a:cubicBezTo>
                    <a:pt x="2622" y="1396"/>
                    <a:pt x="2420" y="836"/>
                    <a:pt x="2062" y="366"/>
                  </a:cubicBezTo>
                  <a:cubicBezTo>
                    <a:pt x="1814" y="118"/>
                    <a:pt x="1517" y="1"/>
                    <a:pt x="1235"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79"/>
            <p:cNvSpPr/>
            <p:nvPr/>
          </p:nvSpPr>
          <p:spPr>
            <a:xfrm>
              <a:off x="5147200" y="5547125"/>
              <a:ext cx="39775" cy="41025"/>
            </a:xfrm>
            <a:custGeom>
              <a:avLst/>
              <a:gdLst/>
              <a:ahLst/>
              <a:cxnLst/>
              <a:rect l="l" t="t" r="r" b="b"/>
              <a:pathLst>
                <a:path w="1591" h="1641" extrusionOk="0">
                  <a:moveTo>
                    <a:pt x="733" y="0"/>
                  </a:moveTo>
                  <a:cubicBezTo>
                    <a:pt x="574" y="0"/>
                    <a:pt x="420" y="69"/>
                    <a:pt x="291" y="230"/>
                  </a:cubicBezTo>
                  <a:cubicBezTo>
                    <a:pt x="90" y="431"/>
                    <a:pt x="0" y="700"/>
                    <a:pt x="90" y="991"/>
                  </a:cubicBezTo>
                  <a:cubicBezTo>
                    <a:pt x="179" y="1081"/>
                    <a:pt x="291" y="1260"/>
                    <a:pt x="381" y="1350"/>
                  </a:cubicBezTo>
                  <a:cubicBezTo>
                    <a:pt x="471" y="1551"/>
                    <a:pt x="739" y="1641"/>
                    <a:pt x="941" y="1641"/>
                  </a:cubicBezTo>
                  <a:cubicBezTo>
                    <a:pt x="1210" y="1641"/>
                    <a:pt x="1501" y="1462"/>
                    <a:pt x="1591" y="1170"/>
                  </a:cubicBezTo>
                  <a:cubicBezTo>
                    <a:pt x="1591" y="902"/>
                    <a:pt x="1591" y="700"/>
                    <a:pt x="1501" y="521"/>
                  </a:cubicBezTo>
                  <a:cubicBezTo>
                    <a:pt x="1314" y="219"/>
                    <a:pt x="1017" y="0"/>
                    <a:pt x="73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79"/>
            <p:cNvSpPr/>
            <p:nvPr/>
          </p:nvSpPr>
          <p:spPr>
            <a:xfrm>
              <a:off x="5098450" y="5542200"/>
              <a:ext cx="34750" cy="31400"/>
            </a:xfrm>
            <a:custGeom>
              <a:avLst/>
              <a:gdLst/>
              <a:ahLst/>
              <a:cxnLst/>
              <a:rect l="l" t="t" r="r" b="b"/>
              <a:pathLst>
                <a:path w="1390" h="1256" extrusionOk="0">
                  <a:moveTo>
                    <a:pt x="864" y="1"/>
                  </a:moveTo>
                  <a:cubicBezTo>
                    <a:pt x="808" y="1"/>
                    <a:pt x="740" y="23"/>
                    <a:pt x="651" y="68"/>
                  </a:cubicBezTo>
                  <a:cubicBezTo>
                    <a:pt x="449" y="68"/>
                    <a:pt x="359" y="158"/>
                    <a:pt x="180" y="337"/>
                  </a:cubicBezTo>
                  <a:cubicBezTo>
                    <a:pt x="91" y="427"/>
                    <a:pt x="1" y="718"/>
                    <a:pt x="180" y="897"/>
                  </a:cubicBezTo>
                  <a:cubicBezTo>
                    <a:pt x="180" y="987"/>
                    <a:pt x="270" y="1099"/>
                    <a:pt x="270" y="1099"/>
                  </a:cubicBezTo>
                  <a:cubicBezTo>
                    <a:pt x="359" y="1188"/>
                    <a:pt x="449" y="1188"/>
                    <a:pt x="449" y="1188"/>
                  </a:cubicBezTo>
                  <a:lnTo>
                    <a:pt x="561" y="1188"/>
                  </a:lnTo>
                  <a:cubicBezTo>
                    <a:pt x="651" y="1233"/>
                    <a:pt x="740" y="1255"/>
                    <a:pt x="819" y="1255"/>
                  </a:cubicBezTo>
                  <a:cubicBezTo>
                    <a:pt x="897" y="1255"/>
                    <a:pt x="964" y="1233"/>
                    <a:pt x="1009" y="1188"/>
                  </a:cubicBezTo>
                  <a:cubicBezTo>
                    <a:pt x="1211" y="987"/>
                    <a:pt x="1300" y="897"/>
                    <a:pt x="1300" y="628"/>
                  </a:cubicBezTo>
                  <a:cubicBezTo>
                    <a:pt x="1390" y="539"/>
                    <a:pt x="1300" y="337"/>
                    <a:pt x="1300" y="247"/>
                  </a:cubicBezTo>
                  <a:cubicBezTo>
                    <a:pt x="1211" y="158"/>
                    <a:pt x="1121" y="68"/>
                    <a:pt x="1009" y="68"/>
                  </a:cubicBezTo>
                  <a:cubicBezTo>
                    <a:pt x="964" y="23"/>
                    <a:pt x="920" y="1"/>
                    <a:pt x="864"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79"/>
            <p:cNvSpPr/>
            <p:nvPr/>
          </p:nvSpPr>
          <p:spPr>
            <a:xfrm>
              <a:off x="4731625" y="5541650"/>
              <a:ext cx="61050" cy="53225"/>
            </a:xfrm>
            <a:custGeom>
              <a:avLst/>
              <a:gdLst/>
              <a:ahLst/>
              <a:cxnLst/>
              <a:rect l="l" t="t" r="r" b="b"/>
              <a:pathLst>
                <a:path w="2442" h="2129" extrusionOk="0">
                  <a:moveTo>
                    <a:pt x="1232" y="1"/>
                  </a:moveTo>
                  <a:cubicBezTo>
                    <a:pt x="1031" y="90"/>
                    <a:pt x="941" y="180"/>
                    <a:pt x="762" y="269"/>
                  </a:cubicBezTo>
                  <a:cubicBezTo>
                    <a:pt x="560" y="449"/>
                    <a:pt x="381" y="740"/>
                    <a:pt x="291" y="1009"/>
                  </a:cubicBezTo>
                  <a:cubicBezTo>
                    <a:pt x="0" y="1681"/>
                    <a:pt x="672" y="2129"/>
                    <a:pt x="1232" y="2129"/>
                  </a:cubicBezTo>
                  <a:cubicBezTo>
                    <a:pt x="1680" y="2039"/>
                    <a:pt x="2240" y="1569"/>
                    <a:pt x="2352" y="1121"/>
                  </a:cubicBezTo>
                  <a:cubicBezTo>
                    <a:pt x="2442" y="829"/>
                    <a:pt x="2352" y="449"/>
                    <a:pt x="2151" y="269"/>
                  </a:cubicBezTo>
                  <a:cubicBezTo>
                    <a:pt x="1882" y="1"/>
                    <a:pt x="1591" y="1"/>
                    <a:pt x="1232"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79"/>
            <p:cNvSpPr/>
            <p:nvPr/>
          </p:nvSpPr>
          <p:spPr>
            <a:xfrm>
              <a:off x="4792650" y="5536600"/>
              <a:ext cx="34750" cy="34500"/>
            </a:xfrm>
            <a:custGeom>
              <a:avLst/>
              <a:gdLst/>
              <a:ahLst/>
              <a:cxnLst/>
              <a:rect l="l" t="t" r="r" b="b"/>
              <a:pathLst>
                <a:path w="1390" h="1380" extrusionOk="0">
                  <a:moveTo>
                    <a:pt x="471" y="1"/>
                  </a:moveTo>
                  <a:cubicBezTo>
                    <a:pt x="270" y="91"/>
                    <a:pt x="91" y="292"/>
                    <a:pt x="91" y="471"/>
                  </a:cubicBezTo>
                  <a:cubicBezTo>
                    <a:pt x="1" y="561"/>
                    <a:pt x="1" y="763"/>
                    <a:pt x="91" y="942"/>
                  </a:cubicBezTo>
                  <a:cubicBezTo>
                    <a:pt x="91" y="1031"/>
                    <a:pt x="180" y="1121"/>
                    <a:pt x="270" y="1211"/>
                  </a:cubicBezTo>
                  <a:cubicBezTo>
                    <a:pt x="391" y="1332"/>
                    <a:pt x="536" y="1380"/>
                    <a:pt x="696" y="1380"/>
                  </a:cubicBezTo>
                  <a:cubicBezTo>
                    <a:pt x="802" y="1380"/>
                    <a:pt x="915" y="1359"/>
                    <a:pt x="1032" y="1323"/>
                  </a:cubicBezTo>
                  <a:cubicBezTo>
                    <a:pt x="1300" y="1121"/>
                    <a:pt x="1390" y="852"/>
                    <a:pt x="1300" y="561"/>
                  </a:cubicBezTo>
                  <a:cubicBezTo>
                    <a:pt x="1300" y="471"/>
                    <a:pt x="1211" y="292"/>
                    <a:pt x="1121" y="203"/>
                  </a:cubicBezTo>
                  <a:cubicBezTo>
                    <a:pt x="919" y="91"/>
                    <a:pt x="740" y="1"/>
                    <a:pt x="56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79"/>
            <p:cNvSpPr/>
            <p:nvPr/>
          </p:nvSpPr>
          <p:spPr>
            <a:xfrm>
              <a:off x="4638650" y="5647275"/>
              <a:ext cx="123800" cy="73375"/>
            </a:xfrm>
            <a:custGeom>
              <a:avLst/>
              <a:gdLst/>
              <a:ahLst/>
              <a:cxnLst/>
              <a:rect l="l" t="t" r="r" b="b"/>
              <a:pathLst>
                <a:path w="4952" h="2935" extrusionOk="0">
                  <a:moveTo>
                    <a:pt x="2070" y="0"/>
                  </a:moveTo>
                  <a:cubicBezTo>
                    <a:pt x="1516" y="0"/>
                    <a:pt x="990" y="300"/>
                    <a:pt x="650" y="704"/>
                  </a:cubicBezTo>
                  <a:cubicBezTo>
                    <a:pt x="0" y="1376"/>
                    <a:pt x="0" y="2384"/>
                    <a:pt x="829" y="2765"/>
                  </a:cubicBezTo>
                  <a:cubicBezTo>
                    <a:pt x="1027" y="2883"/>
                    <a:pt x="1229" y="2934"/>
                    <a:pt x="1427" y="2934"/>
                  </a:cubicBezTo>
                  <a:cubicBezTo>
                    <a:pt x="2170" y="2934"/>
                    <a:pt x="2857" y="2210"/>
                    <a:pt x="3069" y="1555"/>
                  </a:cubicBezTo>
                  <a:cubicBezTo>
                    <a:pt x="3159" y="1645"/>
                    <a:pt x="3271" y="1824"/>
                    <a:pt x="3361" y="1936"/>
                  </a:cubicBezTo>
                  <a:cubicBezTo>
                    <a:pt x="3450" y="2026"/>
                    <a:pt x="3629" y="2026"/>
                    <a:pt x="3719" y="2026"/>
                  </a:cubicBezTo>
                  <a:lnTo>
                    <a:pt x="3921" y="2026"/>
                  </a:lnTo>
                  <a:cubicBezTo>
                    <a:pt x="3921" y="2026"/>
                    <a:pt x="4010" y="2026"/>
                    <a:pt x="4010" y="1936"/>
                  </a:cubicBezTo>
                  <a:lnTo>
                    <a:pt x="4190" y="1936"/>
                  </a:lnTo>
                  <a:cubicBezTo>
                    <a:pt x="4279" y="1824"/>
                    <a:pt x="4391" y="1824"/>
                    <a:pt x="4481" y="1824"/>
                  </a:cubicBezTo>
                  <a:cubicBezTo>
                    <a:pt x="4660" y="1645"/>
                    <a:pt x="4750" y="1466"/>
                    <a:pt x="4839" y="1264"/>
                  </a:cubicBezTo>
                  <a:cubicBezTo>
                    <a:pt x="4951" y="816"/>
                    <a:pt x="4750" y="346"/>
                    <a:pt x="4391" y="144"/>
                  </a:cubicBezTo>
                  <a:cubicBezTo>
                    <a:pt x="4278" y="90"/>
                    <a:pt x="4165" y="66"/>
                    <a:pt x="4054" y="66"/>
                  </a:cubicBezTo>
                  <a:cubicBezTo>
                    <a:pt x="3619" y="66"/>
                    <a:pt x="3230" y="441"/>
                    <a:pt x="3069" y="816"/>
                  </a:cubicBezTo>
                  <a:cubicBezTo>
                    <a:pt x="3069" y="704"/>
                    <a:pt x="2980" y="615"/>
                    <a:pt x="2890" y="435"/>
                  </a:cubicBezTo>
                  <a:cubicBezTo>
                    <a:pt x="2890" y="346"/>
                    <a:pt x="2801" y="256"/>
                    <a:pt x="2711" y="144"/>
                  </a:cubicBezTo>
                  <a:cubicBezTo>
                    <a:pt x="2499" y="45"/>
                    <a:pt x="2283" y="0"/>
                    <a:pt x="207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79"/>
            <p:cNvSpPr/>
            <p:nvPr/>
          </p:nvSpPr>
          <p:spPr>
            <a:xfrm>
              <a:off x="4738900" y="5695675"/>
              <a:ext cx="2250" cy="25"/>
            </a:xfrm>
            <a:custGeom>
              <a:avLst/>
              <a:gdLst/>
              <a:ahLst/>
              <a:cxnLst/>
              <a:rect l="l" t="t" r="r" b="b"/>
              <a:pathLst>
                <a:path w="90" h="1" extrusionOk="0">
                  <a:moveTo>
                    <a:pt x="0" y="0"/>
                  </a:moveTo>
                  <a:cubicBezTo>
                    <a:pt x="90" y="0"/>
                    <a:pt x="90" y="0"/>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79"/>
            <p:cNvSpPr/>
            <p:nvPr/>
          </p:nvSpPr>
          <p:spPr>
            <a:xfrm>
              <a:off x="4738900" y="5695675"/>
              <a:ext cx="25" cy="25"/>
            </a:xfrm>
            <a:custGeom>
              <a:avLst/>
              <a:gdLst/>
              <a:ahLst/>
              <a:cxnLst/>
              <a:rect l="l" t="t" r="r" b="b"/>
              <a:pathLst>
                <a:path w="1" h="1" extrusionOk="0">
                  <a:moveTo>
                    <a:pt x="0" y="0"/>
                  </a:moveTo>
                  <a:lnTo>
                    <a:pt x="0" y="0"/>
                  </a:lnTo>
                  <a:lnTo>
                    <a:pt x="0"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79"/>
            <p:cNvSpPr/>
            <p:nvPr/>
          </p:nvSpPr>
          <p:spPr>
            <a:xfrm>
              <a:off x="4885625" y="5672050"/>
              <a:ext cx="33075" cy="32600"/>
            </a:xfrm>
            <a:custGeom>
              <a:avLst/>
              <a:gdLst/>
              <a:ahLst/>
              <a:cxnLst/>
              <a:rect l="l" t="t" r="r" b="b"/>
              <a:pathLst>
                <a:path w="1323" h="1304" extrusionOk="0">
                  <a:moveTo>
                    <a:pt x="707" y="1"/>
                  </a:moveTo>
                  <a:cubicBezTo>
                    <a:pt x="596" y="1"/>
                    <a:pt x="485" y="31"/>
                    <a:pt x="382" y="94"/>
                  </a:cubicBezTo>
                  <a:cubicBezTo>
                    <a:pt x="113" y="184"/>
                    <a:pt x="1" y="475"/>
                    <a:pt x="1" y="833"/>
                  </a:cubicBezTo>
                  <a:lnTo>
                    <a:pt x="292" y="1125"/>
                  </a:lnTo>
                  <a:cubicBezTo>
                    <a:pt x="382" y="1214"/>
                    <a:pt x="471" y="1304"/>
                    <a:pt x="673" y="1304"/>
                  </a:cubicBezTo>
                  <a:cubicBezTo>
                    <a:pt x="852" y="1304"/>
                    <a:pt x="1121" y="1214"/>
                    <a:pt x="1233" y="1035"/>
                  </a:cubicBezTo>
                  <a:cubicBezTo>
                    <a:pt x="1323" y="833"/>
                    <a:pt x="1323" y="475"/>
                    <a:pt x="1233" y="273"/>
                  </a:cubicBezTo>
                  <a:cubicBezTo>
                    <a:pt x="1103" y="100"/>
                    <a:pt x="907" y="1"/>
                    <a:pt x="707"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79"/>
            <p:cNvSpPr/>
            <p:nvPr/>
          </p:nvSpPr>
          <p:spPr>
            <a:xfrm>
              <a:off x="5245200" y="5664750"/>
              <a:ext cx="60525" cy="63425"/>
            </a:xfrm>
            <a:custGeom>
              <a:avLst/>
              <a:gdLst/>
              <a:ahLst/>
              <a:cxnLst/>
              <a:rect l="l" t="t" r="r" b="b"/>
              <a:pathLst>
                <a:path w="2421" h="2537" extrusionOk="0">
                  <a:moveTo>
                    <a:pt x="1023" y="0"/>
                  </a:moveTo>
                  <a:cubicBezTo>
                    <a:pt x="701" y="0"/>
                    <a:pt x="404" y="181"/>
                    <a:pt x="292" y="476"/>
                  </a:cubicBezTo>
                  <a:cubicBezTo>
                    <a:pt x="90" y="565"/>
                    <a:pt x="1" y="677"/>
                    <a:pt x="1" y="856"/>
                  </a:cubicBezTo>
                  <a:cubicBezTo>
                    <a:pt x="90" y="1036"/>
                    <a:pt x="90" y="1125"/>
                    <a:pt x="90" y="1237"/>
                  </a:cubicBezTo>
                  <a:cubicBezTo>
                    <a:pt x="90" y="1797"/>
                    <a:pt x="292" y="2447"/>
                    <a:pt x="942" y="2537"/>
                  </a:cubicBezTo>
                  <a:cubicBezTo>
                    <a:pt x="1121" y="2537"/>
                    <a:pt x="1210" y="2537"/>
                    <a:pt x="1412" y="2447"/>
                  </a:cubicBezTo>
                  <a:cubicBezTo>
                    <a:pt x="1860" y="2447"/>
                    <a:pt x="2330" y="2066"/>
                    <a:pt x="2330" y="1506"/>
                  </a:cubicBezTo>
                  <a:cubicBezTo>
                    <a:pt x="2420" y="946"/>
                    <a:pt x="1972" y="476"/>
                    <a:pt x="1591" y="207"/>
                  </a:cubicBezTo>
                  <a:cubicBezTo>
                    <a:pt x="1415" y="65"/>
                    <a:pt x="1215" y="0"/>
                    <a:pt x="102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79"/>
            <p:cNvSpPr/>
            <p:nvPr/>
          </p:nvSpPr>
          <p:spPr>
            <a:xfrm>
              <a:off x="5198725" y="5678875"/>
              <a:ext cx="36975" cy="35650"/>
            </a:xfrm>
            <a:custGeom>
              <a:avLst/>
              <a:gdLst/>
              <a:ahLst/>
              <a:cxnLst/>
              <a:rect l="l" t="t" r="r" b="b"/>
              <a:pathLst>
                <a:path w="1479" h="1426" extrusionOk="0">
                  <a:moveTo>
                    <a:pt x="650" y="0"/>
                  </a:moveTo>
                  <a:cubicBezTo>
                    <a:pt x="560" y="0"/>
                    <a:pt x="359" y="112"/>
                    <a:pt x="269" y="202"/>
                  </a:cubicBezTo>
                  <a:cubicBezTo>
                    <a:pt x="269" y="202"/>
                    <a:pt x="269" y="291"/>
                    <a:pt x="179" y="291"/>
                  </a:cubicBezTo>
                  <a:lnTo>
                    <a:pt x="179" y="381"/>
                  </a:lnTo>
                  <a:cubicBezTo>
                    <a:pt x="90" y="471"/>
                    <a:pt x="0" y="560"/>
                    <a:pt x="0" y="672"/>
                  </a:cubicBezTo>
                  <a:lnTo>
                    <a:pt x="0" y="941"/>
                  </a:lnTo>
                  <a:cubicBezTo>
                    <a:pt x="90" y="1120"/>
                    <a:pt x="269" y="1322"/>
                    <a:pt x="471" y="1322"/>
                  </a:cubicBezTo>
                  <a:cubicBezTo>
                    <a:pt x="574" y="1374"/>
                    <a:pt x="707" y="1425"/>
                    <a:pt x="840" y="1425"/>
                  </a:cubicBezTo>
                  <a:cubicBezTo>
                    <a:pt x="938" y="1425"/>
                    <a:pt x="1035" y="1398"/>
                    <a:pt x="1120" y="1322"/>
                  </a:cubicBezTo>
                  <a:cubicBezTo>
                    <a:pt x="1389" y="1232"/>
                    <a:pt x="1479" y="1031"/>
                    <a:pt x="1479" y="762"/>
                  </a:cubicBezTo>
                  <a:cubicBezTo>
                    <a:pt x="1479" y="672"/>
                    <a:pt x="1389" y="471"/>
                    <a:pt x="1389" y="381"/>
                  </a:cubicBezTo>
                  <a:cubicBezTo>
                    <a:pt x="1210" y="202"/>
                    <a:pt x="1031" y="112"/>
                    <a:pt x="739" y="112"/>
                  </a:cubicBezTo>
                  <a:lnTo>
                    <a:pt x="739"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79"/>
            <p:cNvSpPr/>
            <p:nvPr/>
          </p:nvSpPr>
          <p:spPr>
            <a:xfrm>
              <a:off x="5298975" y="5780275"/>
              <a:ext cx="53775" cy="61625"/>
            </a:xfrm>
            <a:custGeom>
              <a:avLst/>
              <a:gdLst/>
              <a:ahLst/>
              <a:cxnLst/>
              <a:rect l="l" t="t" r="r" b="b"/>
              <a:pathLst>
                <a:path w="2151" h="2465" extrusionOk="0">
                  <a:moveTo>
                    <a:pt x="870" y="0"/>
                  </a:moveTo>
                  <a:cubicBezTo>
                    <a:pt x="655" y="0"/>
                    <a:pt x="443" y="71"/>
                    <a:pt x="269" y="246"/>
                  </a:cubicBezTo>
                  <a:cubicBezTo>
                    <a:pt x="179" y="335"/>
                    <a:pt x="179" y="425"/>
                    <a:pt x="90" y="537"/>
                  </a:cubicBezTo>
                  <a:lnTo>
                    <a:pt x="90" y="626"/>
                  </a:lnTo>
                  <a:cubicBezTo>
                    <a:pt x="0" y="806"/>
                    <a:pt x="0" y="895"/>
                    <a:pt x="0" y="1097"/>
                  </a:cubicBezTo>
                  <a:lnTo>
                    <a:pt x="0" y="1276"/>
                  </a:lnTo>
                  <a:cubicBezTo>
                    <a:pt x="90" y="1545"/>
                    <a:pt x="179" y="1747"/>
                    <a:pt x="381" y="1926"/>
                  </a:cubicBezTo>
                  <a:cubicBezTo>
                    <a:pt x="471" y="2015"/>
                    <a:pt x="560" y="2217"/>
                    <a:pt x="740" y="2307"/>
                  </a:cubicBezTo>
                  <a:cubicBezTo>
                    <a:pt x="906" y="2413"/>
                    <a:pt x="1090" y="2464"/>
                    <a:pt x="1266" y="2464"/>
                  </a:cubicBezTo>
                  <a:cubicBezTo>
                    <a:pt x="1685" y="2464"/>
                    <a:pt x="2061" y="2177"/>
                    <a:pt x="2061" y="1657"/>
                  </a:cubicBezTo>
                  <a:cubicBezTo>
                    <a:pt x="2151" y="1187"/>
                    <a:pt x="1949" y="626"/>
                    <a:pt x="1591" y="246"/>
                  </a:cubicBezTo>
                  <a:cubicBezTo>
                    <a:pt x="1384" y="100"/>
                    <a:pt x="1125" y="0"/>
                    <a:pt x="87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79"/>
            <p:cNvSpPr/>
            <p:nvPr/>
          </p:nvSpPr>
          <p:spPr>
            <a:xfrm>
              <a:off x="5252475" y="5787725"/>
              <a:ext cx="39250" cy="36225"/>
            </a:xfrm>
            <a:custGeom>
              <a:avLst/>
              <a:gdLst/>
              <a:ahLst/>
              <a:cxnLst/>
              <a:rect l="l" t="t" r="r" b="b"/>
              <a:pathLst>
                <a:path w="1570" h="1449" extrusionOk="0">
                  <a:moveTo>
                    <a:pt x="719" y="0"/>
                  </a:moveTo>
                  <a:cubicBezTo>
                    <a:pt x="666" y="0"/>
                    <a:pt x="613" y="11"/>
                    <a:pt x="561" y="37"/>
                  </a:cubicBezTo>
                  <a:cubicBezTo>
                    <a:pt x="359" y="127"/>
                    <a:pt x="270" y="239"/>
                    <a:pt x="90" y="418"/>
                  </a:cubicBezTo>
                  <a:cubicBezTo>
                    <a:pt x="90" y="508"/>
                    <a:pt x="90" y="508"/>
                    <a:pt x="1" y="597"/>
                  </a:cubicBezTo>
                  <a:cubicBezTo>
                    <a:pt x="1" y="799"/>
                    <a:pt x="1" y="889"/>
                    <a:pt x="90" y="1068"/>
                  </a:cubicBezTo>
                  <a:cubicBezTo>
                    <a:pt x="180" y="1157"/>
                    <a:pt x="359" y="1247"/>
                    <a:pt x="449" y="1247"/>
                  </a:cubicBezTo>
                  <a:cubicBezTo>
                    <a:pt x="449" y="1247"/>
                    <a:pt x="449" y="1359"/>
                    <a:pt x="561" y="1359"/>
                  </a:cubicBezTo>
                  <a:cubicBezTo>
                    <a:pt x="651" y="1449"/>
                    <a:pt x="830" y="1449"/>
                    <a:pt x="1009" y="1449"/>
                  </a:cubicBezTo>
                  <a:cubicBezTo>
                    <a:pt x="1390" y="1247"/>
                    <a:pt x="1569" y="889"/>
                    <a:pt x="1479" y="508"/>
                  </a:cubicBezTo>
                  <a:cubicBezTo>
                    <a:pt x="1390" y="328"/>
                    <a:pt x="1300" y="239"/>
                    <a:pt x="1121" y="127"/>
                  </a:cubicBezTo>
                  <a:cubicBezTo>
                    <a:pt x="978" y="63"/>
                    <a:pt x="847" y="0"/>
                    <a:pt x="719"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79"/>
            <p:cNvSpPr/>
            <p:nvPr/>
          </p:nvSpPr>
          <p:spPr>
            <a:xfrm>
              <a:off x="4617350" y="5769575"/>
              <a:ext cx="65550" cy="65075"/>
            </a:xfrm>
            <a:custGeom>
              <a:avLst/>
              <a:gdLst/>
              <a:ahLst/>
              <a:cxnLst/>
              <a:rect l="l" t="t" r="r" b="b"/>
              <a:pathLst>
                <a:path w="2622" h="2603" extrusionOk="0">
                  <a:moveTo>
                    <a:pt x="2014" y="0"/>
                  </a:moveTo>
                  <a:cubicBezTo>
                    <a:pt x="1975" y="0"/>
                    <a:pt x="1932" y="7"/>
                    <a:pt x="1883" y="24"/>
                  </a:cubicBezTo>
                  <a:lnTo>
                    <a:pt x="1681" y="24"/>
                  </a:lnTo>
                  <a:cubicBezTo>
                    <a:pt x="1591" y="24"/>
                    <a:pt x="1412" y="24"/>
                    <a:pt x="1323" y="114"/>
                  </a:cubicBezTo>
                  <a:cubicBezTo>
                    <a:pt x="1211" y="114"/>
                    <a:pt x="1211" y="114"/>
                    <a:pt x="1121" y="203"/>
                  </a:cubicBezTo>
                  <a:cubicBezTo>
                    <a:pt x="1031" y="203"/>
                    <a:pt x="942" y="293"/>
                    <a:pt x="942" y="293"/>
                  </a:cubicBezTo>
                  <a:cubicBezTo>
                    <a:pt x="651" y="494"/>
                    <a:pt x="471" y="763"/>
                    <a:pt x="292" y="965"/>
                  </a:cubicBezTo>
                  <a:cubicBezTo>
                    <a:pt x="1" y="1615"/>
                    <a:pt x="90" y="2443"/>
                    <a:pt x="852" y="2533"/>
                  </a:cubicBezTo>
                  <a:cubicBezTo>
                    <a:pt x="989" y="2576"/>
                    <a:pt x="1143" y="2602"/>
                    <a:pt x="1297" y="2602"/>
                  </a:cubicBezTo>
                  <a:cubicBezTo>
                    <a:pt x="1545" y="2602"/>
                    <a:pt x="1793" y="2534"/>
                    <a:pt x="1972" y="2354"/>
                  </a:cubicBezTo>
                  <a:cubicBezTo>
                    <a:pt x="2152" y="2175"/>
                    <a:pt x="2443" y="1883"/>
                    <a:pt x="2532" y="1615"/>
                  </a:cubicBezTo>
                  <a:cubicBezTo>
                    <a:pt x="2622" y="1323"/>
                    <a:pt x="2622" y="1054"/>
                    <a:pt x="2532" y="763"/>
                  </a:cubicBezTo>
                  <a:cubicBezTo>
                    <a:pt x="2532" y="584"/>
                    <a:pt x="2443" y="405"/>
                    <a:pt x="2331" y="293"/>
                  </a:cubicBezTo>
                  <a:cubicBezTo>
                    <a:pt x="2258" y="146"/>
                    <a:pt x="2184" y="0"/>
                    <a:pt x="2014"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79"/>
            <p:cNvSpPr/>
            <p:nvPr/>
          </p:nvSpPr>
          <p:spPr>
            <a:xfrm>
              <a:off x="4685125" y="5769600"/>
              <a:ext cx="37550" cy="40350"/>
            </a:xfrm>
            <a:custGeom>
              <a:avLst/>
              <a:gdLst/>
              <a:ahLst/>
              <a:cxnLst/>
              <a:rect l="l" t="t" r="r" b="b"/>
              <a:pathLst>
                <a:path w="1502" h="1614" extrusionOk="0">
                  <a:moveTo>
                    <a:pt x="754" y="1"/>
                  </a:moveTo>
                  <a:cubicBezTo>
                    <a:pt x="443" y="1"/>
                    <a:pt x="165" y="190"/>
                    <a:pt x="90" y="583"/>
                  </a:cubicBezTo>
                  <a:cubicBezTo>
                    <a:pt x="1" y="673"/>
                    <a:pt x="1" y="852"/>
                    <a:pt x="1" y="964"/>
                  </a:cubicBezTo>
                  <a:cubicBezTo>
                    <a:pt x="90" y="1143"/>
                    <a:pt x="180" y="1233"/>
                    <a:pt x="292" y="1322"/>
                  </a:cubicBezTo>
                  <a:lnTo>
                    <a:pt x="381" y="1412"/>
                  </a:lnTo>
                  <a:cubicBezTo>
                    <a:pt x="561" y="1614"/>
                    <a:pt x="740" y="1614"/>
                    <a:pt x="942" y="1614"/>
                  </a:cubicBezTo>
                  <a:cubicBezTo>
                    <a:pt x="1412" y="1614"/>
                    <a:pt x="1502" y="1143"/>
                    <a:pt x="1502" y="762"/>
                  </a:cubicBezTo>
                  <a:cubicBezTo>
                    <a:pt x="1502" y="404"/>
                    <a:pt x="1300" y="113"/>
                    <a:pt x="942" y="23"/>
                  </a:cubicBezTo>
                  <a:cubicBezTo>
                    <a:pt x="878" y="8"/>
                    <a:pt x="815" y="1"/>
                    <a:pt x="754"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79"/>
            <p:cNvSpPr/>
            <p:nvPr/>
          </p:nvSpPr>
          <p:spPr>
            <a:xfrm>
              <a:off x="4678400" y="5926425"/>
              <a:ext cx="42025" cy="42950"/>
            </a:xfrm>
            <a:custGeom>
              <a:avLst/>
              <a:gdLst/>
              <a:ahLst/>
              <a:cxnLst/>
              <a:rect l="l" t="t" r="r" b="b"/>
              <a:pathLst>
                <a:path w="1681" h="1718" extrusionOk="0">
                  <a:moveTo>
                    <a:pt x="919" y="0"/>
                  </a:moveTo>
                  <a:cubicBezTo>
                    <a:pt x="650" y="0"/>
                    <a:pt x="359" y="180"/>
                    <a:pt x="180" y="381"/>
                  </a:cubicBezTo>
                  <a:cubicBezTo>
                    <a:pt x="1" y="740"/>
                    <a:pt x="90" y="1210"/>
                    <a:pt x="270" y="1501"/>
                  </a:cubicBezTo>
                  <a:cubicBezTo>
                    <a:pt x="359" y="1501"/>
                    <a:pt x="359" y="1501"/>
                    <a:pt x="449" y="1591"/>
                  </a:cubicBezTo>
                  <a:lnTo>
                    <a:pt x="561" y="1591"/>
                  </a:lnTo>
                  <a:cubicBezTo>
                    <a:pt x="624" y="1654"/>
                    <a:pt x="732" y="1718"/>
                    <a:pt x="854" y="1718"/>
                  </a:cubicBezTo>
                  <a:cubicBezTo>
                    <a:pt x="904" y="1718"/>
                    <a:pt x="956" y="1707"/>
                    <a:pt x="1009" y="1681"/>
                  </a:cubicBezTo>
                  <a:cubicBezTo>
                    <a:pt x="1479" y="1591"/>
                    <a:pt x="1681" y="1031"/>
                    <a:pt x="1681" y="560"/>
                  </a:cubicBezTo>
                  <a:cubicBezTo>
                    <a:pt x="1569" y="292"/>
                    <a:pt x="1300" y="90"/>
                    <a:pt x="919"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79"/>
            <p:cNvSpPr/>
            <p:nvPr/>
          </p:nvSpPr>
          <p:spPr>
            <a:xfrm>
              <a:off x="4841400" y="5748875"/>
              <a:ext cx="289575" cy="163575"/>
            </a:xfrm>
            <a:custGeom>
              <a:avLst/>
              <a:gdLst/>
              <a:ahLst/>
              <a:cxnLst/>
              <a:rect l="l" t="t" r="r" b="b"/>
              <a:pathLst>
                <a:path w="11583" h="6543" extrusionOk="0">
                  <a:moveTo>
                    <a:pt x="5601" y="1"/>
                  </a:moveTo>
                  <a:cubicBezTo>
                    <a:pt x="0" y="1"/>
                    <a:pt x="0" y="6161"/>
                    <a:pt x="0" y="6161"/>
                  </a:cubicBezTo>
                  <a:lnTo>
                    <a:pt x="11582" y="6542"/>
                  </a:lnTo>
                  <a:cubicBezTo>
                    <a:pt x="11582" y="6542"/>
                    <a:pt x="11291" y="1"/>
                    <a:pt x="560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79"/>
            <p:cNvSpPr/>
            <p:nvPr/>
          </p:nvSpPr>
          <p:spPr>
            <a:xfrm>
              <a:off x="4841400" y="5748875"/>
              <a:ext cx="289575" cy="163575"/>
            </a:xfrm>
            <a:custGeom>
              <a:avLst/>
              <a:gdLst/>
              <a:ahLst/>
              <a:cxnLst/>
              <a:rect l="l" t="t" r="r" b="b"/>
              <a:pathLst>
                <a:path w="11583" h="6543" extrusionOk="0">
                  <a:moveTo>
                    <a:pt x="5690" y="561"/>
                  </a:moveTo>
                  <a:cubicBezTo>
                    <a:pt x="10373" y="561"/>
                    <a:pt x="10641" y="5422"/>
                    <a:pt x="10641" y="5422"/>
                  </a:cubicBezTo>
                  <a:lnTo>
                    <a:pt x="941" y="5153"/>
                  </a:lnTo>
                  <a:cubicBezTo>
                    <a:pt x="941" y="5153"/>
                    <a:pt x="941" y="561"/>
                    <a:pt x="5690" y="561"/>
                  </a:cubicBezTo>
                  <a:close/>
                  <a:moveTo>
                    <a:pt x="5601" y="1"/>
                  </a:moveTo>
                  <a:cubicBezTo>
                    <a:pt x="0" y="1"/>
                    <a:pt x="0" y="6161"/>
                    <a:pt x="0" y="6161"/>
                  </a:cubicBezTo>
                  <a:lnTo>
                    <a:pt x="11582" y="6542"/>
                  </a:lnTo>
                  <a:cubicBezTo>
                    <a:pt x="11582" y="6542"/>
                    <a:pt x="11291" y="1"/>
                    <a:pt x="5601" y="1"/>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79"/>
            <p:cNvSpPr/>
            <p:nvPr/>
          </p:nvSpPr>
          <p:spPr>
            <a:xfrm>
              <a:off x="4841400" y="5877700"/>
              <a:ext cx="289575" cy="34750"/>
            </a:xfrm>
            <a:custGeom>
              <a:avLst/>
              <a:gdLst/>
              <a:ahLst/>
              <a:cxnLst/>
              <a:rect l="l" t="t" r="r" b="b"/>
              <a:pathLst>
                <a:path w="11583" h="1390" extrusionOk="0">
                  <a:moveTo>
                    <a:pt x="1031" y="0"/>
                  </a:moveTo>
                  <a:lnTo>
                    <a:pt x="0" y="1008"/>
                  </a:lnTo>
                  <a:lnTo>
                    <a:pt x="11582" y="1389"/>
                  </a:lnTo>
                  <a:lnTo>
                    <a:pt x="11582" y="1300"/>
                  </a:lnTo>
                  <a:lnTo>
                    <a:pt x="10552" y="269"/>
                  </a:lnTo>
                  <a:lnTo>
                    <a:pt x="1031"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3" name="Google Shape;8353;p79"/>
          <p:cNvGrpSpPr/>
          <p:nvPr/>
        </p:nvGrpSpPr>
        <p:grpSpPr>
          <a:xfrm>
            <a:off x="620693" y="3198215"/>
            <a:ext cx="1424310" cy="1510725"/>
            <a:chOff x="1399175" y="4902425"/>
            <a:chExt cx="1253475" cy="1329525"/>
          </a:xfrm>
        </p:grpSpPr>
        <p:sp>
          <p:nvSpPr>
            <p:cNvPr id="8354" name="Google Shape;8354;p79"/>
            <p:cNvSpPr/>
            <p:nvPr/>
          </p:nvSpPr>
          <p:spPr>
            <a:xfrm>
              <a:off x="1648975" y="5878075"/>
              <a:ext cx="151800" cy="74050"/>
            </a:xfrm>
            <a:custGeom>
              <a:avLst/>
              <a:gdLst/>
              <a:ahLst/>
              <a:cxnLst/>
              <a:rect l="l" t="t" r="r" b="b"/>
              <a:pathLst>
                <a:path w="6072" h="2962" extrusionOk="0">
                  <a:moveTo>
                    <a:pt x="1242" y="1"/>
                  </a:moveTo>
                  <a:cubicBezTo>
                    <a:pt x="559" y="1"/>
                    <a:pt x="0" y="218"/>
                    <a:pt x="0" y="993"/>
                  </a:cubicBezTo>
                  <a:cubicBezTo>
                    <a:pt x="0" y="1665"/>
                    <a:pt x="650" y="1934"/>
                    <a:pt x="1210" y="2024"/>
                  </a:cubicBezTo>
                  <a:cubicBezTo>
                    <a:pt x="1680" y="2405"/>
                    <a:pt x="2330" y="2584"/>
                    <a:pt x="3002" y="2674"/>
                  </a:cubicBezTo>
                  <a:cubicBezTo>
                    <a:pt x="3363" y="2804"/>
                    <a:pt x="4030" y="2961"/>
                    <a:pt x="4610" y="2961"/>
                  </a:cubicBezTo>
                  <a:cubicBezTo>
                    <a:pt x="4929" y="2961"/>
                    <a:pt x="5222" y="2913"/>
                    <a:pt x="5422" y="2786"/>
                  </a:cubicBezTo>
                  <a:cubicBezTo>
                    <a:pt x="6071" y="2405"/>
                    <a:pt x="5892" y="1665"/>
                    <a:pt x="5511" y="1195"/>
                  </a:cubicBezTo>
                  <a:cubicBezTo>
                    <a:pt x="5041" y="545"/>
                    <a:pt x="4212" y="433"/>
                    <a:pt x="3450" y="344"/>
                  </a:cubicBezTo>
                  <a:cubicBezTo>
                    <a:pt x="3004" y="295"/>
                    <a:pt x="2038" y="1"/>
                    <a:pt x="1242"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5" name="Google Shape;8355;p79"/>
            <p:cNvSpPr/>
            <p:nvPr/>
          </p:nvSpPr>
          <p:spPr>
            <a:xfrm>
              <a:off x="1569900" y="5286700"/>
              <a:ext cx="303125" cy="443150"/>
            </a:xfrm>
            <a:custGeom>
              <a:avLst/>
              <a:gdLst/>
              <a:ahLst/>
              <a:cxnLst/>
              <a:rect l="l" t="t" r="r" b="b"/>
              <a:pathLst>
                <a:path w="12125" h="17726" extrusionOk="0">
                  <a:moveTo>
                    <a:pt x="11243" y="0"/>
                  </a:moveTo>
                  <a:cubicBezTo>
                    <a:pt x="11133" y="0"/>
                    <a:pt x="11020" y="36"/>
                    <a:pt x="10914" y="117"/>
                  </a:cubicBezTo>
                  <a:cubicBezTo>
                    <a:pt x="10444" y="476"/>
                    <a:pt x="10444" y="1036"/>
                    <a:pt x="10444" y="1596"/>
                  </a:cubicBezTo>
                  <a:cubicBezTo>
                    <a:pt x="9884" y="1596"/>
                    <a:pt x="9705" y="2156"/>
                    <a:pt x="9525" y="2626"/>
                  </a:cubicBezTo>
                  <a:cubicBezTo>
                    <a:pt x="9525" y="2716"/>
                    <a:pt x="9525" y="2716"/>
                    <a:pt x="9413" y="2806"/>
                  </a:cubicBezTo>
                  <a:cubicBezTo>
                    <a:pt x="9234" y="2806"/>
                    <a:pt x="9055" y="2918"/>
                    <a:pt x="8853" y="3186"/>
                  </a:cubicBezTo>
                  <a:cubicBezTo>
                    <a:pt x="8853" y="3097"/>
                    <a:pt x="8764" y="3007"/>
                    <a:pt x="8674" y="2918"/>
                  </a:cubicBezTo>
                  <a:cubicBezTo>
                    <a:pt x="8593" y="2826"/>
                    <a:pt x="8470" y="2776"/>
                    <a:pt x="8343" y="2776"/>
                  </a:cubicBezTo>
                  <a:cubicBezTo>
                    <a:pt x="8191" y="2776"/>
                    <a:pt x="8033" y="2848"/>
                    <a:pt x="7935" y="3007"/>
                  </a:cubicBezTo>
                  <a:cubicBezTo>
                    <a:pt x="7733" y="3276"/>
                    <a:pt x="7644" y="3567"/>
                    <a:pt x="7464" y="3836"/>
                  </a:cubicBezTo>
                  <a:cubicBezTo>
                    <a:pt x="7417" y="3813"/>
                    <a:pt x="7369" y="3801"/>
                    <a:pt x="7321" y="3801"/>
                  </a:cubicBezTo>
                  <a:cubicBezTo>
                    <a:pt x="7187" y="3801"/>
                    <a:pt x="7060" y="3889"/>
                    <a:pt x="6994" y="4038"/>
                  </a:cubicBezTo>
                  <a:cubicBezTo>
                    <a:pt x="6815" y="4217"/>
                    <a:pt x="6725" y="4396"/>
                    <a:pt x="6523" y="4687"/>
                  </a:cubicBezTo>
                  <a:cubicBezTo>
                    <a:pt x="6434" y="4486"/>
                    <a:pt x="6344" y="4396"/>
                    <a:pt x="6165" y="4307"/>
                  </a:cubicBezTo>
                  <a:cubicBezTo>
                    <a:pt x="6062" y="4243"/>
                    <a:pt x="5936" y="4213"/>
                    <a:pt x="5809" y="4213"/>
                  </a:cubicBezTo>
                  <a:cubicBezTo>
                    <a:pt x="5577" y="4213"/>
                    <a:pt x="5340" y="4312"/>
                    <a:pt x="5224" y="4486"/>
                  </a:cubicBezTo>
                  <a:cubicBezTo>
                    <a:pt x="5135" y="4598"/>
                    <a:pt x="5135" y="4687"/>
                    <a:pt x="5135" y="4687"/>
                  </a:cubicBezTo>
                  <a:cubicBezTo>
                    <a:pt x="4933" y="4598"/>
                    <a:pt x="4754" y="4598"/>
                    <a:pt x="4574" y="4598"/>
                  </a:cubicBezTo>
                  <a:cubicBezTo>
                    <a:pt x="4194" y="4598"/>
                    <a:pt x="4014" y="4687"/>
                    <a:pt x="3925" y="4867"/>
                  </a:cubicBezTo>
                  <a:cubicBezTo>
                    <a:pt x="3606" y="4642"/>
                    <a:pt x="3288" y="4464"/>
                    <a:pt x="3035" y="4464"/>
                  </a:cubicBezTo>
                  <a:cubicBezTo>
                    <a:pt x="2986" y="4464"/>
                    <a:pt x="2938" y="4471"/>
                    <a:pt x="2894" y="4486"/>
                  </a:cubicBezTo>
                  <a:cubicBezTo>
                    <a:pt x="2805" y="4396"/>
                    <a:pt x="2603" y="4307"/>
                    <a:pt x="2513" y="4307"/>
                  </a:cubicBezTo>
                  <a:cubicBezTo>
                    <a:pt x="2438" y="4231"/>
                    <a:pt x="2326" y="4203"/>
                    <a:pt x="2209" y="4203"/>
                  </a:cubicBezTo>
                  <a:cubicBezTo>
                    <a:pt x="2048" y="4203"/>
                    <a:pt x="1878" y="4255"/>
                    <a:pt x="1774" y="4307"/>
                  </a:cubicBezTo>
                  <a:cubicBezTo>
                    <a:pt x="1572" y="4396"/>
                    <a:pt x="1483" y="4486"/>
                    <a:pt x="1483" y="4598"/>
                  </a:cubicBezTo>
                  <a:cubicBezTo>
                    <a:pt x="1393" y="4396"/>
                    <a:pt x="1304" y="4217"/>
                    <a:pt x="1214" y="4127"/>
                  </a:cubicBezTo>
                  <a:cubicBezTo>
                    <a:pt x="1106" y="3886"/>
                    <a:pt x="896" y="3784"/>
                    <a:pt x="689" y="3784"/>
                  </a:cubicBezTo>
                  <a:cubicBezTo>
                    <a:pt x="340" y="3784"/>
                    <a:pt x="0" y="4077"/>
                    <a:pt x="183" y="4486"/>
                  </a:cubicBezTo>
                  <a:cubicBezTo>
                    <a:pt x="744" y="5718"/>
                    <a:pt x="1483" y="6838"/>
                    <a:pt x="2334" y="7846"/>
                  </a:cubicBezTo>
                  <a:cubicBezTo>
                    <a:pt x="2894" y="8518"/>
                    <a:pt x="3634" y="8966"/>
                    <a:pt x="4283" y="9526"/>
                  </a:cubicBezTo>
                  <a:lnTo>
                    <a:pt x="4373" y="9638"/>
                  </a:lnTo>
                  <a:cubicBezTo>
                    <a:pt x="5135" y="11207"/>
                    <a:pt x="4843" y="12618"/>
                    <a:pt x="5135" y="14298"/>
                  </a:cubicBezTo>
                  <a:cubicBezTo>
                    <a:pt x="5314" y="15418"/>
                    <a:pt x="4843" y="17099"/>
                    <a:pt x="6053" y="17659"/>
                  </a:cubicBezTo>
                  <a:cubicBezTo>
                    <a:pt x="6154" y="17703"/>
                    <a:pt x="6271" y="17726"/>
                    <a:pt x="6389" y="17726"/>
                  </a:cubicBezTo>
                  <a:cubicBezTo>
                    <a:pt x="6507" y="17726"/>
                    <a:pt x="6624" y="17703"/>
                    <a:pt x="6725" y="17659"/>
                  </a:cubicBezTo>
                  <a:cubicBezTo>
                    <a:pt x="7173" y="17278"/>
                    <a:pt x="7464" y="16807"/>
                    <a:pt x="7733" y="16247"/>
                  </a:cubicBezTo>
                  <a:cubicBezTo>
                    <a:pt x="7733" y="15799"/>
                    <a:pt x="7845" y="15418"/>
                    <a:pt x="7845" y="15038"/>
                  </a:cubicBezTo>
                  <a:cubicBezTo>
                    <a:pt x="8024" y="13738"/>
                    <a:pt x="8495" y="12708"/>
                    <a:pt x="8853" y="11498"/>
                  </a:cubicBezTo>
                  <a:cubicBezTo>
                    <a:pt x="9525" y="9168"/>
                    <a:pt x="10354" y="7017"/>
                    <a:pt x="11385" y="4777"/>
                  </a:cubicBezTo>
                  <a:lnTo>
                    <a:pt x="11475" y="4777"/>
                  </a:lnTo>
                  <a:cubicBezTo>
                    <a:pt x="11475" y="4486"/>
                    <a:pt x="11564" y="4217"/>
                    <a:pt x="11564" y="4038"/>
                  </a:cubicBezTo>
                  <a:cubicBezTo>
                    <a:pt x="11855" y="2918"/>
                    <a:pt x="12124" y="1685"/>
                    <a:pt x="11855" y="565"/>
                  </a:cubicBezTo>
                  <a:cubicBezTo>
                    <a:pt x="11791" y="242"/>
                    <a:pt x="11528" y="0"/>
                    <a:pt x="11243"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6" name="Google Shape;8356;p79"/>
            <p:cNvSpPr/>
            <p:nvPr/>
          </p:nvSpPr>
          <p:spPr>
            <a:xfrm>
              <a:off x="1534700" y="4902425"/>
              <a:ext cx="1117950" cy="524675"/>
            </a:xfrm>
            <a:custGeom>
              <a:avLst/>
              <a:gdLst/>
              <a:ahLst/>
              <a:cxnLst/>
              <a:rect l="l" t="t" r="r" b="b"/>
              <a:pathLst>
                <a:path w="44718" h="20987" extrusionOk="0">
                  <a:moveTo>
                    <a:pt x="41504" y="1"/>
                  </a:moveTo>
                  <a:cubicBezTo>
                    <a:pt x="40931" y="1"/>
                    <a:pt x="40186" y="155"/>
                    <a:pt x="39206" y="545"/>
                  </a:cubicBezTo>
                  <a:cubicBezTo>
                    <a:pt x="35465" y="1934"/>
                    <a:pt x="31746" y="4085"/>
                    <a:pt x="26884" y="6415"/>
                  </a:cubicBezTo>
                  <a:cubicBezTo>
                    <a:pt x="21933" y="8767"/>
                    <a:pt x="19514" y="9507"/>
                    <a:pt x="14854" y="11187"/>
                  </a:cubicBezTo>
                  <a:cubicBezTo>
                    <a:pt x="13891" y="11539"/>
                    <a:pt x="13138" y="11666"/>
                    <a:pt x="12500" y="11666"/>
                  </a:cubicBezTo>
                  <a:cubicBezTo>
                    <a:pt x="10869" y="11666"/>
                    <a:pt x="9990" y="10837"/>
                    <a:pt x="8251" y="10837"/>
                  </a:cubicBezTo>
                  <a:cubicBezTo>
                    <a:pt x="7430" y="10837"/>
                    <a:pt x="6417" y="11022"/>
                    <a:pt x="5042" y="11568"/>
                  </a:cubicBezTo>
                  <a:cubicBezTo>
                    <a:pt x="1" y="13517"/>
                    <a:pt x="942" y="17616"/>
                    <a:pt x="1121" y="18177"/>
                  </a:cubicBezTo>
                  <a:cubicBezTo>
                    <a:pt x="1263" y="18550"/>
                    <a:pt x="2649" y="20986"/>
                    <a:pt x="5738" y="20986"/>
                  </a:cubicBezTo>
                  <a:cubicBezTo>
                    <a:pt x="6539" y="20986"/>
                    <a:pt x="7454" y="20823"/>
                    <a:pt x="8492" y="20417"/>
                  </a:cubicBezTo>
                  <a:cubicBezTo>
                    <a:pt x="13913" y="18289"/>
                    <a:pt x="11494" y="15936"/>
                    <a:pt x="15974" y="13987"/>
                  </a:cubicBezTo>
                  <a:cubicBezTo>
                    <a:pt x="20455" y="12128"/>
                    <a:pt x="22785" y="11008"/>
                    <a:pt x="28005" y="9417"/>
                  </a:cubicBezTo>
                  <a:cubicBezTo>
                    <a:pt x="33224" y="7826"/>
                    <a:pt x="37436" y="7087"/>
                    <a:pt x="41267" y="5586"/>
                  </a:cubicBezTo>
                  <a:cubicBezTo>
                    <a:pt x="44717" y="4287"/>
                    <a:pt x="43866" y="2607"/>
                    <a:pt x="43597" y="1666"/>
                  </a:cubicBezTo>
                  <a:cubicBezTo>
                    <a:pt x="43322" y="1050"/>
                    <a:pt x="42999" y="1"/>
                    <a:pt x="41504"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7" name="Google Shape;8357;p79"/>
            <p:cNvSpPr/>
            <p:nvPr/>
          </p:nvSpPr>
          <p:spPr>
            <a:xfrm>
              <a:off x="1852275" y="4904275"/>
              <a:ext cx="800375" cy="394325"/>
            </a:xfrm>
            <a:custGeom>
              <a:avLst/>
              <a:gdLst/>
              <a:ahLst/>
              <a:cxnLst/>
              <a:rect l="l" t="t" r="r" b="b"/>
              <a:pathLst>
                <a:path w="32015" h="15773" extrusionOk="0">
                  <a:moveTo>
                    <a:pt x="29483" y="1"/>
                  </a:moveTo>
                  <a:lnTo>
                    <a:pt x="29483" y="91"/>
                  </a:lnTo>
                  <a:cubicBezTo>
                    <a:pt x="29595" y="382"/>
                    <a:pt x="29684" y="651"/>
                    <a:pt x="29774" y="942"/>
                  </a:cubicBezTo>
                  <a:cubicBezTo>
                    <a:pt x="29953" y="2152"/>
                    <a:pt x="29774" y="3361"/>
                    <a:pt x="28654" y="4213"/>
                  </a:cubicBezTo>
                  <a:cubicBezTo>
                    <a:pt x="27534" y="4952"/>
                    <a:pt x="26033" y="5422"/>
                    <a:pt x="24733" y="5893"/>
                  </a:cubicBezTo>
                  <a:cubicBezTo>
                    <a:pt x="21843" y="6901"/>
                    <a:pt x="18841" y="7573"/>
                    <a:pt x="15862" y="8492"/>
                  </a:cubicBezTo>
                  <a:cubicBezTo>
                    <a:pt x="13061" y="9343"/>
                    <a:pt x="10171" y="10082"/>
                    <a:pt x="7461" y="11202"/>
                  </a:cubicBezTo>
                  <a:cubicBezTo>
                    <a:pt x="4951" y="12143"/>
                    <a:pt x="2039" y="12883"/>
                    <a:pt x="269" y="14944"/>
                  </a:cubicBezTo>
                  <a:cubicBezTo>
                    <a:pt x="0" y="15213"/>
                    <a:pt x="269" y="15683"/>
                    <a:pt x="650" y="15773"/>
                  </a:cubicBezTo>
                  <a:cubicBezTo>
                    <a:pt x="1210" y="15123"/>
                    <a:pt x="1860" y="14473"/>
                    <a:pt x="3271" y="13913"/>
                  </a:cubicBezTo>
                  <a:cubicBezTo>
                    <a:pt x="7752" y="12054"/>
                    <a:pt x="10082" y="10934"/>
                    <a:pt x="15302" y="9343"/>
                  </a:cubicBezTo>
                  <a:cubicBezTo>
                    <a:pt x="20521" y="7752"/>
                    <a:pt x="24733" y="7013"/>
                    <a:pt x="28564" y="5512"/>
                  </a:cubicBezTo>
                  <a:cubicBezTo>
                    <a:pt x="32014" y="4213"/>
                    <a:pt x="31163" y="2533"/>
                    <a:pt x="30894" y="1592"/>
                  </a:cubicBezTo>
                  <a:cubicBezTo>
                    <a:pt x="30603" y="1032"/>
                    <a:pt x="30424" y="292"/>
                    <a:pt x="29483" y="1"/>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8" name="Google Shape;8358;p79"/>
            <p:cNvSpPr/>
            <p:nvPr/>
          </p:nvSpPr>
          <p:spPr>
            <a:xfrm>
              <a:off x="1534700" y="5173500"/>
              <a:ext cx="347850" cy="253600"/>
            </a:xfrm>
            <a:custGeom>
              <a:avLst/>
              <a:gdLst/>
              <a:ahLst/>
              <a:cxnLst/>
              <a:rect l="l" t="t" r="r" b="b"/>
              <a:pathLst>
                <a:path w="13914" h="10144" extrusionOk="0">
                  <a:moveTo>
                    <a:pt x="8263" y="0"/>
                  </a:moveTo>
                  <a:cubicBezTo>
                    <a:pt x="7442" y="0"/>
                    <a:pt x="6426" y="184"/>
                    <a:pt x="5042" y="725"/>
                  </a:cubicBezTo>
                  <a:cubicBezTo>
                    <a:pt x="1" y="2674"/>
                    <a:pt x="942" y="6773"/>
                    <a:pt x="1121" y="7334"/>
                  </a:cubicBezTo>
                  <a:cubicBezTo>
                    <a:pt x="1263" y="7707"/>
                    <a:pt x="2649" y="10143"/>
                    <a:pt x="5738" y="10143"/>
                  </a:cubicBezTo>
                  <a:cubicBezTo>
                    <a:pt x="6539" y="10143"/>
                    <a:pt x="7454" y="9980"/>
                    <a:pt x="8492" y="9574"/>
                  </a:cubicBezTo>
                  <a:cubicBezTo>
                    <a:pt x="12793" y="7894"/>
                    <a:pt x="12143" y="6034"/>
                    <a:pt x="13913" y="4444"/>
                  </a:cubicBezTo>
                  <a:cubicBezTo>
                    <a:pt x="13734" y="4085"/>
                    <a:pt x="13532" y="3704"/>
                    <a:pt x="13443" y="3323"/>
                  </a:cubicBezTo>
                  <a:cubicBezTo>
                    <a:pt x="12972" y="2495"/>
                    <a:pt x="12614" y="1733"/>
                    <a:pt x="12502" y="814"/>
                  </a:cubicBezTo>
                  <a:cubicBezTo>
                    <a:pt x="10861" y="814"/>
                    <a:pt x="9993" y="0"/>
                    <a:pt x="8263" y="0"/>
                  </a:cubicBezTo>
                  <a:close/>
                </a:path>
              </a:pathLst>
            </a:custGeom>
            <a:solidFill>
              <a:srgbClr val="B27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9" name="Google Shape;8359;p79"/>
            <p:cNvSpPr/>
            <p:nvPr/>
          </p:nvSpPr>
          <p:spPr>
            <a:xfrm>
              <a:off x="1612000" y="5159675"/>
              <a:ext cx="146775" cy="296550"/>
            </a:xfrm>
            <a:custGeom>
              <a:avLst/>
              <a:gdLst/>
              <a:ahLst/>
              <a:cxnLst/>
              <a:rect l="l" t="t" r="r" b="b"/>
              <a:pathLst>
                <a:path w="5871" h="11862" extrusionOk="0">
                  <a:moveTo>
                    <a:pt x="902" y="1"/>
                  </a:moveTo>
                  <a:cubicBezTo>
                    <a:pt x="815" y="1"/>
                    <a:pt x="730" y="15"/>
                    <a:pt x="650" y="46"/>
                  </a:cubicBezTo>
                  <a:cubicBezTo>
                    <a:pt x="180" y="247"/>
                    <a:pt x="0" y="897"/>
                    <a:pt x="269" y="1547"/>
                  </a:cubicBezTo>
                  <a:lnTo>
                    <a:pt x="3921" y="11068"/>
                  </a:lnTo>
                  <a:cubicBezTo>
                    <a:pt x="4140" y="11524"/>
                    <a:pt x="4553" y="11862"/>
                    <a:pt x="4953" y="11862"/>
                  </a:cubicBezTo>
                  <a:cubicBezTo>
                    <a:pt x="5043" y="11862"/>
                    <a:pt x="5133" y="11844"/>
                    <a:pt x="5220" y="11807"/>
                  </a:cubicBezTo>
                  <a:cubicBezTo>
                    <a:pt x="5691" y="11628"/>
                    <a:pt x="5870" y="10978"/>
                    <a:pt x="5691" y="10418"/>
                  </a:cubicBezTo>
                  <a:lnTo>
                    <a:pt x="1950" y="807"/>
                  </a:lnTo>
                  <a:cubicBezTo>
                    <a:pt x="1801" y="342"/>
                    <a:pt x="1328" y="1"/>
                    <a:pt x="902"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0" name="Google Shape;8360;p79"/>
            <p:cNvSpPr/>
            <p:nvPr/>
          </p:nvSpPr>
          <p:spPr>
            <a:xfrm>
              <a:off x="1670250" y="5150275"/>
              <a:ext cx="140050" cy="275700"/>
            </a:xfrm>
            <a:custGeom>
              <a:avLst/>
              <a:gdLst/>
              <a:ahLst/>
              <a:cxnLst/>
              <a:rect l="l" t="t" r="r" b="b"/>
              <a:pathLst>
                <a:path w="5602" h="11028" extrusionOk="0">
                  <a:moveTo>
                    <a:pt x="956" y="0"/>
                  </a:moveTo>
                  <a:cubicBezTo>
                    <a:pt x="852" y="0"/>
                    <a:pt x="749" y="21"/>
                    <a:pt x="650" y="63"/>
                  </a:cubicBezTo>
                  <a:cubicBezTo>
                    <a:pt x="180" y="153"/>
                    <a:pt x="0" y="802"/>
                    <a:pt x="180" y="1452"/>
                  </a:cubicBezTo>
                  <a:lnTo>
                    <a:pt x="3630" y="10234"/>
                  </a:lnTo>
                  <a:cubicBezTo>
                    <a:pt x="3794" y="10691"/>
                    <a:pt x="4196" y="11028"/>
                    <a:pt x="4582" y="11028"/>
                  </a:cubicBezTo>
                  <a:cubicBezTo>
                    <a:pt x="4670" y="11028"/>
                    <a:pt x="4757" y="11011"/>
                    <a:pt x="4839" y="10973"/>
                  </a:cubicBezTo>
                  <a:cubicBezTo>
                    <a:pt x="5399" y="10794"/>
                    <a:pt x="5601" y="10144"/>
                    <a:pt x="5310" y="9584"/>
                  </a:cubicBezTo>
                  <a:lnTo>
                    <a:pt x="1949" y="802"/>
                  </a:lnTo>
                  <a:cubicBezTo>
                    <a:pt x="1737" y="290"/>
                    <a:pt x="1343" y="0"/>
                    <a:pt x="956"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1" name="Google Shape;8361;p79"/>
            <p:cNvSpPr/>
            <p:nvPr/>
          </p:nvSpPr>
          <p:spPr>
            <a:xfrm>
              <a:off x="1730725" y="5148025"/>
              <a:ext cx="126050" cy="238200"/>
            </a:xfrm>
            <a:custGeom>
              <a:avLst/>
              <a:gdLst/>
              <a:ahLst/>
              <a:cxnLst/>
              <a:rect l="l" t="t" r="r" b="b"/>
              <a:pathLst>
                <a:path w="5042" h="9528" extrusionOk="0">
                  <a:moveTo>
                    <a:pt x="956" y="0"/>
                  </a:moveTo>
                  <a:cubicBezTo>
                    <a:pt x="853" y="0"/>
                    <a:pt x="750" y="21"/>
                    <a:pt x="651" y="63"/>
                  </a:cubicBezTo>
                  <a:cubicBezTo>
                    <a:pt x="180" y="153"/>
                    <a:pt x="1" y="803"/>
                    <a:pt x="180" y="1452"/>
                  </a:cubicBezTo>
                  <a:lnTo>
                    <a:pt x="2980" y="8733"/>
                  </a:lnTo>
                  <a:cubicBezTo>
                    <a:pt x="3218" y="9190"/>
                    <a:pt x="3634" y="9527"/>
                    <a:pt x="4034" y="9527"/>
                  </a:cubicBezTo>
                  <a:cubicBezTo>
                    <a:pt x="4125" y="9527"/>
                    <a:pt x="4215" y="9510"/>
                    <a:pt x="4302" y="9473"/>
                  </a:cubicBezTo>
                  <a:cubicBezTo>
                    <a:pt x="4773" y="9293"/>
                    <a:pt x="5042" y="8644"/>
                    <a:pt x="4773" y="8084"/>
                  </a:cubicBezTo>
                  <a:lnTo>
                    <a:pt x="1972" y="803"/>
                  </a:lnTo>
                  <a:cubicBezTo>
                    <a:pt x="1742" y="290"/>
                    <a:pt x="1345" y="0"/>
                    <a:pt x="956"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2" name="Google Shape;8362;p79"/>
            <p:cNvSpPr/>
            <p:nvPr/>
          </p:nvSpPr>
          <p:spPr>
            <a:xfrm>
              <a:off x="1791225" y="5148025"/>
              <a:ext cx="109800" cy="196400"/>
            </a:xfrm>
            <a:custGeom>
              <a:avLst/>
              <a:gdLst/>
              <a:ahLst/>
              <a:cxnLst/>
              <a:rect l="l" t="t" r="r" b="b"/>
              <a:pathLst>
                <a:path w="4392" h="7856" extrusionOk="0">
                  <a:moveTo>
                    <a:pt x="979" y="0"/>
                  </a:moveTo>
                  <a:cubicBezTo>
                    <a:pt x="871" y="0"/>
                    <a:pt x="767" y="21"/>
                    <a:pt x="672" y="63"/>
                  </a:cubicBezTo>
                  <a:cubicBezTo>
                    <a:pt x="202" y="153"/>
                    <a:pt x="0" y="803"/>
                    <a:pt x="292" y="1452"/>
                  </a:cubicBezTo>
                  <a:lnTo>
                    <a:pt x="2442" y="7053"/>
                  </a:lnTo>
                  <a:cubicBezTo>
                    <a:pt x="2655" y="7566"/>
                    <a:pt x="3048" y="7856"/>
                    <a:pt x="3436" y="7856"/>
                  </a:cubicBezTo>
                  <a:cubicBezTo>
                    <a:pt x="3540" y="7856"/>
                    <a:pt x="3643" y="7835"/>
                    <a:pt x="3742" y="7792"/>
                  </a:cubicBezTo>
                  <a:cubicBezTo>
                    <a:pt x="4212" y="7613"/>
                    <a:pt x="4391" y="6964"/>
                    <a:pt x="4123" y="6403"/>
                  </a:cubicBezTo>
                  <a:lnTo>
                    <a:pt x="1972" y="803"/>
                  </a:lnTo>
                  <a:cubicBezTo>
                    <a:pt x="1830" y="290"/>
                    <a:pt x="1382" y="0"/>
                    <a:pt x="979"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3" name="Google Shape;8363;p79"/>
            <p:cNvSpPr/>
            <p:nvPr/>
          </p:nvSpPr>
          <p:spPr>
            <a:xfrm>
              <a:off x="1614250" y="5165850"/>
              <a:ext cx="144525" cy="290375"/>
            </a:xfrm>
            <a:custGeom>
              <a:avLst/>
              <a:gdLst/>
              <a:ahLst/>
              <a:cxnLst/>
              <a:rect l="l" t="t" r="r" b="b"/>
              <a:pathLst>
                <a:path w="5781" h="11615" extrusionOk="0">
                  <a:moveTo>
                    <a:pt x="1389" y="0"/>
                  </a:moveTo>
                  <a:lnTo>
                    <a:pt x="1389" y="0"/>
                  </a:lnTo>
                  <a:cubicBezTo>
                    <a:pt x="1479" y="179"/>
                    <a:pt x="1479" y="359"/>
                    <a:pt x="1479" y="560"/>
                  </a:cubicBezTo>
                  <a:cubicBezTo>
                    <a:pt x="1591" y="739"/>
                    <a:pt x="1591" y="829"/>
                    <a:pt x="1680" y="919"/>
                  </a:cubicBezTo>
                  <a:cubicBezTo>
                    <a:pt x="1860" y="1389"/>
                    <a:pt x="2039" y="1860"/>
                    <a:pt x="2151" y="2151"/>
                  </a:cubicBezTo>
                  <a:cubicBezTo>
                    <a:pt x="2509" y="3271"/>
                    <a:pt x="2980" y="4391"/>
                    <a:pt x="3450" y="5511"/>
                  </a:cubicBezTo>
                  <a:cubicBezTo>
                    <a:pt x="3921" y="6631"/>
                    <a:pt x="4391" y="7752"/>
                    <a:pt x="4660" y="8872"/>
                  </a:cubicBezTo>
                  <a:cubicBezTo>
                    <a:pt x="4839" y="9320"/>
                    <a:pt x="4951" y="9790"/>
                    <a:pt x="5130" y="10261"/>
                  </a:cubicBezTo>
                  <a:cubicBezTo>
                    <a:pt x="5220" y="10642"/>
                    <a:pt x="5130" y="10910"/>
                    <a:pt x="4951" y="11202"/>
                  </a:cubicBezTo>
                  <a:cubicBezTo>
                    <a:pt x="3831" y="9701"/>
                    <a:pt x="3271" y="7841"/>
                    <a:pt x="2509" y="6251"/>
                  </a:cubicBezTo>
                  <a:cubicBezTo>
                    <a:pt x="2151" y="5310"/>
                    <a:pt x="1860" y="4279"/>
                    <a:pt x="1479" y="3361"/>
                  </a:cubicBezTo>
                  <a:cubicBezTo>
                    <a:pt x="1299" y="2801"/>
                    <a:pt x="1031" y="2330"/>
                    <a:pt x="829" y="1860"/>
                  </a:cubicBezTo>
                  <a:cubicBezTo>
                    <a:pt x="739" y="1591"/>
                    <a:pt x="560" y="1300"/>
                    <a:pt x="471" y="919"/>
                  </a:cubicBezTo>
                  <a:cubicBezTo>
                    <a:pt x="269" y="739"/>
                    <a:pt x="179" y="560"/>
                    <a:pt x="90" y="359"/>
                  </a:cubicBezTo>
                  <a:lnTo>
                    <a:pt x="90" y="359"/>
                  </a:lnTo>
                  <a:cubicBezTo>
                    <a:pt x="0" y="650"/>
                    <a:pt x="0" y="919"/>
                    <a:pt x="179" y="1300"/>
                  </a:cubicBezTo>
                  <a:lnTo>
                    <a:pt x="3831" y="10821"/>
                  </a:lnTo>
                  <a:cubicBezTo>
                    <a:pt x="4050" y="11277"/>
                    <a:pt x="4463" y="11615"/>
                    <a:pt x="4863" y="11615"/>
                  </a:cubicBezTo>
                  <a:cubicBezTo>
                    <a:pt x="4953" y="11615"/>
                    <a:pt x="5043" y="11597"/>
                    <a:pt x="5130" y="11560"/>
                  </a:cubicBezTo>
                  <a:cubicBezTo>
                    <a:pt x="5601" y="11381"/>
                    <a:pt x="5780" y="10731"/>
                    <a:pt x="5601" y="10171"/>
                  </a:cubicBezTo>
                  <a:lnTo>
                    <a:pt x="1860" y="560"/>
                  </a:lnTo>
                  <a:cubicBezTo>
                    <a:pt x="1770" y="359"/>
                    <a:pt x="1591" y="90"/>
                    <a:pt x="1389"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4" name="Google Shape;8364;p79"/>
            <p:cNvSpPr/>
            <p:nvPr/>
          </p:nvSpPr>
          <p:spPr>
            <a:xfrm>
              <a:off x="1628250" y="5189725"/>
              <a:ext cx="36975" cy="36125"/>
            </a:xfrm>
            <a:custGeom>
              <a:avLst/>
              <a:gdLst/>
              <a:ahLst/>
              <a:cxnLst/>
              <a:rect l="l" t="t" r="r" b="b"/>
              <a:pathLst>
                <a:path w="1479" h="1445" extrusionOk="0">
                  <a:moveTo>
                    <a:pt x="556" y="0"/>
                  </a:moveTo>
                  <a:cubicBezTo>
                    <a:pt x="421" y="0"/>
                    <a:pt x="282" y="50"/>
                    <a:pt x="179" y="165"/>
                  </a:cubicBezTo>
                  <a:cubicBezTo>
                    <a:pt x="179" y="165"/>
                    <a:pt x="90" y="255"/>
                    <a:pt x="90" y="345"/>
                  </a:cubicBezTo>
                  <a:cubicBezTo>
                    <a:pt x="90" y="345"/>
                    <a:pt x="90" y="434"/>
                    <a:pt x="0" y="434"/>
                  </a:cubicBezTo>
                  <a:lnTo>
                    <a:pt x="0" y="524"/>
                  </a:lnTo>
                  <a:cubicBezTo>
                    <a:pt x="0" y="725"/>
                    <a:pt x="0" y="905"/>
                    <a:pt x="90" y="994"/>
                  </a:cubicBezTo>
                  <a:cubicBezTo>
                    <a:pt x="221" y="1274"/>
                    <a:pt x="462" y="1445"/>
                    <a:pt x="731" y="1445"/>
                  </a:cubicBezTo>
                  <a:cubicBezTo>
                    <a:pt x="829" y="1445"/>
                    <a:pt x="930" y="1423"/>
                    <a:pt x="1031" y="1375"/>
                  </a:cubicBezTo>
                  <a:cubicBezTo>
                    <a:pt x="1389" y="1285"/>
                    <a:pt x="1479" y="815"/>
                    <a:pt x="1300" y="524"/>
                  </a:cubicBezTo>
                  <a:cubicBezTo>
                    <a:pt x="1300" y="345"/>
                    <a:pt x="1120" y="255"/>
                    <a:pt x="1031" y="165"/>
                  </a:cubicBezTo>
                  <a:cubicBezTo>
                    <a:pt x="919" y="165"/>
                    <a:pt x="919" y="165"/>
                    <a:pt x="829" y="76"/>
                  </a:cubicBezTo>
                  <a:cubicBezTo>
                    <a:pt x="753" y="28"/>
                    <a:pt x="656" y="0"/>
                    <a:pt x="556"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5" name="Google Shape;8365;p79"/>
            <p:cNvSpPr/>
            <p:nvPr/>
          </p:nvSpPr>
          <p:spPr>
            <a:xfrm>
              <a:off x="1648975" y="5238100"/>
              <a:ext cx="25775" cy="25775"/>
            </a:xfrm>
            <a:custGeom>
              <a:avLst/>
              <a:gdLst/>
              <a:ahLst/>
              <a:cxnLst/>
              <a:rect l="l" t="t" r="r" b="b"/>
              <a:pathLst>
                <a:path w="1031" h="1031" extrusionOk="0">
                  <a:moveTo>
                    <a:pt x="471" y="0"/>
                  </a:moveTo>
                  <a:cubicBezTo>
                    <a:pt x="381" y="0"/>
                    <a:pt x="381" y="90"/>
                    <a:pt x="291" y="90"/>
                  </a:cubicBezTo>
                  <a:cubicBezTo>
                    <a:pt x="90" y="179"/>
                    <a:pt x="0" y="471"/>
                    <a:pt x="0" y="650"/>
                  </a:cubicBezTo>
                  <a:cubicBezTo>
                    <a:pt x="90" y="739"/>
                    <a:pt x="90" y="739"/>
                    <a:pt x="90" y="829"/>
                  </a:cubicBezTo>
                  <a:cubicBezTo>
                    <a:pt x="202" y="829"/>
                    <a:pt x="291" y="941"/>
                    <a:pt x="381" y="941"/>
                  </a:cubicBezTo>
                  <a:cubicBezTo>
                    <a:pt x="381" y="1031"/>
                    <a:pt x="471" y="1031"/>
                    <a:pt x="560" y="1031"/>
                  </a:cubicBezTo>
                  <a:cubicBezTo>
                    <a:pt x="762" y="941"/>
                    <a:pt x="941" y="739"/>
                    <a:pt x="941" y="560"/>
                  </a:cubicBezTo>
                  <a:cubicBezTo>
                    <a:pt x="1031" y="269"/>
                    <a:pt x="851" y="0"/>
                    <a:pt x="471"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6" name="Google Shape;8366;p79"/>
            <p:cNvSpPr/>
            <p:nvPr/>
          </p:nvSpPr>
          <p:spPr>
            <a:xfrm>
              <a:off x="1670250" y="5149600"/>
              <a:ext cx="140050" cy="276375"/>
            </a:xfrm>
            <a:custGeom>
              <a:avLst/>
              <a:gdLst/>
              <a:ahLst/>
              <a:cxnLst/>
              <a:rect l="l" t="t" r="r" b="b"/>
              <a:pathLst>
                <a:path w="5602" h="11055" extrusionOk="0">
                  <a:moveTo>
                    <a:pt x="1121" y="0"/>
                  </a:moveTo>
                  <a:lnTo>
                    <a:pt x="1121" y="0"/>
                  </a:lnTo>
                  <a:cubicBezTo>
                    <a:pt x="1591" y="269"/>
                    <a:pt x="1949" y="1300"/>
                    <a:pt x="2039" y="1681"/>
                  </a:cubicBezTo>
                  <a:cubicBezTo>
                    <a:pt x="2509" y="2689"/>
                    <a:pt x="2890" y="3630"/>
                    <a:pt x="3271" y="4571"/>
                  </a:cubicBezTo>
                  <a:cubicBezTo>
                    <a:pt x="3719" y="5691"/>
                    <a:pt x="4100" y="6721"/>
                    <a:pt x="4391" y="7729"/>
                  </a:cubicBezTo>
                  <a:cubicBezTo>
                    <a:pt x="4571" y="8290"/>
                    <a:pt x="4571" y="8760"/>
                    <a:pt x="4660" y="9320"/>
                  </a:cubicBezTo>
                  <a:cubicBezTo>
                    <a:pt x="4565" y="9342"/>
                    <a:pt x="4482" y="9354"/>
                    <a:pt x="4409" y="9354"/>
                  </a:cubicBezTo>
                  <a:cubicBezTo>
                    <a:pt x="4190" y="9354"/>
                    <a:pt x="4055" y="9253"/>
                    <a:pt x="3921" y="9051"/>
                  </a:cubicBezTo>
                  <a:cubicBezTo>
                    <a:pt x="3630" y="8670"/>
                    <a:pt x="3450" y="8200"/>
                    <a:pt x="3271" y="7841"/>
                  </a:cubicBezTo>
                  <a:cubicBezTo>
                    <a:pt x="2801" y="6990"/>
                    <a:pt x="2509" y="6049"/>
                    <a:pt x="2151" y="5220"/>
                  </a:cubicBezTo>
                  <a:cubicBezTo>
                    <a:pt x="1479" y="3540"/>
                    <a:pt x="829" y="1950"/>
                    <a:pt x="269" y="269"/>
                  </a:cubicBezTo>
                  <a:cubicBezTo>
                    <a:pt x="90" y="561"/>
                    <a:pt x="0" y="1009"/>
                    <a:pt x="180" y="1479"/>
                  </a:cubicBezTo>
                  <a:lnTo>
                    <a:pt x="3630" y="10261"/>
                  </a:lnTo>
                  <a:cubicBezTo>
                    <a:pt x="3794" y="10718"/>
                    <a:pt x="4196" y="11055"/>
                    <a:pt x="4582" y="11055"/>
                  </a:cubicBezTo>
                  <a:cubicBezTo>
                    <a:pt x="4670" y="11055"/>
                    <a:pt x="4757" y="11038"/>
                    <a:pt x="4839" y="11000"/>
                  </a:cubicBezTo>
                  <a:cubicBezTo>
                    <a:pt x="5399" y="10821"/>
                    <a:pt x="5601" y="10171"/>
                    <a:pt x="5310" y="9611"/>
                  </a:cubicBezTo>
                  <a:lnTo>
                    <a:pt x="1949" y="829"/>
                  </a:lnTo>
                  <a:cubicBezTo>
                    <a:pt x="1770" y="359"/>
                    <a:pt x="1389" y="90"/>
                    <a:pt x="1121"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7" name="Google Shape;8367;p79"/>
            <p:cNvSpPr/>
            <p:nvPr/>
          </p:nvSpPr>
          <p:spPr>
            <a:xfrm>
              <a:off x="1730725" y="5146800"/>
              <a:ext cx="126050" cy="239425"/>
            </a:xfrm>
            <a:custGeom>
              <a:avLst/>
              <a:gdLst/>
              <a:ahLst/>
              <a:cxnLst/>
              <a:rect l="l" t="t" r="r" b="b"/>
              <a:pathLst>
                <a:path w="5042" h="9577" extrusionOk="0">
                  <a:moveTo>
                    <a:pt x="1031" y="0"/>
                  </a:moveTo>
                  <a:cubicBezTo>
                    <a:pt x="1412" y="471"/>
                    <a:pt x="1591" y="941"/>
                    <a:pt x="1860" y="1501"/>
                  </a:cubicBezTo>
                  <a:cubicBezTo>
                    <a:pt x="2241" y="2532"/>
                    <a:pt x="2622" y="3563"/>
                    <a:pt x="2980" y="4481"/>
                  </a:cubicBezTo>
                  <a:cubicBezTo>
                    <a:pt x="3182" y="5041"/>
                    <a:pt x="3361" y="5512"/>
                    <a:pt x="3541" y="5982"/>
                  </a:cubicBezTo>
                  <a:lnTo>
                    <a:pt x="3541" y="6072"/>
                  </a:lnTo>
                  <a:cubicBezTo>
                    <a:pt x="3832" y="6833"/>
                    <a:pt x="4011" y="7662"/>
                    <a:pt x="4101" y="8514"/>
                  </a:cubicBezTo>
                  <a:cubicBezTo>
                    <a:pt x="4011" y="8558"/>
                    <a:pt x="3921" y="8581"/>
                    <a:pt x="3843" y="8581"/>
                  </a:cubicBezTo>
                  <a:cubicBezTo>
                    <a:pt x="3765" y="8581"/>
                    <a:pt x="3697" y="8558"/>
                    <a:pt x="3653" y="8514"/>
                  </a:cubicBezTo>
                  <a:cubicBezTo>
                    <a:pt x="3272" y="8133"/>
                    <a:pt x="3092" y="7662"/>
                    <a:pt x="2891" y="7281"/>
                  </a:cubicBezTo>
                  <a:cubicBezTo>
                    <a:pt x="2622" y="6452"/>
                    <a:pt x="2241" y="5713"/>
                    <a:pt x="1860" y="4862"/>
                  </a:cubicBezTo>
                  <a:cubicBezTo>
                    <a:pt x="1591" y="4033"/>
                    <a:pt x="1211" y="3271"/>
                    <a:pt x="942" y="2442"/>
                  </a:cubicBezTo>
                  <a:cubicBezTo>
                    <a:pt x="651" y="1882"/>
                    <a:pt x="180" y="941"/>
                    <a:pt x="292" y="292"/>
                  </a:cubicBezTo>
                  <a:lnTo>
                    <a:pt x="292" y="292"/>
                  </a:lnTo>
                  <a:cubicBezTo>
                    <a:pt x="90" y="561"/>
                    <a:pt x="1" y="1031"/>
                    <a:pt x="180" y="1501"/>
                  </a:cubicBezTo>
                  <a:lnTo>
                    <a:pt x="2980" y="8782"/>
                  </a:lnTo>
                  <a:cubicBezTo>
                    <a:pt x="3218" y="9239"/>
                    <a:pt x="3634" y="9576"/>
                    <a:pt x="4034" y="9576"/>
                  </a:cubicBezTo>
                  <a:cubicBezTo>
                    <a:pt x="4125" y="9576"/>
                    <a:pt x="4215" y="9559"/>
                    <a:pt x="4302" y="9522"/>
                  </a:cubicBezTo>
                  <a:cubicBezTo>
                    <a:pt x="4773" y="9342"/>
                    <a:pt x="5042" y="8693"/>
                    <a:pt x="4773" y="8133"/>
                  </a:cubicBezTo>
                  <a:lnTo>
                    <a:pt x="1972" y="852"/>
                  </a:lnTo>
                  <a:cubicBezTo>
                    <a:pt x="1771" y="381"/>
                    <a:pt x="1412" y="112"/>
                    <a:pt x="1031"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79"/>
            <p:cNvSpPr/>
            <p:nvPr/>
          </p:nvSpPr>
          <p:spPr>
            <a:xfrm>
              <a:off x="1794025" y="5149600"/>
              <a:ext cx="107000" cy="194825"/>
            </a:xfrm>
            <a:custGeom>
              <a:avLst/>
              <a:gdLst/>
              <a:ahLst/>
              <a:cxnLst/>
              <a:rect l="l" t="t" r="r" b="b"/>
              <a:pathLst>
                <a:path w="4280" h="7793" extrusionOk="0">
                  <a:moveTo>
                    <a:pt x="1210" y="0"/>
                  </a:moveTo>
                  <a:lnTo>
                    <a:pt x="1210" y="0"/>
                  </a:lnTo>
                  <a:cubicBezTo>
                    <a:pt x="1389" y="829"/>
                    <a:pt x="1770" y="1770"/>
                    <a:pt x="2129" y="2599"/>
                  </a:cubicBezTo>
                  <a:cubicBezTo>
                    <a:pt x="2420" y="3540"/>
                    <a:pt x="2980" y="4481"/>
                    <a:pt x="3361" y="5489"/>
                  </a:cubicBezTo>
                  <a:lnTo>
                    <a:pt x="3249" y="5489"/>
                  </a:lnTo>
                  <a:cubicBezTo>
                    <a:pt x="3249" y="5780"/>
                    <a:pt x="3159" y="5960"/>
                    <a:pt x="3070" y="6161"/>
                  </a:cubicBezTo>
                  <a:cubicBezTo>
                    <a:pt x="2980" y="6049"/>
                    <a:pt x="2801" y="5960"/>
                    <a:pt x="2689" y="5960"/>
                  </a:cubicBezTo>
                  <a:lnTo>
                    <a:pt x="2599" y="5960"/>
                  </a:lnTo>
                  <a:cubicBezTo>
                    <a:pt x="2510" y="5691"/>
                    <a:pt x="2420" y="5400"/>
                    <a:pt x="2241" y="5131"/>
                  </a:cubicBezTo>
                  <a:cubicBezTo>
                    <a:pt x="1949" y="4481"/>
                    <a:pt x="1681" y="3921"/>
                    <a:pt x="1389" y="3361"/>
                  </a:cubicBezTo>
                  <a:cubicBezTo>
                    <a:pt x="1300" y="3159"/>
                    <a:pt x="1210" y="2980"/>
                    <a:pt x="1121" y="2801"/>
                  </a:cubicBezTo>
                  <a:cubicBezTo>
                    <a:pt x="740" y="1950"/>
                    <a:pt x="269" y="1121"/>
                    <a:pt x="359" y="90"/>
                  </a:cubicBezTo>
                  <a:lnTo>
                    <a:pt x="359" y="90"/>
                  </a:lnTo>
                  <a:cubicBezTo>
                    <a:pt x="90" y="359"/>
                    <a:pt x="0" y="919"/>
                    <a:pt x="180" y="1389"/>
                  </a:cubicBezTo>
                  <a:lnTo>
                    <a:pt x="2330" y="6990"/>
                  </a:lnTo>
                  <a:cubicBezTo>
                    <a:pt x="2543" y="7503"/>
                    <a:pt x="2936" y="7793"/>
                    <a:pt x="3324" y="7793"/>
                  </a:cubicBezTo>
                  <a:cubicBezTo>
                    <a:pt x="3428" y="7793"/>
                    <a:pt x="3531" y="7772"/>
                    <a:pt x="3630" y="7729"/>
                  </a:cubicBezTo>
                  <a:cubicBezTo>
                    <a:pt x="4100" y="7550"/>
                    <a:pt x="4279" y="6901"/>
                    <a:pt x="4011" y="6340"/>
                  </a:cubicBezTo>
                  <a:lnTo>
                    <a:pt x="1860" y="740"/>
                  </a:lnTo>
                  <a:cubicBezTo>
                    <a:pt x="1770" y="359"/>
                    <a:pt x="1479" y="90"/>
                    <a:pt x="1210"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9" name="Google Shape;8369;p79"/>
            <p:cNvSpPr/>
            <p:nvPr/>
          </p:nvSpPr>
          <p:spPr>
            <a:xfrm>
              <a:off x="1562700" y="5199225"/>
              <a:ext cx="135575" cy="261800"/>
            </a:xfrm>
            <a:custGeom>
              <a:avLst/>
              <a:gdLst/>
              <a:ahLst/>
              <a:cxnLst/>
              <a:rect l="l" t="t" r="r" b="b"/>
              <a:pathLst>
                <a:path w="5423" h="10472" extrusionOk="0">
                  <a:moveTo>
                    <a:pt x="953" y="0"/>
                  </a:moveTo>
                  <a:cubicBezTo>
                    <a:pt x="848" y="0"/>
                    <a:pt x="746" y="18"/>
                    <a:pt x="651" y="54"/>
                  </a:cubicBezTo>
                  <a:cubicBezTo>
                    <a:pt x="180" y="256"/>
                    <a:pt x="1" y="905"/>
                    <a:pt x="292" y="1466"/>
                  </a:cubicBezTo>
                  <a:lnTo>
                    <a:pt x="3451" y="9665"/>
                  </a:lnTo>
                  <a:cubicBezTo>
                    <a:pt x="3618" y="10130"/>
                    <a:pt x="4095" y="10471"/>
                    <a:pt x="4521" y="10471"/>
                  </a:cubicBezTo>
                  <a:cubicBezTo>
                    <a:pt x="4608" y="10471"/>
                    <a:pt x="4693" y="10457"/>
                    <a:pt x="4773" y="10427"/>
                  </a:cubicBezTo>
                  <a:cubicBezTo>
                    <a:pt x="5221" y="10225"/>
                    <a:pt x="5423" y="9575"/>
                    <a:pt x="5131" y="9015"/>
                  </a:cubicBezTo>
                  <a:lnTo>
                    <a:pt x="1972" y="816"/>
                  </a:lnTo>
                  <a:cubicBezTo>
                    <a:pt x="1812" y="280"/>
                    <a:pt x="1365" y="0"/>
                    <a:pt x="95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0" name="Google Shape;8370;p79"/>
            <p:cNvSpPr/>
            <p:nvPr/>
          </p:nvSpPr>
          <p:spPr>
            <a:xfrm>
              <a:off x="1564950" y="5200575"/>
              <a:ext cx="133325" cy="260450"/>
            </a:xfrm>
            <a:custGeom>
              <a:avLst/>
              <a:gdLst/>
              <a:ahLst/>
              <a:cxnLst/>
              <a:rect l="l" t="t" r="r" b="b"/>
              <a:pathLst>
                <a:path w="5333" h="10418" extrusionOk="0">
                  <a:moveTo>
                    <a:pt x="1322" y="0"/>
                  </a:moveTo>
                  <a:cubicBezTo>
                    <a:pt x="1681" y="851"/>
                    <a:pt x="1972" y="1680"/>
                    <a:pt x="2241" y="2532"/>
                  </a:cubicBezTo>
                  <a:lnTo>
                    <a:pt x="2241" y="2621"/>
                  </a:lnTo>
                  <a:cubicBezTo>
                    <a:pt x="2711" y="3741"/>
                    <a:pt x="3092" y="4862"/>
                    <a:pt x="3563" y="5982"/>
                  </a:cubicBezTo>
                  <a:cubicBezTo>
                    <a:pt x="3832" y="6721"/>
                    <a:pt x="4123" y="7371"/>
                    <a:pt x="4392" y="8132"/>
                  </a:cubicBezTo>
                  <a:cubicBezTo>
                    <a:pt x="4481" y="8401"/>
                    <a:pt x="4683" y="8782"/>
                    <a:pt x="4772" y="9253"/>
                  </a:cubicBezTo>
                  <a:cubicBezTo>
                    <a:pt x="4772" y="9342"/>
                    <a:pt x="4683" y="9521"/>
                    <a:pt x="4683" y="9611"/>
                  </a:cubicBezTo>
                  <a:cubicBezTo>
                    <a:pt x="4571" y="9611"/>
                    <a:pt x="4571" y="9723"/>
                    <a:pt x="4481" y="9723"/>
                  </a:cubicBezTo>
                  <a:lnTo>
                    <a:pt x="4481" y="9813"/>
                  </a:lnTo>
                  <a:cubicBezTo>
                    <a:pt x="4481" y="9902"/>
                    <a:pt x="4392" y="9902"/>
                    <a:pt x="4392" y="9902"/>
                  </a:cubicBezTo>
                  <a:cubicBezTo>
                    <a:pt x="4212" y="9521"/>
                    <a:pt x="4123" y="9163"/>
                    <a:pt x="3921" y="8692"/>
                  </a:cubicBezTo>
                  <a:cubicBezTo>
                    <a:pt x="3563" y="7841"/>
                    <a:pt x="3182" y="6923"/>
                    <a:pt x="2801" y="6071"/>
                  </a:cubicBezTo>
                  <a:cubicBezTo>
                    <a:pt x="2331" y="5041"/>
                    <a:pt x="1882" y="4122"/>
                    <a:pt x="1412" y="3092"/>
                  </a:cubicBezTo>
                  <a:cubicBezTo>
                    <a:pt x="1322" y="2801"/>
                    <a:pt x="1210" y="2621"/>
                    <a:pt x="1031" y="2330"/>
                  </a:cubicBezTo>
                  <a:cubicBezTo>
                    <a:pt x="852" y="1882"/>
                    <a:pt x="650" y="1412"/>
                    <a:pt x="381" y="941"/>
                  </a:cubicBezTo>
                  <a:cubicBezTo>
                    <a:pt x="292" y="762"/>
                    <a:pt x="202" y="560"/>
                    <a:pt x="202" y="381"/>
                  </a:cubicBezTo>
                  <a:cubicBezTo>
                    <a:pt x="1" y="650"/>
                    <a:pt x="1" y="1031"/>
                    <a:pt x="202" y="1412"/>
                  </a:cubicBezTo>
                  <a:lnTo>
                    <a:pt x="3361" y="9611"/>
                  </a:lnTo>
                  <a:cubicBezTo>
                    <a:pt x="3528" y="10076"/>
                    <a:pt x="4005" y="10417"/>
                    <a:pt x="4431" y="10417"/>
                  </a:cubicBezTo>
                  <a:cubicBezTo>
                    <a:pt x="4518" y="10417"/>
                    <a:pt x="4603" y="10403"/>
                    <a:pt x="4683" y="10373"/>
                  </a:cubicBezTo>
                  <a:cubicBezTo>
                    <a:pt x="5131" y="10171"/>
                    <a:pt x="5333" y="9521"/>
                    <a:pt x="5041" y="8961"/>
                  </a:cubicBezTo>
                  <a:lnTo>
                    <a:pt x="1882" y="762"/>
                  </a:lnTo>
                  <a:cubicBezTo>
                    <a:pt x="1770" y="381"/>
                    <a:pt x="1591" y="202"/>
                    <a:pt x="1322"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1" name="Google Shape;8371;p79"/>
            <p:cNvSpPr/>
            <p:nvPr/>
          </p:nvSpPr>
          <p:spPr>
            <a:xfrm>
              <a:off x="1522950" y="5250925"/>
              <a:ext cx="109800" cy="198375"/>
            </a:xfrm>
            <a:custGeom>
              <a:avLst/>
              <a:gdLst/>
              <a:ahLst/>
              <a:cxnLst/>
              <a:rect l="l" t="t" r="r" b="b"/>
              <a:pathLst>
                <a:path w="4392" h="7935" extrusionOk="0">
                  <a:moveTo>
                    <a:pt x="944" y="1"/>
                  </a:moveTo>
                  <a:cubicBezTo>
                    <a:pt x="848" y="1"/>
                    <a:pt x="749" y="16"/>
                    <a:pt x="650" y="47"/>
                  </a:cubicBezTo>
                  <a:cubicBezTo>
                    <a:pt x="202" y="226"/>
                    <a:pt x="0" y="876"/>
                    <a:pt x="292" y="1548"/>
                  </a:cubicBezTo>
                  <a:lnTo>
                    <a:pt x="2442" y="7149"/>
                  </a:lnTo>
                  <a:cubicBezTo>
                    <a:pt x="2664" y="7610"/>
                    <a:pt x="3083" y="7935"/>
                    <a:pt x="3486" y="7935"/>
                  </a:cubicBezTo>
                  <a:cubicBezTo>
                    <a:pt x="3573" y="7935"/>
                    <a:pt x="3659" y="7920"/>
                    <a:pt x="3742" y="7888"/>
                  </a:cubicBezTo>
                  <a:cubicBezTo>
                    <a:pt x="4212" y="7709"/>
                    <a:pt x="4391" y="7037"/>
                    <a:pt x="4212" y="6387"/>
                  </a:cubicBezTo>
                  <a:lnTo>
                    <a:pt x="1972" y="787"/>
                  </a:lnTo>
                  <a:cubicBezTo>
                    <a:pt x="1806" y="325"/>
                    <a:pt x="1397" y="1"/>
                    <a:pt x="944"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2" name="Google Shape;8372;p79"/>
            <p:cNvSpPr/>
            <p:nvPr/>
          </p:nvSpPr>
          <p:spPr>
            <a:xfrm>
              <a:off x="1525175" y="5252100"/>
              <a:ext cx="107575" cy="197200"/>
            </a:xfrm>
            <a:custGeom>
              <a:avLst/>
              <a:gdLst/>
              <a:ahLst/>
              <a:cxnLst/>
              <a:rect l="l" t="t" r="r" b="b"/>
              <a:pathLst>
                <a:path w="4303" h="7888" extrusionOk="0">
                  <a:moveTo>
                    <a:pt x="942" y="0"/>
                  </a:moveTo>
                  <a:cubicBezTo>
                    <a:pt x="1323" y="650"/>
                    <a:pt x="1592" y="1300"/>
                    <a:pt x="1793" y="2061"/>
                  </a:cubicBezTo>
                  <a:cubicBezTo>
                    <a:pt x="2241" y="3450"/>
                    <a:pt x="3182" y="4660"/>
                    <a:pt x="3473" y="6071"/>
                  </a:cubicBezTo>
                  <a:lnTo>
                    <a:pt x="3473" y="6721"/>
                  </a:lnTo>
                  <a:cubicBezTo>
                    <a:pt x="3442" y="6930"/>
                    <a:pt x="3367" y="7006"/>
                    <a:pt x="3277" y="7006"/>
                  </a:cubicBezTo>
                  <a:cubicBezTo>
                    <a:pt x="3047" y="7006"/>
                    <a:pt x="2712" y="6510"/>
                    <a:pt x="2712" y="6430"/>
                  </a:cubicBezTo>
                  <a:cubicBezTo>
                    <a:pt x="2353" y="5780"/>
                    <a:pt x="1972" y="5041"/>
                    <a:pt x="1681" y="4302"/>
                  </a:cubicBezTo>
                  <a:cubicBezTo>
                    <a:pt x="1233" y="3069"/>
                    <a:pt x="763" y="1860"/>
                    <a:pt x="382" y="560"/>
                  </a:cubicBezTo>
                  <a:lnTo>
                    <a:pt x="382" y="179"/>
                  </a:lnTo>
                  <a:cubicBezTo>
                    <a:pt x="113" y="471"/>
                    <a:pt x="1" y="941"/>
                    <a:pt x="203" y="1501"/>
                  </a:cubicBezTo>
                  <a:lnTo>
                    <a:pt x="2353" y="7102"/>
                  </a:lnTo>
                  <a:cubicBezTo>
                    <a:pt x="2575" y="7563"/>
                    <a:pt x="2994" y="7888"/>
                    <a:pt x="3397" y="7888"/>
                  </a:cubicBezTo>
                  <a:cubicBezTo>
                    <a:pt x="3484" y="7888"/>
                    <a:pt x="3570" y="7873"/>
                    <a:pt x="3653" y="7841"/>
                  </a:cubicBezTo>
                  <a:cubicBezTo>
                    <a:pt x="4123" y="7662"/>
                    <a:pt x="4302" y="6990"/>
                    <a:pt x="4123" y="6340"/>
                  </a:cubicBezTo>
                  <a:lnTo>
                    <a:pt x="1883" y="740"/>
                  </a:lnTo>
                  <a:cubicBezTo>
                    <a:pt x="1681" y="269"/>
                    <a:pt x="1323" y="0"/>
                    <a:pt x="942"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3" name="Google Shape;8373;p79"/>
            <p:cNvSpPr/>
            <p:nvPr/>
          </p:nvSpPr>
          <p:spPr>
            <a:xfrm>
              <a:off x="1586225" y="5240325"/>
              <a:ext cx="25" cy="2275"/>
            </a:xfrm>
            <a:custGeom>
              <a:avLst/>
              <a:gdLst/>
              <a:ahLst/>
              <a:cxnLst/>
              <a:rect l="l" t="t" r="r" b="b"/>
              <a:pathLst>
                <a:path w="1" h="91" extrusionOk="0">
                  <a:moveTo>
                    <a:pt x="1" y="1"/>
                  </a:moveTo>
                  <a:lnTo>
                    <a:pt x="1" y="1"/>
                  </a:lnTo>
                  <a:cubicBezTo>
                    <a:pt x="1" y="90"/>
                    <a:pt x="1" y="90"/>
                    <a:pt x="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4" name="Google Shape;8374;p79"/>
            <p:cNvSpPr/>
            <p:nvPr/>
          </p:nvSpPr>
          <p:spPr>
            <a:xfrm>
              <a:off x="1586225" y="5221850"/>
              <a:ext cx="28050" cy="30275"/>
            </a:xfrm>
            <a:custGeom>
              <a:avLst/>
              <a:gdLst/>
              <a:ahLst/>
              <a:cxnLst/>
              <a:rect l="l" t="t" r="r" b="b"/>
              <a:pathLst>
                <a:path w="1122" h="1211" extrusionOk="0">
                  <a:moveTo>
                    <a:pt x="359" y="0"/>
                  </a:moveTo>
                  <a:cubicBezTo>
                    <a:pt x="270" y="90"/>
                    <a:pt x="91" y="90"/>
                    <a:pt x="91" y="269"/>
                  </a:cubicBezTo>
                  <a:cubicBezTo>
                    <a:pt x="91" y="269"/>
                    <a:pt x="91" y="359"/>
                    <a:pt x="1" y="359"/>
                  </a:cubicBezTo>
                  <a:lnTo>
                    <a:pt x="1" y="561"/>
                  </a:lnTo>
                  <a:lnTo>
                    <a:pt x="1" y="650"/>
                  </a:lnTo>
                  <a:lnTo>
                    <a:pt x="1" y="740"/>
                  </a:lnTo>
                  <a:cubicBezTo>
                    <a:pt x="91" y="1031"/>
                    <a:pt x="270" y="1210"/>
                    <a:pt x="471" y="1210"/>
                  </a:cubicBezTo>
                  <a:lnTo>
                    <a:pt x="740" y="1210"/>
                  </a:lnTo>
                  <a:cubicBezTo>
                    <a:pt x="1031" y="1031"/>
                    <a:pt x="1121" y="740"/>
                    <a:pt x="1031" y="359"/>
                  </a:cubicBezTo>
                  <a:cubicBezTo>
                    <a:pt x="919" y="180"/>
                    <a:pt x="830" y="90"/>
                    <a:pt x="651" y="90"/>
                  </a:cubicBezTo>
                  <a:lnTo>
                    <a:pt x="561" y="90"/>
                  </a:lnTo>
                  <a:cubicBezTo>
                    <a:pt x="471" y="90"/>
                    <a:pt x="359" y="0"/>
                    <a:pt x="359"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5" name="Google Shape;8375;p79"/>
            <p:cNvSpPr/>
            <p:nvPr/>
          </p:nvSpPr>
          <p:spPr>
            <a:xfrm>
              <a:off x="1600225" y="5260375"/>
              <a:ext cx="18525" cy="19175"/>
            </a:xfrm>
            <a:custGeom>
              <a:avLst/>
              <a:gdLst/>
              <a:ahLst/>
              <a:cxnLst/>
              <a:rect l="l" t="t" r="r" b="b"/>
              <a:pathLst>
                <a:path w="741" h="767" extrusionOk="0">
                  <a:moveTo>
                    <a:pt x="273" y="0"/>
                  </a:moveTo>
                  <a:cubicBezTo>
                    <a:pt x="220" y="0"/>
                    <a:pt x="180" y="50"/>
                    <a:pt x="180" y="50"/>
                  </a:cubicBezTo>
                  <a:lnTo>
                    <a:pt x="91" y="140"/>
                  </a:lnTo>
                  <a:cubicBezTo>
                    <a:pt x="1" y="229"/>
                    <a:pt x="1" y="319"/>
                    <a:pt x="1" y="409"/>
                  </a:cubicBezTo>
                  <a:cubicBezTo>
                    <a:pt x="1" y="498"/>
                    <a:pt x="91" y="610"/>
                    <a:pt x="91" y="700"/>
                  </a:cubicBezTo>
                  <a:cubicBezTo>
                    <a:pt x="180" y="745"/>
                    <a:pt x="275" y="767"/>
                    <a:pt x="371" y="767"/>
                  </a:cubicBezTo>
                  <a:cubicBezTo>
                    <a:pt x="466" y="767"/>
                    <a:pt x="561" y="745"/>
                    <a:pt x="651" y="700"/>
                  </a:cubicBezTo>
                  <a:cubicBezTo>
                    <a:pt x="740" y="610"/>
                    <a:pt x="740" y="409"/>
                    <a:pt x="740" y="319"/>
                  </a:cubicBezTo>
                  <a:cubicBezTo>
                    <a:pt x="651" y="140"/>
                    <a:pt x="561" y="50"/>
                    <a:pt x="359" y="50"/>
                  </a:cubicBezTo>
                  <a:cubicBezTo>
                    <a:pt x="330" y="13"/>
                    <a:pt x="300" y="0"/>
                    <a:pt x="273"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6" name="Google Shape;8376;p79"/>
            <p:cNvSpPr/>
            <p:nvPr/>
          </p:nvSpPr>
          <p:spPr>
            <a:xfrm>
              <a:off x="1546475" y="5291850"/>
              <a:ext cx="28025" cy="28375"/>
            </a:xfrm>
            <a:custGeom>
              <a:avLst/>
              <a:gdLst/>
              <a:ahLst/>
              <a:cxnLst/>
              <a:rect l="l" t="t" r="r" b="b"/>
              <a:pathLst>
                <a:path w="1121" h="1135" extrusionOk="0">
                  <a:moveTo>
                    <a:pt x="471" y="1"/>
                  </a:moveTo>
                  <a:cubicBezTo>
                    <a:pt x="180" y="90"/>
                    <a:pt x="0" y="270"/>
                    <a:pt x="0" y="471"/>
                  </a:cubicBezTo>
                  <a:cubicBezTo>
                    <a:pt x="0" y="650"/>
                    <a:pt x="90" y="830"/>
                    <a:pt x="269" y="1031"/>
                  </a:cubicBezTo>
                  <a:cubicBezTo>
                    <a:pt x="316" y="1107"/>
                    <a:pt x="392" y="1135"/>
                    <a:pt x="477" y="1135"/>
                  </a:cubicBezTo>
                  <a:cubicBezTo>
                    <a:pt x="592" y="1135"/>
                    <a:pt x="726" y="1083"/>
                    <a:pt x="829" y="1031"/>
                  </a:cubicBezTo>
                  <a:cubicBezTo>
                    <a:pt x="1031" y="919"/>
                    <a:pt x="1120" y="740"/>
                    <a:pt x="1120" y="561"/>
                  </a:cubicBezTo>
                  <a:cubicBezTo>
                    <a:pt x="1120" y="359"/>
                    <a:pt x="1031" y="90"/>
                    <a:pt x="829" y="90"/>
                  </a:cubicBezTo>
                  <a:cubicBezTo>
                    <a:pt x="650" y="1"/>
                    <a:pt x="560" y="1"/>
                    <a:pt x="47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7" name="Google Shape;8377;p79"/>
            <p:cNvSpPr/>
            <p:nvPr/>
          </p:nvSpPr>
          <p:spPr>
            <a:xfrm>
              <a:off x="1704975" y="5210650"/>
              <a:ext cx="30275" cy="29700"/>
            </a:xfrm>
            <a:custGeom>
              <a:avLst/>
              <a:gdLst/>
              <a:ahLst/>
              <a:cxnLst/>
              <a:rect l="l" t="t" r="r" b="b"/>
              <a:pathLst>
                <a:path w="1211" h="1188" extrusionOk="0">
                  <a:moveTo>
                    <a:pt x="563" y="0"/>
                  </a:moveTo>
                  <a:cubicBezTo>
                    <a:pt x="493" y="0"/>
                    <a:pt x="426" y="23"/>
                    <a:pt x="381" y="68"/>
                  </a:cubicBezTo>
                  <a:lnTo>
                    <a:pt x="292" y="68"/>
                  </a:lnTo>
                  <a:cubicBezTo>
                    <a:pt x="90" y="157"/>
                    <a:pt x="0" y="247"/>
                    <a:pt x="0" y="448"/>
                  </a:cubicBezTo>
                  <a:lnTo>
                    <a:pt x="0" y="538"/>
                  </a:lnTo>
                  <a:lnTo>
                    <a:pt x="0" y="628"/>
                  </a:lnTo>
                  <a:cubicBezTo>
                    <a:pt x="0" y="717"/>
                    <a:pt x="0" y="807"/>
                    <a:pt x="90" y="919"/>
                  </a:cubicBezTo>
                  <a:cubicBezTo>
                    <a:pt x="202" y="1098"/>
                    <a:pt x="381" y="1188"/>
                    <a:pt x="471" y="1188"/>
                  </a:cubicBezTo>
                  <a:cubicBezTo>
                    <a:pt x="762" y="1188"/>
                    <a:pt x="941" y="1098"/>
                    <a:pt x="1031" y="919"/>
                  </a:cubicBezTo>
                  <a:cubicBezTo>
                    <a:pt x="1210" y="628"/>
                    <a:pt x="1120" y="157"/>
                    <a:pt x="762" y="68"/>
                  </a:cubicBezTo>
                  <a:cubicBezTo>
                    <a:pt x="706" y="23"/>
                    <a:pt x="633" y="0"/>
                    <a:pt x="563"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8" name="Google Shape;8378;p79"/>
            <p:cNvSpPr/>
            <p:nvPr/>
          </p:nvSpPr>
          <p:spPr>
            <a:xfrm>
              <a:off x="1734875" y="5162550"/>
              <a:ext cx="40125" cy="36800"/>
            </a:xfrm>
            <a:custGeom>
              <a:avLst/>
              <a:gdLst/>
              <a:ahLst/>
              <a:cxnLst/>
              <a:rect l="l" t="t" r="r" b="b"/>
              <a:pathLst>
                <a:path w="1605" h="1472" extrusionOk="0">
                  <a:moveTo>
                    <a:pt x="901" y="0"/>
                  </a:moveTo>
                  <a:cubicBezTo>
                    <a:pt x="241" y="0"/>
                    <a:pt x="0" y="1089"/>
                    <a:pt x="686" y="1432"/>
                  </a:cubicBezTo>
                  <a:cubicBezTo>
                    <a:pt x="746" y="1432"/>
                    <a:pt x="845" y="1471"/>
                    <a:pt x="958" y="1471"/>
                  </a:cubicBezTo>
                  <a:cubicBezTo>
                    <a:pt x="1015" y="1471"/>
                    <a:pt x="1075" y="1461"/>
                    <a:pt x="1134" y="1432"/>
                  </a:cubicBezTo>
                  <a:cubicBezTo>
                    <a:pt x="1336" y="1342"/>
                    <a:pt x="1425" y="1252"/>
                    <a:pt x="1515" y="1163"/>
                  </a:cubicBezTo>
                  <a:cubicBezTo>
                    <a:pt x="1605" y="961"/>
                    <a:pt x="1605" y="782"/>
                    <a:pt x="1605" y="603"/>
                  </a:cubicBezTo>
                  <a:cubicBezTo>
                    <a:pt x="1515" y="401"/>
                    <a:pt x="1425" y="222"/>
                    <a:pt x="1246" y="132"/>
                  </a:cubicBezTo>
                  <a:cubicBezTo>
                    <a:pt x="1134" y="132"/>
                    <a:pt x="1134" y="43"/>
                    <a:pt x="1134" y="43"/>
                  </a:cubicBezTo>
                  <a:cubicBezTo>
                    <a:pt x="1052" y="14"/>
                    <a:pt x="974" y="0"/>
                    <a:pt x="901"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9" name="Google Shape;8379;p79"/>
            <p:cNvSpPr/>
            <p:nvPr/>
          </p:nvSpPr>
          <p:spPr>
            <a:xfrm>
              <a:off x="1805225" y="5162475"/>
              <a:ext cx="23550" cy="21875"/>
            </a:xfrm>
            <a:custGeom>
              <a:avLst/>
              <a:gdLst/>
              <a:ahLst/>
              <a:cxnLst/>
              <a:rect l="l" t="t" r="r" b="b"/>
              <a:pathLst>
                <a:path w="942" h="875" extrusionOk="0">
                  <a:moveTo>
                    <a:pt x="630" y="1"/>
                  </a:moveTo>
                  <a:cubicBezTo>
                    <a:pt x="581" y="1"/>
                    <a:pt x="527" y="15"/>
                    <a:pt x="471" y="46"/>
                  </a:cubicBezTo>
                  <a:lnTo>
                    <a:pt x="292" y="46"/>
                  </a:lnTo>
                  <a:cubicBezTo>
                    <a:pt x="202" y="135"/>
                    <a:pt x="112" y="225"/>
                    <a:pt x="112" y="404"/>
                  </a:cubicBezTo>
                  <a:cubicBezTo>
                    <a:pt x="0" y="494"/>
                    <a:pt x="112" y="695"/>
                    <a:pt x="202" y="785"/>
                  </a:cubicBezTo>
                  <a:cubicBezTo>
                    <a:pt x="292" y="874"/>
                    <a:pt x="292" y="874"/>
                    <a:pt x="381" y="874"/>
                  </a:cubicBezTo>
                  <a:lnTo>
                    <a:pt x="673" y="874"/>
                  </a:lnTo>
                  <a:cubicBezTo>
                    <a:pt x="852" y="785"/>
                    <a:pt x="941" y="695"/>
                    <a:pt x="941" y="494"/>
                  </a:cubicBezTo>
                  <a:cubicBezTo>
                    <a:pt x="941" y="404"/>
                    <a:pt x="941" y="314"/>
                    <a:pt x="852" y="225"/>
                  </a:cubicBezTo>
                  <a:cubicBezTo>
                    <a:pt x="852" y="95"/>
                    <a:pt x="758" y="1"/>
                    <a:pt x="630"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0" name="Google Shape;8380;p79"/>
            <p:cNvSpPr/>
            <p:nvPr/>
          </p:nvSpPr>
          <p:spPr>
            <a:xfrm>
              <a:off x="1887000" y="5191600"/>
              <a:ext cx="2250" cy="25"/>
            </a:xfrm>
            <a:custGeom>
              <a:avLst/>
              <a:gdLst/>
              <a:ahLst/>
              <a:cxnLst/>
              <a:rect l="l" t="t" r="r" b="b"/>
              <a:pathLst>
                <a:path w="90" h="1" extrusionOk="0">
                  <a:moveTo>
                    <a:pt x="90" y="1"/>
                  </a:moveTo>
                  <a:lnTo>
                    <a:pt x="0"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1" name="Google Shape;8381;p79"/>
            <p:cNvSpPr/>
            <p:nvPr/>
          </p:nvSpPr>
          <p:spPr>
            <a:xfrm>
              <a:off x="2517075" y="4923475"/>
              <a:ext cx="39800" cy="35525"/>
            </a:xfrm>
            <a:custGeom>
              <a:avLst/>
              <a:gdLst/>
              <a:ahLst/>
              <a:cxnLst/>
              <a:rect l="l" t="t" r="r" b="b"/>
              <a:pathLst>
                <a:path w="1592" h="1421" extrusionOk="0">
                  <a:moveTo>
                    <a:pt x="762" y="0"/>
                  </a:moveTo>
                  <a:cubicBezTo>
                    <a:pt x="656" y="0"/>
                    <a:pt x="561" y="28"/>
                    <a:pt x="471" y="84"/>
                  </a:cubicBezTo>
                  <a:cubicBezTo>
                    <a:pt x="202" y="174"/>
                    <a:pt x="1" y="353"/>
                    <a:pt x="90" y="644"/>
                  </a:cubicBezTo>
                  <a:lnTo>
                    <a:pt x="90" y="734"/>
                  </a:lnTo>
                  <a:cubicBezTo>
                    <a:pt x="90" y="913"/>
                    <a:pt x="90" y="1003"/>
                    <a:pt x="202" y="1092"/>
                  </a:cubicBezTo>
                  <a:cubicBezTo>
                    <a:pt x="292" y="1204"/>
                    <a:pt x="471" y="1294"/>
                    <a:pt x="561" y="1384"/>
                  </a:cubicBezTo>
                  <a:cubicBezTo>
                    <a:pt x="620" y="1410"/>
                    <a:pt x="685" y="1421"/>
                    <a:pt x="751" y="1421"/>
                  </a:cubicBezTo>
                  <a:cubicBezTo>
                    <a:pt x="912" y="1421"/>
                    <a:pt x="1084" y="1357"/>
                    <a:pt x="1210" y="1294"/>
                  </a:cubicBezTo>
                  <a:cubicBezTo>
                    <a:pt x="1502" y="1092"/>
                    <a:pt x="1591" y="824"/>
                    <a:pt x="1502" y="532"/>
                  </a:cubicBezTo>
                  <a:cubicBezTo>
                    <a:pt x="1412" y="353"/>
                    <a:pt x="1322" y="174"/>
                    <a:pt x="1121" y="84"/>
                  </a:cubicBezTo>
                  <a:cubicBezTo>
                    <a:pt x="986" y="28"/>
                    <a:pt x="869" y="0"/>
                    <a:pt x="76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2" name="Google Shape;8382;p79"/>
            <p:cNvSpPr/>
            <p:nvPr/>
          </p:nvSpPr>
          <p:spPr>
            <a:xfrm>
              <a:off x="2424100" y="4952525"/>
              <a:ext cx="60525" cy="44000"/>
            </a:xfrm>
            <a:custGeom>
              <a:avLst/>
              <a:gdLst/>
              <a:ahLst/>
              <a:cxnLst/>
              <a:rect l="l" t="t" r="r" b="b"/>
              <a:pathLst>
                <a:path w="2421" h="1760" extrusionOk="0">
                  <a:moveTo>
                    <a:pt x="918" y="1"/>
                  </a:moveTo>
                  <a:cubicBezTo>
                    <a:pt x="615" y="1"/>
                    <a:pt x="315" y="131"/>
                    <a:pt x="180" y="401"/>
                  </a:cubicBezTo>
                  <a:lnTo>
                    <a:pt x="180" y="491"/>
                  </a:lnTo>
                  <a:cubicBezTo>
                    <a:pt x="1" y="782"/>
                    <a:pt x="1" y="1051"/>
                    <a:pt x="90" y="1342"/>
                  </a:cubicBezTo>
                  <a:cubicBezTo>
                    <a:pt x="270" y="1611"/>
                    <a:pt x="449" y="1723"/>
                    <a:pt x="740" y="1723"/>
                  </a:cubicBezTo>
                  <a:cubicBezTo>
                    <a:pt x="817" y="1748"/>
                    <a:pt x="896" y="1759"/>
                    <a:pt x="973" y="1759"/>
                  </a:cubicBezTo>
                  <a:cubicBezTo>
                    <a:pt x="1166" y="1759"/>
                    <a:pt x="1351" y="1691"/>
                    <a:pt x="1479" y="1611"/>
                  </a:cubicBezTo>
                  <a:cubicBezTo>
                    <a:pt x="1771" y="1521"/>
                    <a:pt x="2039" y="1342"/>
                    <a:pt x="2129" y="1051"/>
                  </a:cubicBezTo>
                  <a:cubicBezTo>
                    <a:pt x="2420" y="401"/>
                    <a:pt x="1771" y="42"/>
                    <a:pt x="1211" y="42"/>
                  </a:cubicBezTo>
                  <a:cubicBezTo>
                    <a:pt x="1116" y="15"/>
                    <a:pt x="1017" y="1"/>
                    <a:pt x="918"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3" name="Google Shape;8383;p79"/>
            <p:cNvSpPr/>
            <p:nvPr/>
          </p:nvSpPr>
          <p:spPr>
            <a:xfrm>
              <a:off x="2472575" y="4938300"/>
              <a:ext cx="38075" cy="27775"/>
            </a:xfrm>
            <a:custGeom>
              <a:avLst/>
              <a:gdLst/>
              <a:ahLst/>
              <a:cxnLst/>
              <a:rect l="l" t="t" r="r" b="b"/>
              <a:pathLst>
                <a:path w="1523" h="1111" extrusionOk="0">
                  <a:moveTo>
                    <a:pt x="795" y="0"/>
                  </a:moveTo>
                  <a:cubicBezTo>
                    <a:pt x="725" y="0"/>
                    <a:pt x="650" y="16"/>
                    <a:pt x="571" y="51"/>
                  </a:cubicBezTo>
                  <a:cubicBezTo>
                    <a:pt x="0" y="287"/>
                    <a:pt x="225" y="1111"/>
                    <a:pt x="728" y="1111"/>
                  </a:cubicBezTo>
                  <a:cubicBezTo>
                    <a:pt x="797" y="1111"/>
                    <a:pt x="873" y="1095"/>
                    <a:pt x="952" y="1060"/>
                  </a:cubicBezTo>
                  <a:cubicBezTo>
                    <a:pt x="1522" y="823"/>
                    <a:pt x="1298" y="0"/>
                    <a:pt x="795"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4" name="Google Shape;8384;p79"/>
            <p:cNvSpPr/>
            <p:nvPr/>
          </p:nvSpPr>
          <p:spPr>
            <a:xfrm>
              <a:off x="2323300" y="5007700"/>
              <a:ext cx="29925" cy="28000"/>
            </a:xfrm>
            <a:custGeom>
              <a:avLst/>
              <a:gdLst/>
              <a:ahLst/>
              <a:cxnLst/>
              <a:rect l="l" t="t" r="r" b="b"/>
              <a:pathLst>
                <a:path w="1197" h="1120" extrusionOk="0">
                  <a:moveTo>
                    <a:pt x="648" y="0"/>
                  </a:moveTo>
                  <a:cubicBezTo>
                    <a:pt x="555" y="0"/>
                    <a:pt x="458" y="28"/>
                    <a:pt x="381" y="76"/>
                  </a:cubicBezTo>
                  <a:cubicBezTo>
                    <a:pt x="291" y="76"/>
                    <a:pt x="202" y="255"/>
                    <a:pt x="112" y="345"/>
                  </a:cubicBezTo>
                  <a:cubicBezTo>
                    <a:pt x="0" y="524"/>
                    <a:pt x="112" y="725"/>
                    <a:pt x="202" y="905"/>
                  </a:cubicBezTo>
                  <a:cubicBezTo>
                    <a:pt x="289" y="1057"/>
                    <a:pt x="427" y="1120"/>
                    <a:pt x="571" y="1120"/>
                  </a:cubicBezTo>
                  <a:cubicBezTo>
                    <a:pt x="872" y="1120"/>
                    <a:pt x="1196" y="842"/>
                    <a:pt x="1120" y="524"/>
                  </a:cubicBezTo>
                  <a:cubicBezTo>
                    <a:pt x="1120" y="345"/>
                    <a:pt x="1120" y="255"/>
                    <a:pt x="941" y="165"/>
                  </a:cubicBezTo>
                  <a:cubicBezTo>
                    <a:pt x="890" y="50"/>
                    <a:pt x="772" y="0"/>
                    <a:pt x="648"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5" name="Google Shape;8385;p79"/>
            <p:cNvSpPr/>
            <p:nvPr/>
          </p:nvSpPr>
          <p:spPr>
            <a:xfrm>
              <a:off x="1784500" y="5431000"/>
              <a:ext cx="39800" cy="41650"/>
            </a:xfrm>
            <a:custGeom>
              <a:avLst/>
              <a:gdLst/>
              <a:ahLst/>
              <a:cxnLst/>
              <a:rect l="l" t="t" r="r" b="b"/>
              <a:pathLst>
                <a:path w="1592" h="1666" extrusionOk="0">
                  <a:moveTo>
                    <a:pt x="631" y="0"/>
                  </a:moveTo>
                  <a:cubicBezTo>
                    <a:pt x="463" y="0"/>
                    <a:pt x="327" y="84"/>
                    <a:pt x="180" y="215"/>
                  </a:cubicBezTo>
                  <a:cubicBezTo>
                    <a:pt x="90" y="394"/>
                    <a:pt x="1" y="596"/>
                    <a:pt x="1" y="775"/>
                  </a:cubicBezTo>
                  <a:cubicBezTo>
                    <a:pt x="1" y="864"/>
                    <a:pt x="90" y="954"/>
                    <a:pt x="90" y="1066"/>
                  </a:cubicBezTo>
                  <a:cubicBezTo>
                    <a:pt x="180" y="1245"/>
                    <a:pt x="180" y="1335"/>
                    <a:pt x="381" y="1514"/>
                  </a:cubicBezTo>
                  <a:cubicBezTo>
                    <a:pt x="471" y="1615"/>
                    <a:pt x="633" y="1665"/>
                    <a:pt x="796" y="1665"/>
                  </a:cubicBezTo>
                  <a:cubicBezTo>
                    <a:pt x="958" y="1665"/>
                    <a:pt x="1121" y="1615"/>
                    <a:pt x="1210" y="1514"/>
                  </a:cubicBezTo>
                  <a:cubicBezTo>
                    <a:pt x="1300" y="1425"/>
                    <a:pt x="1390" y="1335"/>
                    <a:pt x="1390" y="1156"/>
                  </a:cubicBezTo>
                  <a:cubicBezTo>
                    <a:pt x="1591" y="1066"/>
                    <a:pt x="1591" y="954"/>
                    <a:pt x="1591" y="775"/>
                  </a:cubicBezTo>
                  <a:cubicBezTo>
                    <a:pt x="1591" y="596"/>
                    <a:pt x="1502" y="394"/>
                    <a:pt x="1300" y="215"/>
                  </a:cubicBezTo>
                  <a:lnTo>
                    <a:pt x="1210" y="215"/>
                  </a:lnTo>
                  <a:lnTo>
                    <a:pt x="1121" y="125"/>
                  </a:lnTo>
                  <a:cubicBezTo>
                    <a:pt x="1031" y="36"/>
                    <a:pt x="941" y="36"/>
                    <a:pt x="829" y="36"/>
                  </a:cubicBezTo>
                  <a:cubicBezTo>
                    <a:pt x="757" y="12"/>
                    <a:pt x="692" y="0"/>
                    <a:pt x="631"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6" name="Google Shape;8386;p79"/>
            <p:cNvSpPr/>
            <p:nvPr/>
          </p:nvSpPr>
          <p:spPr>
            <a:xfrm>
              <a:off x="1780025" y="5461200"/>
              <a:ext cx="39225" cy="42950"/>
            </a:xfrm>
            <a:custGeom>
              <a:avLst/>
              <a:gdLst/>
              <a:ahLst/>
              <a:cxnLst/>
              <a:rect l="l" t="t" r="r" b="b"/>
              <a:pathLst>
                <a:path w="1569" h="1718" extrusionOk="0">
                  <a:moveTo>
                    <a:pt x="738" y="0"/>
                  </a:moveTo>
                  <a:cubicBezTo>
                    <a:pt x="579" y="0"/>
                    <a:pt x="396" y="64"/>
                    <a:pt x="269" y="127"/>
                  </a:cubicBezTo>
                  <a:cubicBezTo>
                    <a:pt x="90" y="306"/>
                    <a:pt x="0" y="597"/>
                    <a:pt x="90" y="777"/>
                  </a:cubicBezTo>
                  <a:cubicBezTo>
                    <a:pt x="90" y="978"/>
                    <a:pt x="90" y="1068"/>
                    <a:pt x="180" y="1157"/>
                  </a:cubicBezTo>
                  <a:cubicBezTo>
                    <a:pt x="269" y="1337"/>
                    <a:pt x="359" y="1538"/>
                    <a:pt x="560" y="1628"/>
                  </a:cubicBezTo>
                  <a:cubicBezTo>
                    <a:pt x="650" y="1718"/>
                    <a:pt x="829" y="1718"/>
                    <a:pt x="1008" y="1718"/>
                  </a:cubicBezTo>
                  <a:cubicBezTo>
                    <a:pt x="1008" y="1718"/>
                    <a:pt x="1120" y="1718"/>
                    <a:pt x="1210" y="1628"/>
                  </a:cubicBezTo>
                  <a:cubicBezTo>
                    <a:pt x="1389" y="1628"/>
                    <a:pt x="1569" y="1426"/>
                    <a:pt x="1569" y="1247"/>
                  </a:cubicBezTo>
                  <a:cubicBezTo>
                    <a:pt x="1569" y="978"/>
                    <a:pt x="1479" y="597"/>
                    <a:pt x="1389" y="306"/>
                  </a:cubicBezTo>
                  <a:cubicBezTo>
                    <a:pt x="1300" y="306"/>
                    <a:pt x="1210" y="217"/>
                    <a:pt x="1008" y="127"/>
                  </a:cubicBezTo>
                  <a:lnTo>
                    <a:pt x="919" y="37"/>
                  </a:lnTo>
                  <a:cubicBezTo>
                    <a:pt x="866" y="11"/>
                    <a:pt x="804" y="0"/>
                    <a:pt x="738"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7" name="Google Shape;8387;p79"/>
            <p:cNvSpPr/>
            <p:nvPr/>
          </p:nvSpPr>
          <p:spPr>
            <a:xfrm>
              <a:off x="1716725" y="5646375"/>
              <a:ext cx="53800" cy="77450"/>
            </a:xfrm>
            <a:custGeom>
              <a:avLst/>
              <a:gdLst/>
              <a:ahLst/>
              <a:cxnLst/>
              <a:rect l="l" t="t" r="r" b="b"/>
              <a:pathLst>
                <a:path w="2152" h="3098" extrusionOk="0">
                  <a:moveTo>
                    <a:pt x="1121" y="1"/>
                  </a:moveTo>
                  <a:cubicBezTo>
                    <a:pt x="852" y="1"/>
                    <a:pt x="561" y="90"/>
                    <a:pt x="471" y="382"/>
                  </a:cubicBezTo>
                  <a:cubicBezTo>
                    <a:pt x="382" y="382"/>
                    <a:pt x="292" y="471"/>
                    <a:pt x="292" y="561"/>
                  </a:cubicBezTo>
                  <a:cubicBezTo>
                    <a:pt x="90" y="852"/>
                    <a:pt x="1" y="1300"/>
                    <a:pt x="1" y="1591"/>
                  </a:cubicBezTo>
                  <a:cubicBezTo>
                    <a:pt x="1" y="1972"/>
                    <a:pt x="1" y="2331"/>
                    <a:pt x="180" y="2712"/>
                  </a:cubicBezTo>
                  <a:cubicBezTo>
                    <a:pt x="341" y="2987"/>
                    <a:pt x="535" y="3097"/>
                    <a:pt x="733" y="3097"/>
                  </a:cubicBezTo>
                  <a:cubicBezTo>
                    <a:pt x="1003" y="3097"/>
                    <a:pt x="1282" y="2893"/>
                    <a:pt x="1502" y="2622"/>
                  </a:cubicBezTo>
                  <a:cubicBezTo>
                    <a:pt x="1681" y="2420"/>
                    <a:pt x="1860" y="2152"/>
                    <a:pt x="1860" y="1860"/>
                  </a:cubicBezTo>
                  <a:cubicBezTo>
                    <a:pt x="2062" y="1502"/>
                    <a:pt x="2151" y="1031"/>
                    <a:pt x="1972" y="651"/>
                  </a:cubicBezTo>
                  <a:cubicBezTo>
                    <a:pt x="1860" y="292"/>
                    <a:pt x="1502" y="1"/>
                    <a:pt x="112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8" name="Google Shape;8388;p79"/>
            <p:cNvSpPr/>
            <p:nvPr/>
          </p:nvSpPr>
          <p:spPr>
            <a:xfrm>
              <a:off x="1756500" y="5583650"/>
              <a:ext cx="37550" cy="41225"/>
            </a:xfrm>
            <a:custGeom>
              <a:avLst/>
              <a:gdLst/>
              <a:ahLst/>
              <a:cxnLst/>
              <a:rect l="l" t="t" r="r" b="b"/>
              <a:pathLst>
                <a:path w="1502" h="1649" extrusionOk="0">
                  <a:moveTo>
                    <a:pt x="650" y="1"/>
                  </a:moveTo>
                  <a:cubicBezTo>
                    <a:pt x="381" y="1"/>
                    <a:pt x="180" y="270"/>
                    <a:pt x="90" y="561"/>
                  </a:cubicBezTo>
                  <a:cubicBezTo>
                    <a:pt x="90" y="650"/>
                    <a:pt x="0" y="740"/>
                    <a:pt x="90" y="830"/>
                  </a:cubicBezTo>
                  <a:cubicBezTo>
                    <a:pt x="90" y="1121"/>
                    <a:pt x="269" y="1479"/>
                    <a:pt x="560" y="1569"/>
                  </a:cubicBezTo>
                  <a:cubicBezTo>
                    <a:pt x="664" y="1624"/>
                    <a:pt x="767" y="1649"/>
                    <a:pt x="862" y="1649"/>
                  </a:cubicBezTo>
                  <a:cubicBezTo>
                    <a:pt x="1117" y="1649"/>
                    <a:pt x="1324" y="1471"/>
                    <a:pt x="1389" y="1210"/>
                  </a:cubicBezTo>
                  <a:cubicBezTo>
                    <a:pt x="1501" y="1210"/>
                    <a:pt x="1501" y="1121"/>
                    <a:pt x="1501" y="1009"/>
                  </a:cubicBezTo>
                  <a:lnTo>
                    <a:pt x="1501" y="919"/>
                  </a:lnTo>
                  <a:cubicBezTo>
                    <a:pt x="1501" y="740"/>
                    <a:pt x="1501" y="650"/>
                    <a:pt x="1389" y="449"/>
                  </a:cubicBezTo>
                  <a:cubicBezTo>
                    <a:pt x="1300" y="180"/>
                    <a:pt x="1031" y="1"/>
                    <a:pt x="650"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79"/>
            <p:cNvSpPr/>
            <p:nvPr/>
          </p:nvSpPr>
          <p:spPr>
            <a:xfrm>
              <a:off x="1654225" y="5478025"/>
              <a:ext cx="36775" cy="32850"/>
            </a:xfrm>
            <a:custGeom>
              <a:avLst/>
              <a:gdLst/>
              <a:ahLst/>
              <a:cxnLst/>
              <a:rect l="l" t="t" r="r" b="b"/>
              <a:pathLst>
                <a:path w="1471" h="1314" extrusionOk="0">
                  <a:moveTo>
                    <a:pt x="597" y="1"/>
                  </a:moveTo>
                  <a:cubicBezTo>
                    <a:pt x="211" y="1"/>
                    <a:pt x="1" y="350"/>
                    <a:pt x="81" y="753"/>
                  </a:cubicBezTo>
                  <a:cubicBezTo>
                    <a:pt x="171" y="865"/>
                    <a:pt x="171" y="955"/>
                    <a:pt x="261" y="1045"/>
                  </a:cubicBezTo>
                  <a:cubicBezTo>
                    <a:pt x="350" y="1224"/>
                    <a:pt x="552" y="1313"/>
                    <a:pt x="731" y="1313"/>
                  </a:cubicBezTo>
                  <a:lnTo>
                    <a:pt x="1000" y="1313"/>
                  </a:lnTo>
                  <a:cubicBezTo>
                    <a:pt x="1112" y="1224"/>
                    <a:pt x="1291" y="1224"/>
                    <a:pt x="1381" y="1134"/>
                  </a:cubicBezTo>
                  <a:cubicBezTo>
                    <a:pt x="1381" y="1045"/>
                    <a:pt x="1470" y="865"/>
                    <a:pt x="1470" y="664"/>
                  </a:cubicBezTo>
                  <a:cubicBezTo>
                    <a:pt x="1381" y="484"/>
                    <a:pt x="1291" y="305"/>
                    <a:pt x="1201" y="193"/>
                  </a:cubicBezTo>
                  <a:cubicBezTo>
                    <a:pt x="1000" y="104"/>
                    <a:pt x="910" y="14"/>
                    <a:pt x="731" y="14"/>
                  </a:cubicBezTo>
                  <a:cubicBezTo>
                    <a:pt x="684" y="5"/>
                    <a:pt x="639" y="1"/>
                    <a:pt x="597"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79"/>
            <p:cNvSpPr/>
            <p:nvPr/>
          </p:nvSpPr>
          <p:spPr>
            <a:xfrm>
              <a:off x="1550925" y="5156325"/>
              <a:ext cx="338325" cy="599100"/>
            </a:xfrm>
            <a:custGeom>
              <a:avLst/>
              <a:gdLst/>
              <a:ahLst/>
              <a:cxnLst/>
              <a:rect l="l" t="t" r="r" b="b"/>
              <a:pathLst>
                <a:path w="13533" h="23964" extrusionOk="0">
                  <a:moveTo>
                    <a:pt x="8021" y="0"/>
                  </a:moveTo>
                  <a:cubicBezTo>
                    <a:pt x="8021" y="90"/>
                    <a:pt x="7931" y="90"/>
                    <a:pt x="7931" y="90"/>
                  </a:cubicBezTo>
                  <a:lnTo>
                    <a:pt x="7551" y="90"/>
                  </a:lnTo>
                  <a:cubicBezTo>
                    <a:pt x="7192" y="90"/>
                    <a:pt x="6811" y="90"/>
                    <a:pt x="6520" y="180"/>
                  </a:cubicBezTo>
                  <a:cubicBezTo>
                    <a:pt x="5960" y="292"/>
                    <a:pt x="5512" y="471"/>
                    <a:pt x="4952" y="560"/>
                  </a:cubicBezTo>
                  <a:cubicBezTo>
                    <a:pt x="4011" y="852"/>
                    <a:pt x="3070" y="1300"/>
                    <a:pt x="2331" y="1972"/>
                  </a:cubicBezTo>
                  <a:cubicBezTo>
                    <a:pt x="740" y="3271"/>
                    <a:pt x="1" y="5422"/>
                    <a:pt x="180" y="7281"/>
                  </a:cubicBezTo>
                  <a:cubicBezTo>
                    <a:pt x="270" y="8401"/>
                    <a:pt x="830" y="9432"/>
                    <a:pt x="1300" y="10373"/>
                  </a:cubicBezTo>
                  <a:cubicBezTo>
                    <a:pt x="1300" y="10462"/>
                    <a:pt x="1390" y="10552"/>
                    <a:pt x="1479" y="10731"/>
                  </a:cubicBezTo>
                  <a:cubicBezTo>
                    <a:pt x="1950" y="11291"/>
                    <a:pt x="2331" y="11941"/>
                    <a:pt x="2712" y="12613"/>
                  </a:cubicBezTo>
                  <a:cubicBezTo>
                    <a:pt x="3832" y="13532"/>
                    <a:pt x="5400" y="14473"/>
                    <a:pt x="5781" y="15862"/>
                  </a:cubicBezTo>
                  <a:cubicBezTo>
                    <a:pt x="6072" y="16982"/>
                    <a:pt x="5960" y="18012"/>
                    <a:pt x="6072" y="19132"/>
                  </a:cubicBezTo>
                  <a:lnTo>
                    <a:pt x="6341" y="22224"/>
                  </a:lnTo>
                  <a:cubicBezTo>
                    <a:pt x="6341" y="22224"/>
                    <a:pt x="6341" y="22314"/>
                    <a:pt x="6430" y="22314"/>
                  </a:cubicBezTo>
                  <a:cubicBezTo>
                    <a:pt x="6632" y="22784"/>
                    <a:pt x="6991" y="23344"/>
                    <a:pt x="7461" y="23815"/>
                  </a:cubicBezTo>
                  <a:cubicBezTo>
                    <a:pt x="7684" y="23920"/>
                    <a:pt x="7899" y="23963"/>
                    <a:pt x="8098" y="23963"/>
                  </a:cubicBezTo>
                  <a:cubicBezTo>
                    <a:pt x="8239" y="23963"/>
                    <a:pt x="8371" y="23941"/>
                    <a:pt x="8492" y="23904"/>
                  </a:cubicBezTo>
                  <a:cubicBezTo>
                    <a:pt x="8671" y="23815"/>
                    <a:pt x="8760" y="23613"/>
                    <a:pt x="8962" y="23523"/>
                  </a:cubicBezTo>
                  <a:cubicBezTo>
                    <a:pt x="9320" y="22582"/>
                    <a:pt x="9432" y="21664"/>
                    <a:pt x="9701" y="20633"/>
                  </a:cubicBezTo>
                  <a:cubicBezTo>
                    <a:pt x="9791" y="19984"/>
                    <a:pt x="9880" y="19222"/>
                    <a:pt x="10082" y="18572"/>
                  </a:cubicBezTo>
                  <a:cubicBezTo>
                    <a:pt x="10732" y="16422"/>
                    <a:pt x="11471" y="14473"/>
                    <a:pt x="12412" y="12501"/>
                  </a:cubicBezTo>
                  <a:cubicBezTo>
                    <a:pt x="12972" y="10462"/>
                    <a:pt x="13443" y="8491"/>
                    <a:pt x="13532" y="6340"/>
                  </a:cubicBezTo>
                  <a:lnTo>
                    <a:pt x="13532" y="6161"/>
                  </a:lnTo>
                  <a:cubicBezTo>
                    <a:pt x="13151" y="4862"/>
                    <a:pt x="12591" y="3540"/>
                    <a:pt x="11852" y="2241"/>
                  </a:cubicBezTo>
                  <a:cubicBezTo>
                    <a:pt x="11292" y="1300"/>
                    <a:pt x="10082" y="471"/>
                    <a:pt x="8872" y="180"/>
                  </a:cubicBezTo>
                  <a:cubicBezTo>
                    <a:pt x="8671" y="0"/>
                    <a:pt x="8312" y="0"/>
                    <a:pt x="8021" y="0"/>
                  </a:cubicBezTo>
                  <a:close/>
                </a:path>
              </a:pathLst>
            </a:custGeom>
            <a:solidFill>
              <a:srgbClr val="F1B400">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1" name="Google Shape;8391;p79"/>
            <p:cNvSpPr/>
            <p:nvPr/>
          </p:nvSpPr>
          <p:spPr>
            <a:xfrm>
              <a:off x="1399175" y="5874975"/>
              <a:ext cx="814925" cy="356975"/>
            </a:xfrm>
            <a:custGeom>
              <a:avLst/>
              <a:gdLst/>
              <a:ahLst/>
              <a:cxnLst/>
              <a:rect l="l" t="t" r="r" b="b"/>
              <a:pathLst>
                <a:path w="32597" h="14279" extrusionOk="0">
                  <a:moveTo>
                    <a:pt x="23119" y="0"/>
                  </a:moveTo>
                  <a:cubicBezTo>
                    <a:pt x="20173" y="0"/>
                    <a:pt x="17268" y="468"/>
                    <a:pt x="14293" y="468"/>
                  </a:cubicBezTo>
                  <a:cubicBezTo>
                    <a:pt x="12668" y="424"/>
                    <a:pt x="10953" y="229"/>
                    <a:pt x="9269" y="229"/>
                  </a:cubicBezTo>
                  <a:cubicBezTo>
                    <a:pt x="7471" y="229"/>
                    <a:pt x="5707" y="452"/>
                    <a:pt x="4122" y="1319"/>
                  </a:cubicBezTo>
                  <a:cubicBezTo>
                    <a:pt x="3831" y="1409"/>
                    <a:pt x="3742" y="1498"/>
                    <a:pt x="3742" y="1677"/>
                  </a:cubicBezTo>
                  <a:cubicBezTo>
                    <a:pt x="1412" y="2439"/>
                    <a:pt x="0" y="4209"/>
                    <a:pt x="381" y="6920"/>
                  </a:cubicBezTo>
                  <a:cubicBezTo>
                    <a:pt x="762" y="9720"/>
                    <a:pt x="3002" y="11960"/>
                    <a:pt x="5511" y="13081"/>
                  </a:cubicBezTo>
                  <a:cubicBezTo>
                    <a:pt x="7521" y="13891"/>
                    <a:pt x="9642" y="14279"/>
                    <a:pt x="11779" y="14279"/>
                  </a:cubicBezTo>
                  <a:cubicBezTo>
                    <a:pt x="12833" y="14279"/>
                    <a:pt x="13892" y="14184"/>
                    <a:pt x="14943" y="13999"/>
                  </a:cubicBezTo>
                  <a:cubicBezTo>
                    <a:pt x="16713" y="13641"/>
                    <a:pt x="18393" y="12991"/>
                    <a:pt x="19984" y="12229"/>
                  </a:cubicBezTo>
                  <a:cubicBezTo>
                    <a:pt x="20544" y="12140"/>
                    <a:pt x="21104" y="11960"/>
                    <a:pt x="21574" y="11759"/>
                  </a:cubicBezTo>
                  <a:cubicBezTo>
                    <a:pt x="23635" y="11109"/>
                    <a:pt x="25495" y="10370"/>
                    <a:pt x="27265" y="9250"/>
                  </a:cubicBezTo>
                  <a:cubicBezTo>
                    <a:pt x="28116" y="8690"/>
                    <a:pt x="29035" y="8219"/>
                    <a:pt x="29886" y="7659"/>
                  </a:cubicBezTo>
                  <a:cubicBezTo>
                    <a:pt x="30356" y="7390"/>
                    <a:pt x="30916" y="7009"/>
                    <a:pt x="31185" y="6449"/>
                  </a:cubicBezTo>
                  <a:cubicBezTo>
                    <a:pt x="31185" y="6360"/>
                    <a:pt x="31275" y="6158"/>
                    <a:pt x="31275" y="6068"/>
                  </a:cubicBezTo>
                  <a:cubicBezTo>
                    <a:pt x="31656" y="5598"/>
                    <a:pt x="32037" y="5038"/>
                    <a:pt x="32126" y="4388"/>
                  </a:cubicBezTo>
                  <a:cubicBezTo>
                    <a:pt x="32597" y="1409"/>
                    <a:pt x="27444" y="288"/>
                    <a:pt x="25405" y="109"/>
                  </a:cubicBezTo>
                  <a:cubicBezTo>
                    <a:pt x="24639" y="31"/>
                    <a:pt x="23877" y="0"/>
                    <a:pt x="23119"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2" name="Google Shape;8392;p79"/>
            <p:cNvSpPr/>
            <p:nvPr/>
          </p:nvSpPr>
          <p:spPr>
            <a:xfrm>
              <a:off x="1448450" y="5877700"/>
              <a:ext cx="669875" cy="289325"/>
            </a:xfrm>
            <a:custGeom>
              <a:avLst/>
              <a:gdLst/>
              <a:ahLst/>
              <a:cxnLst/>
              <a:rect l="l" t="t" r="r" b="b"/>
              <a:pathLst>
                <a:path w="26795" h="11573" extrusionOk="0">
                  <a:moveTo>
                    <a:pt x="18102" y="0"/>
                  </a:moveTo>
                  <a:cubicBezTo>
                    <a:pt x="16153" y="179"/>
                    <a:pt x="14271" y="359"/>
                    <a:pt x="12322" y="359"/>
                  </a:cubicBezTo>
                  <a:cubicBezTo>
                    <a:pt x="10628" y="359"/>
                    <a:pt x="8874" y="169"/>
                    <a:pt x="7147" y="169"/>
                  </a:cubicBezTo>
                  <a:cubicBezTo>
                    <a:pt x="6500" y="169"/>
                    <a:pt x="5856" y="196"/>
                    <a:pt x="5221" y="269"/>
                  </a:cubicBezTo>
                  <a:cubicBezTo>
                    <a:pt x="4952" y="269"/>
                    <a:pt x="4571" y="359"/>
                    <a:pt x="4190" y="560"/>
                  </a:cubicBezTo>
                  <a:cubicBezTo>
                    <a:pt x="3361" y="829"/>
                    <a:pt x="2510" y="1008"/>
                    <a:pt x="1771" y="1479"/>
                  </a:cubicBezTo>
                  <a:lnTo>
                    <a:pt x="1771" y="1568"/>
                  </a:lnTo>
                  <a:cubicBezTo>
                    <a:pt x="1681" y="1680"/>
                    <a:pt x="1502" y="1680"/>
                    <a:pt x="1390" y="1680"/>
                  </a:cubicBezTo>
                  <a:cubicBezTo>
                    <a:pt x="1121" y="1949"/>
                    <a:pt x="942" y="2241"/>
                    <a:pt x="740" y="2599"/>
                  </a:cubicBezTo>
                  <a:cubicBezTo>
                    <a:pt x="471" y="3069"/>
                    <a:pt x="471" y="3719"/>
                    <a:pt x="561" y="4369"/>
                  </a:cubicBezTo>
                  <a:cubicBezTo>
                    <a:pt x="1" y="6340"/>
                    <a:pt x="942" y="8289"/>
                    <a:pt x="2622" y="9611"/>
                  </a:cubicBezTo>
                  <a:cubicBezTo>
                    <a:pt x="4555" y="11137"/>
                    <a:pt x="7356" y="11573"/>
                    <a:pt x="9818" y="11573"/>
                  </a:cubicBezTo>
                  <a:cubicBezTo>
                    <a:pt x="10067" y="11573"/>
                    <a:pt x="10312" y="11568"/>
                    <a:pt x="10553" y="11560"/>
                  </a:cubicBezTo>
                  <a:cubicBezTo>
                    <a:pt x="13711" y="11381"/>
                    <a:pt x="16243" y="10261"/>
                    <a:pt x="19133" y="8961"/>
                  </a:cubicBezTo>
                  <a:cubicBezTo>
                    <a:pt x="20544" y="8289"/>
                    <a:pt x="22113" y="7640"/>
                    <a:pt x="23524" y="6811"/>
                  </a:cubicBezTo>
                  <a:cubicBezTo>
                    <a:pt x="24465" y="6251"/>
                    <a:pt x="25585" y="5489"/>
                    <a:pt x="26033" y="4481"/>
                  </a:cubicBezTo>
                  <a:cubicBezTo>
                    <a:pt x="26795" y="2890"/>
                    <a:pt x="25473" y="1949"/>
                    <a:pt x="23994" y="1479"/>
                  </a:cubicBezTo>
                  <a:cubicBezTo>
                    <a:pt x="22583" y="269"/>
                    <a:pt x="19872" y="359"/>
                    <a:pt x="18102"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3" name="Google Shape;8393;p79"/>
            <p:cNvSpPr/>
            <p:nvPr/>
          </p:nvSpPr>
          <p:spPr>
            <a:xfrm>
              <a:off x="1511175" y="5917500"/>
              <a:ext cx="532100" cy="194475"/>
            </a:xfrm>
            <a:custGeom>
              <a:avLst/>
              <a:gdLst/>
              <a:ahLst/>
              <a:cxnLst/>
              <a:rect l="l" t="t" r="r" b="b"/>
              <a:pathLst>
                <a:path w="21284" h="7779" extrusionOk="0">
                  <a:moveTo>
                    <a:pt x="14337" y="0"/>
                  </a:moveTo>
                  <a:cubicBezTo>
                    <a:pt x="12941" y="0"/>
                    <a:pt x="11569" y="393"/>
                    <a:pt x="9993" y="738"/>
                  </a:cubicBezTo>
                  <a:cubicBezTo>
                    <a:pt x="7484" y="1298"/>
                    <a:pt x="4862" y="649"/>
                    <a:pt x="2532" y="2038"/>
                  </a:cubicBezTo>
                  <a:lnTo>
                    <a:pt x="2532" y="2127"/>
                  </a:lnTo>
                  <a:cubicBezTo>
                    <a:pt x="2473" y="2097"/>
                    <a:pt x="2420" y="2087"/>
                    <a:pt x="2374" y="2087"/>
                  </a:cubicBezTo>
                  <a:cubicBezTo>
                    <a:pt x="2281" y="2087"/>
                    <a:pt x="2211" y="2127"/>
                    <a:pt x="2152" y="2127"/>
                  </a:cubicBezTo>
                  <a:cubicBezTo>
                    <a:pt x="1121" y="2598"/>
                    <a:pt x="1" y="3449"/>
                    <a:pt x="1" y="4659"/>
                  </a:cubicBezTo>
                  <a:cubicBezTo>
                    <a:pt x="113" y="5129"/>
                    <a:pt x="203" y="5577"/>
                    <a:pt x="382" y="5958"/>
                  </a:cubicBezTo>
                  <a:cubicBezTo>
                    <a:pt x="471" y="6339"/>
                    <a:pt x="673" y="6608"/>
                    <a:pt x="1031" y="6809"/>
                  </a:cubicBezTo>
                  <a:cubicBezTo>
                    <a:pt x="2013" y="7511"/>
                    <a:pt x="3081" y="7778"/>
                    <a:pt x="4206" y="7778"/>
                  </a:cubicBezTo>
                  <a:cubicBezTo>
                    <a:pt x="4699" y="7778"/>
                    <a:pt x="5202" y="7727"/>
                    <a:pt x="5714" y="7638"/>
                  </a:cubicBezTo>
                  <a:cubicBezTo>
                    <a:pt x="8044" y="7168"/>
                    <a:pt x="10553" y="7078"/>
                    <a:pt x="12793" y="6339"/>
                  </a:cubicBezTo>
                  <a:cubicBezTo>
                    <a:pt x="13913" y="6048"/>
                    <a:pt x="14764" y="5488"/>
                    <a:pt x="15795" y="4928"/>
                  </a:cubicBezTo>
                  <a:cubicBezTo>
                    <a:pt x="16803" y="4367"/>
                    <a:pt x="18035" y="4188"/>
                    <a:pt x="19155" y="3807"/>
                  </a:cubicBezTo>
                  <a:cubicBezTo>
                    <a:pt x="19895" y="3628"/>
                    <a:pt x="20925" y="3449"/>
                    <a:pt x="21105" y="2508"/>
                  </a:cubicBezTo>
                  <a:cubicBezTo>
                    <a:pt x="21284" y="1948"/>
                    <a:pt x="20836" y="1388"/>
                    <a:pt x="20365" y="1097"/>
                  </a:cubicBezTo>
                  <a:cubicBezTo>
                    <a:pt x="20074" y="917"/>
                    <a:pt x="19716" y="828"/>
                    <a:pt x="19424" y="738"/>
                  </a:cubicBezTo>
                  <a:cubicBezTo>
                    <a:pt x="18775" y="268"/>
                    <a:pt x="17923" y="178"/>
                    <a:pt x="17094" y="178"/>
                  </a:cubicBezTo>
                  <a:lnTo>
                    <a:pt x="15885" y="178"/>
                  </a:lnTo>
                  <a:cubicBezTo>
                    <a:pt x="15358" y="52"/>
                    <a:pt x="14846" y="0"/>
                    <a:pt x="14337"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4" name="Google Shape;8394;p79"/>
            <p:cNvSpPr/>
            <p:nvPr/>
          </p:nvSpPr>
          <p:spPr>
            <a:xfrm>
              <a:off x="1550950" y="5942675"/>
              <a:ext cx="65550" cy="68375"/>
            </a:xfrm>
            <a:custGeom>
              <a:avLst/>
              <a:gdLst/>
              <a:ahLst/>
              <a:cxnLst/>
              <a:rect l="l" t="t" r="r" b="b"/>
              <a:pathLst>
                <a:path w="2622" h="2735" extrusionOk="0">
                  <a:moveTo>
                    <a:pt x="1322" y="0"/>
                  </a:moveTo>
                  <a:cubicBezTo>
                    <a:pt x="1121" y="90"/>
                    <a:pt x="941" y="90"/>
                    <a:pt x="762" y="202"/>
                  </a:cubicBezTo>
                  <a:cubicBezTo>
                    <a:pt x="561" y="381"/>
                    <a:pt x="381" y="470"/>
                    <a:pt x="292" y="650"/>
                  </a:cubicBezTo>
                  <a:cubicBezTo>
                    <a:pt x="90" y="1031"/>
                    <a:pt x="1" y="1322"/>
                    <a:pt x="1" y="1591"/>
                  </a:cubicBezTo>
                  <a:cubicBezTo>
                    <a:pt x="1" y="1971"/>
                    <a:pt x="90" y="2240"/>
                    <a:pt x="381" y="2442"/>
                  </a:cubicBezTo>
                  <a:cubicBezTo>
                    <a:pt x="528" y="2588"/>
                    <a:pt x="749" y="2735"/>
                    <a:pt x="971" y="2735"/>
                  </a:cubicBezTo>
                  <a:cubicBezTo>
                    <a:pt x="1021" y="2735"/>
                    <a:pt x="1071" y="2727"/>
                    <a:pt x="1121" y="2711"/>
                  </a:cubicBezTo>
                  <a:cubicBezTo>
                    <a:pt x="1591" y="2711"/>
                    <a:pt x="1972" y="2442"/>
                    <a:pt x="2241" y="2061"/>
                  </a:cubicBezTo>
                  <a:cubicBezTo>
                    <a:pt x="2442" y="1882"/>
                    <a:pt x="2622" y="1591"/>
                    <a:pt x="2622" y="1210"/>
                  </a:cubicBezTo>
                  <a:cubicBezTo>
                    <a:pt x="2532" y="851"/>
                    <a:pt x="2442" y="650"/>
                    <a:pt x="2241" y="381"/>
                  </a:cubicBezTo>
                  <a:cubicBezTo>
                    <a:pt x="1972" y="202"/>
                    <a:pt x="1591" y="0"/>
                    <a:pt x="132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5" name="Google Shape;8395;p79"/>
            <p:cNvSpPr/>
            <p:nvPr/>
          </p:nvSpPr>
          <p:spPr>
            <a:xfrm>
              <a:off x="1614250" y="5961700"/>
              <a:ext cx="48750" cy="41850"/>
            </a:xfrm>
            <a:custGeom>
              <a:avLst/>
              <a:gdLst/>
              <a:ahLst/>
              <a:cxnLst/>
              <a:rect l="l" t="t" r="r" b="b"/>
              <a:pathLst>
                <a:path w="1950" h="1674" extrusionOk="0">
                  <a:moveTo>
                    <a:pt x="1210" y="1"/>
                  </a:moveTo>
                  <a:cubicBezTo>
                    <a:pt x="919" y="1"/>
                    <a:pt x="739" y="1"/>
                    <a:pt x="471" y="180"/>
                  </a:cubicBezTo>
                  <a:cubicBezTo>
                    <a:pt x="90" y="359"/>
                    <a:pt x="0" y="919"/>
                    <a:pt x="179" y="1300"/>
                  </a:cubicBezTo>
                  <a:cubicBezTo>
                    <a:pt x="296" y="1549"/>
                    <a:pt x="576" y="1674"/>
                    <a:pt x="838" y="1674"/>
                  </a:cubicBezTo>
                  <a:cubicBezTo>
                    <a:pt x="976" y="1674"/>
                    <a:pt x="1109" y="1639"/>
                    <a:pt x="1210" y="1569"/>
                  </a:cubicBezTo>
                  <a:cubicBezTo>
                    <a:pt x="1389" y="1479"/>
                    <a:pt x="1479" y="1479"/>
                    <a:pt x="1680" y="1390"/>
                  </a:cubicBezTo>
                  <a:cubicBezTo>
                    <a:pt x="1770" y="1300"/>
                    <a:pt x="1770" y="1121"/>
                    <a:pt x="1860" y="1009"/>
                  </a:cubicBezTo>
                  <a:cubicBezTo>
                    <a:pt x="1949" y="561"/>
                    <a:pt x="1680" y="90"/>
                    <a:pt x="1210"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6" name="Google Shape;8396;p79"/>
            <p:cNvSpPr/>
            <p:nvPr/>
          </p:nvSpPr>
          <p:spPr>
            <a:xfrm>
              <a:off x="1581200" y="6017725"/>
              <a:ext cx="61075" cy="55175"/>
            </a:xfrm>
            <a:custGeom>
              <a:avLst/>
              <a:gdLst/>
              <a:ahLst/>
              <a:cxnLst/>
              <a:rect l="l" t="t" r="r" b="b"/>
              <a:pathLst>
                <a:path w="2443" h="2207" extrusionOk="0">
                  <a:moveTo>
                    <a:pt x="1232" y="0"/>
                  </a:moveTo>
                  <a:cubicBezTo>
                    <a:pt x="762" y="0"/>
                    <a:pt x="471" y="179"/>
                    <a:pt x="292" y="560"/>
                  </a:cubicBezTo>
                  <a:cubicBezTo>
                    <a:pt x="0" y="829"/>
                    <a:pt x="112" y="1299"/>
                    <a:pt x="292" y="1680"/>
                  </a:cubicBezTo>
                  <a:cubicBezTo>
                    <a:pt x="424" y="2010"/>
                    <a:pt x="871" y="2207"/>
                    <a:pt x="1277" y="2207"/>
                  </a:cubicBezTo>
                  <a:cubicBezTo>
                    <a:pt x="1423" y="2207"/>
                    <a:pt x="1562" y="2181"/>
                    <a:pt x="1681" y="2128"/>
                  </a:cubicBezTo>
                  <a:cubicBezTo>
                    <a:pt x="1882" y="2039"/>
                    <a:pt x="2151" y="1859"/>
                    <a:pt x="2241" y="1680"/>
                  </a:cubicBezTo>
                  <a:lnTo>
                    <a:pt x="2241" y="1568"/>
                  </a:lnTo>
                  <a:cubicBezTo>
                    <a:pt x="2353" y="1479"/>
                    <a:pt x="2353" y="1389"/>
                    <a:pt x="2353" y="1299"/>
                  </a:cubicBezTo>
                  <a:cubicBezTo>
                    <a:pt x="2442" y="1008"/>
                    <a:pt x="2442" y="650"/>
                    <a:pt x="2241" y="448"/>
                  </a:cubicBezTo>
                  <a:cubicBezTo>
                    <a:pt x="2061" y="269"/>
                    <a:pt x="1882" y="90"/>
                    <a:pt x="1681" y="90"/>
                  </a:cubicBezTo>
                  <a:cubicBezTo>
                    <a:pt x="1501" y="0"/>
                    <a:pt x="1412" y="0"/>
                    <a:pt x="123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79"/>
            <p:cNvSpPr/>
            <p:nvPr/>
          </p:nvSpPr>
          <p:spPr>
            <a:xfrm>
              <a:off x="1670250" y="5963150"/>
              <a:ext cx="145250" cy="90250"/>
            </a:xfrm>
            <a:custGeom>
              <a:avLst/>
              <a:gdLst/>
              <a:ahLst/>
              <a:cxnLst/>
              <a:rect l="l" t="t" r="r" b="b"/>
              <a:pathLst>
                <a:path w="5810" h="3610" extrusionOk="0">
                  <a:moveTo>
                    <a:pt x="3488" y="0"/>
                  </a:moveTo>
                  <a:cubicBezTo>
                    <a:pt x="3372" y="0"/>
                    <a:pt x="3261" y="11"/>
                    <a:pt x="3159" y="32"/>
                  </a:cubicBezTo>
                  <a:cubicBezTo>
                    <a:pt x="2711" y="32"/>
                    <a:pt x="2241" y="212"/>
                    <a:pt x="1770" y="503"/>
                  </a:cubicBezTo>
                  <a:cubicBezTo>
                    <a:pt x="1300" y="592"/>
                    <a:pt x="829" y="772"/>
                    <a:pt x="650" y="1242"/>
                  </a:cubicBezTo>
                  <a:cubicBezTo>
                    <a:pt x="560" y="1332"/>
                    <a:pt x="471" y="1332"/>
                    <a:pt x="359" y="1421"/>
                  </a:cubicBezTo>
                  <a:cubicBezTo>
                    <a:pt x="0" y="1713"/>
                    <a:pt x="90" y="2273"/>
                    <a:pt x="359" y="2541"/>
                  </a:cubicBezTo>
                  <a:cubicBezTo>
                    <a:pt x="533" y="3331"/>
                    <a:pt x="1339" y="3609"/>
                    <a:pt x="2156" y="3609"/>
                  </a:cubicBezTo>
                  <a:cubicBezTo>
                    <a:pt x="2706" y="3609"/>
                    <a:pt x="3260" y="3483"/>
                    <a:pt x="3630" y="3303"/>
                  </a:cubicBezTo>
                  <a:cubicBezTo>
                    <a:pt x="3921" y="3102"/>
                    <a:pt x="4190" y="2922"/>
                    <a:pt x="4481" y="2631"/>
                  </a:cubicBezTo>
                  <a:cubicBezTo>
                    <a:pt x="4839" y="2452"/>
                    <a:pt x="5131" y="2183"/>
                    <a:pt x="5310" y="1802"/>
                  </a:cubicBezTo>
                  <a:cubicBezTo>
                    <a:pt x="5810" y="723"/>
                    <a:pt x="4454" y="0"/>
                    <a:pt x="3488"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79"/>
            <p:cNvSpPr/>
            <p:nvPr/>
          </p:nvSpPr>
          <p:spPr>
            <a:xfrm>
              <a:off x="1401975" y="5877700"/>
              <a:ext cx="809325" cy="354250"/>
            </a:xfrm>
            <a:custGeom>
              <a:avLst/>
              <a:gdLst/>
              <a:ahLst/>
              <a:cxnLst/>
              <a:rect l="l" t="t" r="r" b="b"/>
              <a:pathLst>
                <a:path w="32373" h="14170" extrusionOk="0">
                  <a:moveTo>
                    <a:pt x="25562" y="0"/>
                  </a:moveTo>
                  <a:cubicBezTo>
                    <a:pt x="25943" y="269"/>
                    <a:pt x="26503" y="359"/>
                    <a:pt x="26884" y="560"/>
                  </a:cubicBezTo>
                  <a:cubicBezTo>
                    <a:pt x="27713" y="919"/>
                    <a:pt x="28654" y="1120"/>
                    <a:pt x="29393" y="1568"/>
                  </a:cubicBezTo>
                  <a:cubicBezTo>
                    <a:pt x="29483" y="1680"/>
                    <a:pt x="29572" y="1680"/>
                    <a:pt x="29684" y="1770"/>
                  </a:cubicBezTo>
                  <a:cubicBezTo>
                    <a:pt x="30132" y="3450"/>
                    <a:pt x="30513" y="5220"/>
                    <a:pt x="29124" y="6520"/>
                  </a:cubicBezTo>
                  <a:cubicBezTo>
                    <a:pt x="27802" y="7841"/>
                    <a:pt x="25943" y="8581"/>
                    <a:pt x="24263" y="9320"/>
                  </a:cubicBezTo>
                  <a:cubicBezTo>
                    <a:pt x="22202" y="10350"/>
                    <a:pt x="20163" y="11090"/>
                    <a:pt x="18012" y="11851"/>
                  </a:cubicBezTo>
                  <a:cubicBezTo>
                    <a:pt x="16130" y="12411"/>
                    <a:pt x="14271" y="12972"/>
                    <a:pt x="12322" y="12972"/>
                  </a:cubicBezTo>
                  <a:cubicBezTo>
                    <a:pt x="12188" y="12975"/>
                    <a:pt x="12054" y="12977"/>
                    <a:pt x="11920" y="12977"/>
                  </a:cubicBezTo>
                  <a:cubicBezTo>
                    <a:pt x="8385" y="12977"/>
                    <a:pt x="4668" y="11828"/>
                    <a:pt x="2509" y="8849"/>
                  </a:cubicBezTo>
                  <a:cubicBezTo>
                    <a:pt x="1389" y="7371"/>
                    <a:pt x="359" y="5220"/>
                    <a:pt x="1210" y="3450"/>
                  </a:cubicBezTo>
                  <a:cubicBezTo>
                    <a:pt x="1389" y="3159"/>
                    <a:pt x="1479" y="2980"/>
                    <a:pt x="1569" y="2689"/>
                  </a:cubicBezTo>
                  <a:lnTo>
                    <a:pt x="1569" y="2689"/>
                  </a:lnTo>
                  <a:cubicBezTo>
                    <a:pt x="560" y="3630"/>
                    <a:pt x="0" y="5041"/>
                    <a:pt x="269" y="6811"/>
                  </a:cubicBezTo>
                  <a:cubicBezTo>
                    <a:pt x="650" y="9611"/>
                    <a:pt x="2890" y="11851"/>
                    <a:pt x="5399" y="12972"/>
                  </a:cubicBezTo>
                  <a:cubicBezTo>
                    <a:pt x="7409" y="13782"/>
                    <a:pt x="9530" y="14170"/>
                    <a:pt x="11667" y="14170"/>
                  </a:cubicBezTo>
                  <a:cubicBezTo>
                    <a:pt x="12721" y="14170"/>
                    <a:pt x="13780" y="14075"/>
                    <a:pt x="14831" y="13890"/>
                  </a:cubicBezTo>
                  <a:cubicBezTo>
                    <a:pt x="16601" y="13532"/>
                    <a:pt x="18281" y="12882"/>
                    <a:pt x="19872" y="12120"/>
                  </a:cubicBezTo>
                  <a:cubicBezTo>
                    <a:pt x="20432" y="12031"/>
                    <a:pt x="20992" y="11851"/>
                    <a:pt x="21462" y="11650"/>
                  </a:cubicBezTo>
                  <a:cubicBezTo>
                    <a:pt x="23523" y="11000"/>
                    <a:pt x="25383" y="10261"/>
                    <a:pt x="27153" y="9141"/>
                  </a:cubicBezTo>
                  <a:cubicBezTo>
                    <a:pt x="28004" y="8581"/>
                    <a:pt x="28923" y="8110"/>
                    <a:pt x="29774" y="7550"/>
                  </a:cubicBezTo>
                  <a:cubicBezTo>
                    <a:pt x="30244" y="7281"/>
                    <a:pt x="30804" y="6900"/>
                    <a:pt x="31073" y="6340"/>
                  </a:cubicBezTo>
                  <a:cubicBezTo>
                    <a:pt x="31073" y="6251"/>
                    <a:pt x="31163" y="6049"/>
                    <a:pt x="31163" y="5959"/>
                  </a:cubicBezTo>
                  <a:cubicBezTo>
                    <a:pt x="31544" y="5489"/>
                    <a:pt x="31925" y="4929"/>
                    <a:pt x="32014" y="4279"/>
                  </a:cubicBezTo>
                  <a:cubicBezTo>
                    <a:pt x="32373" y="1389"/>
                    <a:pt x="27713" y="269"/>
                    <a:pt x="25562"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9" name="Google Shape;8399;p79"/>
            <p:cNvSpPr/>
            <p:nvPr/>
          </p:nvSpPr>
          <p:spPr>
            <a:xfrm>
              <a:off x="1670250" y="6157725"/>
              <a:ext cx="107000" cy="18525"/>
            </a:xfrm>
            <a:custGeom>
              <a:avLst/>
              <a:gdLst/>
              <a:ahLst/>
              <a:cxnLst/>
              <a:rect l="l" t="t" r="r" b="b"/>
              <a:pathLst>
                <a:path w="4280" h="741" extrusionOk="0">
                  <a:moveTo>
                    <a:pt x="3921" y="1"/>
                  </a:moveTo>
                  <a:cubicBezTo>
                    <a:pt x="3213" y="145"/>
                    <a:pt x="2487" y="237"/>
                    <a:pt x="1779" y="237"/>
                  </a:cubicBezTo>
                  <a:cubicBezTo>
                    <a:pt x="1164" y="237"/>
                    <a:pt x="563" y="167"/>
                    <a:pt x="0" y="1"/>
                  </a:cubicBezTo>
                  <a:lnTo>
                    <a:pt x="0" y="1"/>
                  </a:lnTo>
                  <a:cubicBezTo>
                    <a:pt x="471" y="359"/>
                    <a:pt x="1031" y="561"/>
                    <a:pt x="1591" y="740"/>
                  </a:cubicBezTo>
                  <a:cubicBezTo>
                    <a:pt x="2509" y="561"/>
                    <a:pt x="3450" y="449"/>
                    <a:pt x="4279" y="180"/>
                  </a:cubicBezTo>
                  <a:cubicBezTo>
                    <a:pt x="4190" y="180"/>
                    <a:pt x="4010" y="90"/>
                    <a:pt x="392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0" name="Google Shape;8400;p79"/>
            <p:cNvSpPr/>
            <p:nvPr/>
          </p:nvSpPr>
          <p:spPr>
            <a:xfrm>
              <a:off x="1882525" y="5902900"/>
              <a:ext cx="249800" cy="238050"/>
            </a:xfrm>
            <a:custGeom>
              <a:avLst/>
              <a:gdLst/>
              <a:ahLst/>
              <a:cxnLst/>
              <a:rect l="l" t="t" r="r" b="b"/>
              <a:pathLst>
                <a:path w="9992" h="9522" extrusionOk="0">
                  <a:moveTo>
                    <a:pt x="7931" y="0"/>
                  </a:moveTo>
                  <a:lnTo>
                    <a:pt x="7931" y="0"/>
                  </a:lnTo>
                  <a:cubicBezTo>
                    <a:pt x="9051" y="941"/>
                    <a:pt x="9432" y="2532"/>
                    <a:pt x="8782" y="3831"/>
                  </a:cubicBezTo>
                  <a:cubicBezTo>
                    <a:pt x="8312" y="4593"/>
                    <a:pt x="7460" y="5153"/>
                    <a:pt x="6721" y="5512"/>
                  </a:cubicBezTo>
                  <a:cubicBezTo>
                    <a:pt x="6542" y="5713"/>
                    <a:pt x="6251" y="5803"/>
                    <a:pt x="5982" y="5892"/>
                  </a:cubicBezTo>
                  <a:cubicBezTo>
                    <a:pt x="6071" y="6072"/>
                    <a:pt x="5982" y="6161"/>
                    <a:pt x="5780" y="6161"/>
                  </a:cubicBezTo>
                  <a:cubicBezTo>
                    <a:pt x="5511" y="6273"/>
                    <a:pt x="5220" y="6363"/>
                    <a:pt x="4951" y="6452"/>
                  </a:cubicBezTo>
                  <a:cubicBezTo>
                    <a:pt x="4570" y="6632"/>
                    <a:pt x="4189" y="6833"/>
                    <a:pt x="3831" y="7013"/>
                  </a:cubicBezTo>
                  <a:cubicBezTo>
                    <a:pt x="2509" y="7752"/>
                    <a:pt x="1299" y="8782"/>
                    <a:pt x="0" y="9522"/>
                  </a:cubicBezTo>
                  <a:cubicBezTo>
                    <a:pt x="179" y="9432"/>
                    <a:pt x="471" y="9342"/>
                    <a:pt x="650" y="9342"/>
                  </a:cubicBezTo>
                  <a:cubicBezTo>
                    <a:pt x="2509" y="8693"/>
                    <a:pt x="4301" y="7953"/>
                    <a:pt x="6071" y="7013"/>
                  </a:cubicBezTo>
                  <a:cubicBezTo>
                    <a:pt x="6900" y="6542"/>
                    <a:pt x="7841" y="6072"/>
                    <a:pt x="8580" y="5332"/>
                  </a:cubicBezTo>
                  <a:cubicBezTo>
                    <a:pt x="9140" y="4862"/>
                    <a:pt x="9521" y="4123"/>
                    <a:pt x="9902" y="3473"/>
                  </a:cubicBezTo>
                  <a:lnTo>
                    <a:pt x="9902" y="3361"/>
                  </a:lnTo>
                  <a:cubicBezTo>
                    <a:pt x="9992" y="1972"/>
                    <a:pt x="9051" y="762"/>
                    <a:pt x="7931"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1" name="Google Shape;8401;p79"/>
            <p:cNvSpPr/>
            <p:nvPr/>
          </p:nvSpPr>
          <p:spPr>
            <a:xfrm>
              <a:off x="1595200" y="6145975"/>
              <a:ext cx="42025" cy="30275"/>
            </a:xfrm>
            <a:custGeom>
              <a:avLst/>
              <a:gdLst/>
              <a:ahLst/>
              <a:cxnLst/>
              <a:rect l="l" t="t" r="r" b="b"/>
              <a:pathLst>
                <a:path w="1681" h="1211" extrusionOk="0">
                  <a:moveTo>
                    <a:pt x="112" y="0"/>
                  </a:moveTo>
                  <a:cubicBezTo>
                    <a:pt x="0" y="90"/>
                    <a:pt x="0" y="179"/>
                    <a:pt x="0" y="269"/>
                  </a:cubicBezTo>
                  <a:cubicBezTo>
                    <a:pt x="292" y="740"/>
                    <a:pt x="762" y="1031"/>
                    <a:pt x="1233" y="1210"/>
                  </a:cubicBezTo>
                  <a:lnTo>
                    <a:pt x="1322" y="1210"/>
                  </a:lnTo>
                  <a:cubicBezTo>
                    <a:pt x="1501" y="1120"/>
                    <a:pt x="1591" y="919"/>
                    <a:pt x="1681" y="740"/>
                  </a:cubicBezTo>
                  <a:lnTo>
                    <a:pt x="1681" y="359"/>
                  </a:lnTo>
                  <a:cubicBezTo>
                    <a:pt x="1501" y="359"/>
                    <a:pt x="1322" y="359"/>
                    <a:pt x="1031" y="269"/>
                  </a:cubicBezTo>
                  <a:cubicBezTo>
                    <a:pt x="762" y="269"/>
                    <a:pt x="381" y="179"/>
                    <a:pt x="11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79"/>
            <p:cNvSpPr/>
            <p:nvPr/>
          </p:nvSpPr>
          <p:spPr>
            <a:xfrm>
              <a:off x="1485975" y="6094450"/>
              <a:ext cx="70050" cy="65725"/>
            </a:xfrm>
            <a:custGeom>
              <a:avLst/>
              <a:gdLst/>
              <a:ahLst/>
              <a:cxnLst/>
              <a:rect l="l" t="t" r="r" b="b"/>
              <a:pathLst>
                <a:path w="2802" h="2629" extrusionOk="0">
                  <a:moveTo>
                    <a:pt x="180" y="0"/>
                  </a:moveTo>
                  <a:cubicBezTo>
                    <a:pt x="90" y="90"/>
                    <a:pt x="90" y="90"/>
                    <a:pt x="1" y="179"/>
                  </a:cubicBezTo>
                  <a:cubicBezTo>
                    <a:pt x="180" y="1120"/>
                    <a:pt x="740" y="1860"/>
                    <a:pt x="1479" y="2330"/>
                  </a:cubicBezTo>
                  <a:cubicBezTo>
                    <a:pt x="1681" y="2420"/>
                    <a:pt x="1771" y="2532"/>
                    <a:pt x="1860" y="2532"/>
                  </a:cubicBezTo>
                  <a:cubicBezTo>
                    <a:pt x="2003" y="2599"/>
                    <a:pt x="2130" y="2628"/>
                    <a:pt x="2248" y="2628"/>
                  </a:cubicBezTo>
                  <a:cubicBezTo>
                    <a:pt x="2445" y="2628"/>
                    <a:pt x="2619" y="2546"/>
                    <a:pt x="2801" y="2420"/>
                  </a:cubicBezTo>
                  <a:cubicBezTo>
                    <a:pt x="1681" y="1860"/>
                    <a:pt x="740" y="1031"/>
                    <a:pt x="180"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3" name="Google Shape;8403;p79"/>
            <p:cNvSpPr/>
            <p:nvPr/>
          </p:nvSpPr>
          <p:spPr>
            <a:xfrm>
              <a:off x="1483375" y="5887325"/>
              <a:ext cx="620500" cy="228525"/>
            </a:xfrm>
            <a:custGeom>
              <a:avLst/>
              <a:gdLst/>
              <a:ahLst/>
              <a:cxnLst/>
              <a:rect l="l" t="t" r="r" b="b"/>
              <a:pathLst>
                <a:path w="24820" h="9141" extrusionOk="0">
                  <a:moveTo>
                    <a:pt x="23499" y="1"/>
                  </a:moveTo>
                  <a:cubicBezTo>
                    <a:pt x="23219" y="1"/>
                    <a:pt x="22946" y="132"/>
                    <a:pt x="22777" y="444"/>
                  </a:cubicBezTo>
                  <a:cubicBezTo>
                    <a:pt x="20447" y="4365"/>
                    <a:pt x="16235" y="5955"/>
                    <a:pt x="12046" y="6784"/>
                  </a:cubicBezTo>
                  <a:cubicBezTo>
                    <a:pt x="9984" y="7255"/>
                    <a:pt x="7834" y="7255"/>
                    <a:pt x="5795" y="7255"/>
                  </a:cubicBezTo>
                  <a:cubicBezTo>
                    <a:pt x="4585" y="7165"/>
                    <a:pt x="3555" y="7075"/>
                    <a:pt x="2614" y="6336"/>
                  </a:cubicBezTo>
                  <a:cubicBezTo>
                    <a:pt x="2143" y="5664"/>
                    <a:pt x="1875" y="4925"/>
                    <a:pt x="1964" y="4096"/>
                  </a:cubicBezTo>
                  <a:cubicBezTo>
                    <a:pt x="1964" y="4096"/>
                    <a:pt x="2414" y="2213"/>
                    <a:pt x="2079" y="2211"/>
                  </a:cubicBezTo>
                  <a:lnTo>
                    <a:pt x="2078" y="2211"/>
                  </a:lnTo>
                  <a:cubicBezTo>
                    <a:pt x="2905" y="2099"/>
                    <a:pt x="2897" y="823"/>
                    <a:pt x="2054" y="623"/>
                  </a:cubicBezTo>
                  <a:cubicBezTo>
                    <a:pt x="1989" y="614"/>
                    <a:pt x="1927" y="609"/>
                    <a:pt x="1867" y="609"/>
                  </a:cubicBezTo>
                  <a:cubicBezTo>
                    <a:pt x="263" y="609"/>
                    <a:pt x="0" y="3935"/>
                    <a:pt x="194" y="5014"/>
                  </a:cubicBezTo>
                  <a:cubicBezTo>
                    <a:pt x="665" y="8016"/>
                    <a:pt x="2995" y="9025"/>
                    <a:pt x="5795" y="9137"/>
                  </a:cubicBezTo>
                  <a:cubicBezTo>
                    <a:pt x="5979" y="9139"/>
                    <a:pt x="6165" y="9140"/>
                    <a:pt x="6351" y="9140"/>
                  </a:cubicBezTo>
                  <a:cubicBezTo>
                    <a:pt x="12958" y="9140"/>
                    <a:pt x="20728" y="7554"/>
                    <a:pt x="24367" y="1475"/>
                  </a:cubicBezTo>
                  <a:cubicBezTo>
                    <a:pt x="24820" y="694"/>
                    <a:pt x="24141" y="1"/>
                    <a:pt x="23499"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4" name="Google Shape;8404;p79"/>
            <p:cNvSpPr/>
            <p:nvPr/>
          </p:nvSpPr>
          <p:spPr>
            <a:xfrm>
              <a:off x="1497175" y="5811800"/>
              <a:ext cx="625625" cy="280050"/>
            </a:xfrm>
            <a:custGeom>
              <a:avLst/>
              <a:gdLst/>
              <a:ahLst/>
              <a:cxnLst/>
              <a:rect l="l" t="t" r="r" b="b"/>
              <a:pathLst>
                <a:path w="25025" h="11202" extrusionOk="0">
                  <a:moveTo>
                    <a:pt x="8514" y="1"/>
                  </a:moveTo>
                  <a:cubicBezTo>
                    <a:pt x="8172" y="1"/>
                    <a:pt x="7829" y="5"/>
                    <a:pt x="7483" y="15"/>
                  </a:cubicBezTo>
                  <a:cubicBezTo>
                    <a:pt x="5243" y="105"/>
                    <a:pt x="3473" y="486"/>
                    <a:pt x="1883" y="2166"/>
                  </a:cubicBezTo>
                  <a:cubicBezTo>
                    <a:pt x="1031" y="3084"/>
                    <a:pt x="471" y="4204"/>
                    <a:pt x="382" y="5437"/>
                  </a:cubicBezTo>
                  <a:cubicBezTo>
                    <a:pt x="1" y="7296"/>
                    <a:pt x="471" y="9245"/>
                    <a:pt x="2152" y="10365"/>
                  </a:cubicBezTo>
                  <a:cubicBezTo>
                    <a:pt x="3189" y="11022"/>
                    <a:pt x="4710" y="11201"/>
                    <a:pt x="6189" y="11201"/>
                  </a:cubicBezTo>
                  <a:cubicBezTo>
                    <a:pt x="7234" y="11201"/>
                    <a:pt x="8258" y="11112"/>
                    <a:pt x="9074" y="11037"/>
                  </a:cubicBezTo>
                  <a:cubicBezTo>
                    <a:pt x="11874" y="10746"/>
                    <a:pt x="14675" y="9716"/>
                    <a:pt x="17274" y="8976"/>
                  </a:cubicBezTo>
                  <a:cubicBezTo>
                    <a:pt x="19424" y="8237"/>
                    <a:pt x="21575" y="7296"/>
                    <a:pt x="23255" y="5705"/>
                  </a:cubicBezTo>
                  <a:cubicBezTo>
                    <a:pt x="24286" y="4675"/>
                    <a:pt x="25025" y="2524"/>
                    <a:pt x="23434" y="1516"/>
                  </a:cubicBezTo>
                  <a:cubicBezTo>
                    <a:pt x="21575" y="284"/>
                    <a:pt x="18954" y="486"/>
                    <a:pt x="16803" y="396"/>
                  </a:cubicBezTo>
                  <a:cubicBezTo>
                    <a:pt x="13989" y="296"/>
                    <a:pt x="11300" y="1"/>
                    <a:pt x="8514"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5" name="Google Shape;8405;p79"/>
            <p:cNvSpPr/>
            <p:nvPr/>
          </p:nvSpPr>
          <p:spPr>
            <a:xfrm>
              <a:off x="1511175" y="5854175"/>
              <a:ext cx="537150" cy="200925"/>
            </a:xfrm>
            <a:custGeom>
              <a:avLst/>
              <a:gdLst/>
              <a:ahLst/>
              <a:cxnLst/>
              <a:rect l="l" t="t" r="r" b="b"/>
              <a:pathLst>
                <a:path w="21486" h="8037" extrusionOk="0">
                  <a:moveTo>
                    <a:pt x="7663" y="0"/>
                  </a:moveTo>
                  <a:cubicBezTo>
                    <a:pt x="7013" y="0"/>
                    <a:pt x="6453" y="90"/>
                    <a:pt x="5893" y="269"/>
                  </a:cubicBezTo>
                  <a:lnTo>
                    <a:pt x="5803" y="269"/>
                  </a:lnTo>
                  <a:cubicBezTo>
                    <a:pt x="3473" y="471"/>
                    <a:pt x="1" y="4302"/>
                    <a:pt x="2241" y="6251"/>
                  </a:cubicBezTo>
                  <a:cubicBezTo>
                    <a:pt x="2690" y="7677"/>
                    <a:pt x="4556" y="8037"/>
                    <a:pt x="6379" y="8037"/>
                  </a:cubicBezTo>
                  <a:cubicBezTo>
                    <a:pt x="7649" y="8037"/>
                    <a:pt x="8898" y="7862"/>
                    <a:pt x="9634" y="7752"/>
                  </a:cubicBezTo>
                  <a:cubicBezTo>
                    <a:pt x="11673" y="7371"/>
                    <a:pt x="13824" y="6721"/>
                    <a:pt x="15795" y="5870"/>
                  </a:cubicBezTo>
                  <a:cubicBezTo>
                    <a:pt x="16153" y="5780"/>
                    <a:pt x="16534" y="5601"/>
                    <a:pt x="16915" y="5422"/>
                  </a:cubicBezTo>
                  <a:cubicBezTo>
                    <a:pt x="17274" y="5220"/>
                    <a:pt x="17654" y="5131"/>
                    <a:pt x="18035" y="4951"/>
                  </a:cubicBezTo>
                  <a:cubicBezTo>
                    <a:pt x="18954" y="4481"/>
                    <a:pt x="21485" y="2890"/>
                    <a:pt x="20365" y="1501"/>
                  </a:cubicBezTo>
                  <a:cubicBezTo>
                    <a:pt x="19593" y="405"/>
                    <a:pt x="18289" y="235"/>
                    <a:pt x="16973" y="235"/>
                  </a:cubicBezTo>
                  <a:cubicBezTo>
                    <a:pt x="16380" y="235"/>
                    <a:pt x="15785" y="269"/>
                    <a:pt x="15235" y="269"/>
                  </a:cubicBezTo>
                  <a:cubicBezTo>
                    <a:pt x="12703" y="269"/>
                    <a:pt x="10194" y="180"/>
                    <a:pt x="7663"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6" name="Google Shape;8406;p79"/>
            <p:cNvSpPr/>
            <p:nvPr/>
          </p:nvSpPr>
          <p:spPr>
            <a:xfrm>
              <a:off x="1564950" y="5830650"/>
              <a:ext cx="473850" cy="167475"/>
            </a:xfrm>
            <a:custGeom>
              <a:avLst/>
              <a:gdLst/>
              <a:ahLst/>
              <a:cxnLst/>
              <a:rect l="l" t="t" r="r" b="b"/>
              <a:pathLst>
                <a:path w="18954" h="6699" extrusionOk="0">
                  <a:moveTo>
                    <a:pt x="6072" y="0"/>
                  </a:moveTo>
                  <a:cubicBezTo>
                    <a:pt x="3832" y="202"/>
                    <a:pt x="942" y="941"/>
                    <a:pt x="471" y="3652"/>
                  </a:cubicBezTo>
                  <a:cubicBezTo>
                    <a:pt x="1" y="6452"/>
                    <a:pt x="3652" y="6542"/>
                    <a:pt x="5422" y="6632"/>
                  </a:cubicBezTo>
                  <a:cubicBezTo>
                    <a:pt x="6416" y="6660"/>
                    <a:pt x="7445" y="6699"/>
                    <a:pt x="8478" y="6699"/>
                  </a:cubicBezTo>
                  <a:cubicBezTo>
                    <a:pt x="10751" y="6699"/>
                    <a:pt x="13046" y="6510"/>
                    <a:pt x="15033" y="5601"/>
                  </a:cubicBezTo>
                  <a:cubicBezTo>
                    <a:pt x="16243" y="4951"/>
                    <a:pt x="18954" y="2711"/>
                    <a:pt x="17004" y="1322"/>
                  </a:cubicBezTo>
                  <a:cubicBezTo>
                    <a:pt x="16331" y="824"/>
                    <a:pt x="15532" y="738"/>
                    <a:pt x="14722" y="738"/>
                  </a:cubicBezTo>
                  <a:cubicBezTo>
                    <a:pt x="14293" y="738"/>
                    <a:pt x="13861" y="762"/>
                    <a:pt x="13442" y="762"/>
                  </a:cubicBezTo>
                  <a:cubicBezTo>
                    <a:pt x="11493" y="762"/>
                    <a:pt x="9522" y="381"/>
                    <a:pt x="7573" y="90"/>
                  </a:cubicBezTo>
                  <a:lnTo>
                    <a:pt x="6632" y="90"/>
                  </a:lnTo>
                  <a:cubicBezTo>
                    <a:pt x="6453" y="0"/>
                    <a:pt x="6363" y="0"/>
                    <a:pt x="607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7" name="Google Shape;8407;p79"/>
            <p:cNvSpPr/>
            <p:nvPr/>
          </p:nvSpPr>
          <p:spPr>
            <a:xfrm>
              <a:off x="1634950" y="5864250"/>
              <a:ext cx="84050" cy="73950"/>
            </a:xfrm>
            <a:custGeom>
              <a:avLst/>
              <a:gdLst/>
              <a:ahLst/>
              <a:cxnLst/>
              <a:rect l="l" t="t" r="r" b="b"/>
              <a:pathLst>
                <a:path w="3362" h="2958" extrusionOk="0">
                  <a:moveTo>
                    <a:pt x="1684" y="1"/>
                  </a:moveTo>
                  <a:cubicBezTo>
                    <a:pt x="1569" y="1"/>
                    <a:pt x="1457" y="23"/>
                    <a:pt x="1323" y="68"/>
                  </a:cubicBezTo>
                  <a:cubicBezTo>
                    <a:pt x="1121" y="157"/>
                    <a:pt x="852" y="247"/>
                    <a:pt x="763" y="538"/>
                  </a:cubicBezTo>
                  <a:cubicBezTo>
                    <a:pt x="292" y="807"/>
                    <a:pt x="1" y="1457"/>
                    <a:pt x="91" y="2017"/>
                  </a:cubicBezTo>
                  <a:cubicBezTo>
                    <a:pt x="203" y="2577"/>
                    <a:pt x="763" y="2868"/>
                    <a:pt x="1323" y="2958"/>
                  </a:cubicBezTo>
                  <a:cubicBezTo>
                    <a:pt x="1592" y="2958"/>
                    <a:pt x="1771" y="2958"/>
                    <a:pt x="2062" y="2868"/>
                  </a:cubicBezTo>
                  <a:cubicBezTo>
                    <a:pt x="2241" y="2868"/>
                    <a:pt x="2331" y="2779"/>
                    <a:pt x="2533" y="2779"/>
                  </a:cubicBezTo>
                  <a:cubicBezTo>
                    <a:pt x="2533" y="2667"/>
                    <a:pt x="2533" y="2667"/>
                    <a:pt x="2622" y="2667"/>
                  </a:cubicBezTo>
                  <a:cubicBezTo>
                    <a:pt x="3003" y="2398"/>
                    <a:pt x="3272" y="2017"/>
                    <a:pt x="3272" y="1546"/>
                  </a:cubicBezTo>
                  <a:cubicBezTo>
                    <a:pt x="3361" y="986"/>
                    <a:pt x="2891" y="628"/>
                    <a:pt x="2533" y="337"/>
                  </a:cubicBezTo>
                  <a:lnTo>
                    <a:pt x="2443" y="337"/>
                  </a:lnTo>
                  <a:cubicBezTo>
                    <a:pt x="2331" y="247"/>
                    <a:pt x="2152" y="157"/>
                    <a:pt x="2062" y="68"/>
                  </a:cubicBezTo>
                  <a:cubicBezTo>
                    <a:pt x="1916" y="23"/>
                    <a:pt x="1799" y="1"/>
                    <a:pt x="1684"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8" name="Google Shape;8408;p79"/>
            <p:cNvSpPr/>
            <p:nvPr/>
          </p:nvSpPr>
          <p:spPr>
            <a:xfrm>
              <a:off x="1710000" y="5919350"/>
              <a:ext cx="48775" cy="51900"/>
            </a:xfrm>
            <a:custGeom>
              <a:avLst/>
              <a:gdLst/>
              <a:ahLst/>
              <a:cxnLst/>
              <a:rect l="l" t="t" r="r" b="b"/>
              <a:pathLst>
                <a:path w="1951" h="2076" extrusionOk="0">
                  <a:moveTo>
                    <a:pt x="797" y="0"/>
                  </a:moveTo>
                  <a:cubicBezTo>
                    <a:pt x="374" y="0"/>
                    <a:pt x="1" y="504"/>
                    <a:pt x="1" y="933"/>
                  </a:cubicBezTo>
                  <a:lnTo>
                    <a:pt x="1" y="1023"/>
                  </a:lnTo>
                  <a:lnTo>
                    <a:pt x="1" y="1135"/>
                  </a:lnTo>
                  <a:lnTo>
                    <a:pt x="1" y="1224"/>
                  </a:lnTo>
                  <a:cubicBezTo>
                    <a:pt x="1" y="1583"/>
                    <a:pt x="359" y="1964"/>
                    <a:pt x="651" y="2053"/>
                  </a:cubicBezTo>
                  <a:cubicBezTo>
                    <a:pt x="731" y="2068"/>
                    <a:pt x="808" y="2076"/>
                    <a:pt x="881" y="2076"/>
                  </a:cubicBezTo>
                  <a:cubicBezTo>
                    <a:pt x="1239" y="2076"/>
                    <a:pt x="1514" y="1899"/>
                    <a:pt x="1681" y="1583"/>
                  </a:cubicBezTo>
                  <a:cubicBezTo>
                    <a:pt x="1860" y="1403"/>
                    <a:pt x="1860" y="1135"/>
                    <a:pt x="1860" y="933"/>
                  </a:cubicBezTo>
                  <a:cubicBezTo>
                    <a:pt x="1950" y="373"/>
                    <a:pt x="1480" y="14"/>
                    <a:pt x="1009" y="14"/>
                  </a:cubicBezTo>
                  <a:lnTo>
                    <a:pt x="919" y="14"/>
                  </a:lnTo>
                  <a:cubicBezTo>
                    <a:pt x="878" y="5"/>
                    <a:pt x="837" y="0"/>
                    <a:pt x="797"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9" name="Google Shape;8409;p79"/>
            <p:cNvSpPr/>
            <p:nvPr/>
          </p:nvSpPr>
          <p:spPr>
            <a:xfrm>
              <a:off x="1730725" y="5844450"/>
              <a:ext cx="219575" cy="89275"/>
            </a:xfrm>
            <a:custGeom>
              <a:avLst/>
              <a:gdLst/>
              <a:ahLst/>
              <a:cxnLst/>
              <a:rect l="l" t="t" r="r" b="b"/>
              <a:pathLst>
                <a:path w="8783" h="3571" extrusionOk="0">
                  <a:moveTo>
                    <a:pt x="3600" y="0"/>
                  </a:moveTo>
                  <a:cubicBezTo>
                    <a:pt x="2446" y="0"/>
                    <a:pt x="1070" y="110"/>
                    <a:pt x="561" y="1129"/>
                  </a:cubicBezTo>
                  <a:cubicBezTo>
                    <a:pt x="1" y="2338"/>
                    <a:pt x="852" y="3459"/>
                    <a:pt x="2241" y="3571"/>
                  </a:cubicBezTo>
                  <a:lnTo>
                    <a:pt x="5042" y="3571"/>
                  </a:lnTo>
                  <a:cubicBezTo>
                    <a:pt x="5781" y="3571"/>
                    <a:pt x="6901" y="3571"/>
                    <a:pt x="7461" y="3010"/>
                  </a:cubicBezTo>
                  <a:cubicBezTo>
                    <a:pt x="8783" y="1890"/>
                    <a:pt x="7752" y="479"/>
                    <a:pt x="6341" y="210"/>
                  </a:cubicBezTo>
                  <a:cubicBezTo>
                    <a:pt x="5893" y="98"/>
                    <a:pt x="5221" y="8"/>
                    <a:pt x="4661" y="8"/>
                  </a:cubicBezTo>
                  <a:lnTo>
                    <a:pt x="4481" y="8"/>
                  </a:lnTo>
                  <a:cubicBezTo>
                    <a:pt x="4220" y="8"/>
                    <a:pt x="3919" y="0"/>
                    <a:pt x="360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0" name="Google Shape;8410;p79"/>
            <p:cNvSpPr/>
            <p:nvPr/>
          </p:nvSpPr>
          <p:spPr>
            <a:xfrm>
              <a:off x="1497175" y="5851925"/>
              <a:ext cx="625625" cy="239925"/>
            </a:xfrm>
            <a:custGeom>
              <a:avLst/>
              <a:gdLst/>
              <a:ahLst/>
              <a:cxnLst/>
              <a:rect l="l" t="t" r="r" b="b"/>
              <a:pathLst>
                <a:path w="25025" h="9597" extrusionOk="0">
                  <a:moveTo>
                    <a:pt x="23524" y="1"/>
                  </a:moveTo>
                  <a:cubicBezTo>
                    <a:pt x="24084" y="5400"/>
                    <a:pt x="17565" y="5781"/>
                    <a:pt x="13555" y="7461"/>
                  </a:cubicBezTo>
                  <a:cubicBezTo>
                    <a:pt x="11511" y="8365"/>
                    <a:pt x="9351" y="9094"/>
                    <a:pt x="7121" y="9094"/>
                  </a:cubicBezTo>
                  <a:cubicBezTo>
                    <a:pt x="6588" y="9094"/>
                    <a:pt x="6052" y="9053"/>
                    <a:pt x="5512" y="8962"/>
                  </a:cubicBezTo>
                  <a:cubicBezTo>
                    <a:pt x="4213" y="8760"/>
                    <a:pt x="3092" y="8200"/>
                    <a:pt x="2062" y="7282"/>
                  </a:cubicBezTo>
                  <a:cubicBezTo>
                    <a:pt x="673" y="6072"/>
                    <a:pt x="852" y="4280"/>
                    <a:pt x="1031" y="2711"/>
                  </a:cubicBezTo>
                  <a:cubicBezTo>
                    <a:pt x="1121" y="2331"/>
                    <a:pt x="1031" y="2151"/>
                    <a:pt x="942" y="1950"/>
                  </a:cubicBezTo>
                  <a:cubicBezTo>
                    <a:pt x="673" y="2510"/>
                    <a:pt x="471" y="3160"/>
                    <a:pt x="382" y="3832"/>
                  </a:cubicBezTo>
                  <a:cubicBezTo>
                    <a:pt x="1" y="5691"/>
                    <a:pt x="471" y="7640"/>
                    <a:pt x="2152" y="8760"/>
                  </a:cubicBezTo>
                  <a:cubicBezTo>
                    <a:pt x="3189" y="9417"/>
                    <a:pt x="4710" y="9596"/>
                    <a:pt x="6189" y="9596"/>
                  </a:cubicBezTo>
                  <a:cubicBezTo>
                    <a:pt x="7234" y="9596"/>
                    <a:pt x="8258" y="9507"/>
                    <a:pt x="9074" y="9432"/>
                  </a:cubicBezTo>
                  <a:cubicBezTo>
                    <a:pt x="11874" y="9141"/>
                    <a:pt x="14675" y="8111"/>
                    <a:pt x="17274" y="7371"/>
                  </a:cubicBezTo>
                  <a:cubicBezTo>
                    <a:pt x="19424" y="6632"/>
                    <a:pt x="21575" y="5691"/>
                    <a:pt x="23255" y="4100"/>
                  </a:cubicBezTo>
                  <a:cubicBezTo>
                    <a:pt x="24286" y="3070"/>
                    <a:pt x="25025" y="919"/>
                    <a:pt x="23524"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1" name="Google Shape;8411;p79"/>
            <p:cNvSpPr/>
            <p:nvPr/>
          </p:nvSpPr>
          <p:spPr>
            <a:xfrm>
              <a:off x="1532475" y="5884425"/>
              <a:ext cx="249800" cy="182050"/>
            </a:xfrm>
            <a:custGeom>
              <a:avLst/>
              <a:gdLst/>
              <a:ahLst/>
              <a:cxnLst/>
              <a:rect l="l" t="t" r="r" b="b"/>
              <a:pathLst>
                <a:path w="9992" h="7282" extrusionOk="0">
                  <a:moveTo>
                    <a:pt x="1389" y="0"/>
                  </a:moveTo>
                  <a:cubicBezTo>
                    <a:pt x="1300" y="90"/>
                    <a:pt x="1210" y="179"/>
                    <a:pt x="1210" y="179"/>
                  </a:cubicBezTo>
                  <a:cubicBezTo>
                    <a:pt x="381" y="1680"/>
                    <a:pt x="0" y="3450"/>
                    <a:pt x="381" y="5130"/>
                  </a:cubicBezTo>
                  <a:cubicBezTo>
                    <a:pt x="560" y="5511"/>
                    <a:pt x="829" y="5780"/>
                    <a:pt x="1120" y="6071"/>
                  </a:cubicBezTo>
                  <a:cubicBezTo>
                    <a:pt x="2061" y="7012"/>
                    <a:pt x="3450" y="7191"/>
                    <a:pt x="4660" y="7281"/>
                  </a:cubicBezTo>
                  <a:lnTo>
                    <a:pt x="4862" y="7281"/>
                  </a:lnTo>
                  <a:cubicBezTo>
                    <a:pt x="6632" y="7281"/>
                    <a:pt x="8401" y="6900"/>
                    <a:pt x="9992" y="6161"/>
                  </a:cubicBezTo>
                  <a:lnTo>
                    <a:pt x="9992" y="6161"/>
                  </a:lnTo>
                  <a:cubicBezTo>
                    <a:pt x="9141" y="6340"/>
                    <a:pt x="8401" y="6452"/>
                    <a:pt x="7662" y="6542"/>
                  </a:cubicBezTo>
                  <a:cubicBezTo>
                    <a:pt x="7222" y="6574"/>
                    <a:pt x="6797" y="6594"/>
                    <a:pt x="6381" y="6594"/>
                  </a:cubicBezTo>
                  <a:cubicBezTo>
                    <a:pt x="5631" y="6594"/>
                    <a:pt x="4910" y="6527"/>
                    <a:pt x="4190" y="6340"/>
                  </a:cubicBezTo>
                  <a:cubicBezTo>
                    <a:pt x="3921" y="6251"/>
                    <a:pt x="3630" y="6251"/>
                    <a:pt x="3450" y="6161"/>
                  </a:cubicBezTo>
                  <a:cubicBezTo>
                    <a:pt x="740" y="5601"/>
                    <a:pt x="0" y="2621"/>
                    <a:pt x="1389" y="471"/>
                  </a:cubicBezTo>
                  <a:cubicBezTo>
                    <a:pt x="1501" y="291"/>
                    <a:pt x="1501" y="179"/>
                    <a:pt x="1389"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2" name="Google Shape;8412;p79"/>
            <p:cNvSpPr/>
            <p:nvPr/>
          </p:nvSpPr>
          <p:spPr>
            <a:xfrm>
              <a:off x="1824275" y="6008200"/>
              <a:ext cx="36975" cy="23550"/>
            </a:xfrm>
            <a:custGeom>
              <a:avLst/>
              <a:gdLst/>
              <a:ahLst/>
              <a:cxnLst/>
              <a:rect l="l" t="t" r="r" b="b"/>
              <a:pathLst>
                <a:path w="1479" h="942" extrusionOk="0">
                  <a:moveTo>
                    <a:pt x="1120" y="0"/>
                  </a:moveTo>
                  <a:cubicBezTo>
                    <a:pt x="829" y="0"/>
                    <a:pt x="560" y="0"/>
                    <a:pt x="359" y="179"/>
                  </a:cubicBezTo>
                  <a:cubicBezTo>
                    <a:pt x="269" y="179"/>
                    <a:pt x="179" y="269"/>
                    <a:pt x="179" y="269"/>
                  </a:cubicBezTo>
                  <a:cubicBezTo>
                    <a:pt x="90" y="471"/>
                    <a:pt x="0" y="650"/>
                    <a:pt x="90" y="739"/>
                  </a:cubicBezTo>
                  <a:cubicBezTo>
                    <a:pt x="179" y="941"/>
                    <a:pt x="471" y="941"/>
                    <a:pt x="650" y="941"/>
                  </a:cubicBezTo>
                  <a:cubicBezTo>
                    <a:pt x="829" y="941"/>
                    <a:pt x="1120" y="829"/>
                    <a:pt x="1300" y="739"/>
                  </a:cubicBezTo>
                  <a:cubicBezTo>
                    <a:pt x="1389" y="739"/>
                    <a:pt x="1389" y="560"/>
                    <a:pt x="1389" y="471"/>
                  </a:cubicBezTo>
                  <a:cubicBezTo>
                    <a:pt x="1479" y="269"/>
                    <a:pt x="1300" y="90"/>
                    <a:pt x="1120"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79"/>
            <p:cNvSpPr/>
            <p:nvPr/>
          </p:nvSpPr>
          <p:spPr>
            <a:xfrm>
              <a:off x="1929000" y="5891700"/>
              <a:ext cx="142275" cy="114275"/>
            </a:xfrm>
            <a:custGeom>
              <a:avLst/>
              <a:gdLst/>
              <a:ahLst/>
              <a:cxnLst/>
              <a:rect l="l" t="t" r="r" b="b"/>
              <a:pathLst>
                <a:path w="5691" h="4571" extrusionOk="0">
                  <a:moveTo>
                    <a:pt x="5512" y="0"/>
                  </a:moveTo>
                  <a:cubicBezTo>
                    <a:pt x="4952" y="919"/>
                    <a:pt x="4302" y="1860"/>
                    <a:pt x="3451" y="2509"/>
                  </a:cubicBezTo>
                  <a:cubicBezTo>
                    <a:pt x="2442" y="3159"/>
                    <a:pt x="1210" y="4100"/>
                    <a:pt x="1" y="4369"/>
                  </a:cubicBezTo>
                  <a:cubicBezTo>
                    <a:pt x="90" y="4571"/>
                    <a:pt x="292" y="4571"/>
                    <a:pt x="381" y="4571"/>
                  </a:cubicBezTo>
                  <a:cubicBezTo>
                    <a:pt x="1502" y="4369"/>
                    <a:pt x="2711" y="3921"/>
                    <a:pt x="3831" y="3249"/>
                  </a:cubicBezTo>
                  <a:cubicBezTo>
                    <a:pt x="4302" y="2801"/>
                    <a:pt x="4772" y="2330"/>
                    <a:pt x="5131" y="1770"/>
                  </a:cubicBezTo>
                  <a:cubicBezTo>
                    <a:pt x="5332" y="1210"/>
                    <a:pt x="5512" y="650"/>
                    <a:pt x="5691"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4" name="Google Shape;8414;p79"/>
            <p:cNvSpPr/>
            <p:nvPr/>
          </p:nvSpPr>
          <p:spPr>
            <a:xfrm>
              <a:off x="1700500" y="5780675"/>
              <a:ext cx="74500" cy="69775"/>
            </a:xfrm>
            <a:custGeom>
              <a:avLst/>
              <a:gdLst/>
              <a:ahLst/>
              <a:cxnLst/>
              <a:rect l="l" t="t" r="r" b="b"/>
              <a:pathLst>
                <a:path w="2980" h="2791" extrusionOk="0">
                  <a:moveTo>
                    <a:pt x="1416" y="1"/>
                  </a:moveTo>
                  <a:cubicBezTo>
                    <a:pt x="1252" y="1"/>
                    <a:pt x="1090" y="43"/>
                    <a:pt x="941" y="140"/>
                  </a:cubicBezTo>
                  <a:cubicBezTo>
                    <a:pt x="471" y="230"/>
                    <a:pt x="179" y="610"/>
                    <a:pt x="90" y="1081"/>
                  </a:cubicBezTo>
                  <a:cubicBezTo>
                    <a:pt x="0" y="1731"/>
                    <a:pt x="179" y="2380"/>
                    <a:pt x="829" y="2649"/>
                  </a:cubicBezTo>
                  <a:cubicBezTo>
                    <a:pt x="1014" y="2745"/>
                    <a:pt x="1221" y="2790"/>
                    <a:pt x="1428" y="2790"/>
                  </a:cubicBezTo>
                  <a:cubicBezTo>
                    <a:pt x="1848" y="2790"/>
                    <a:pt x="2269" y="2606"/>
                    <a:pt x="2509" y="2291"/>
                  </a:cubicBezTo>
                  <a:cubicBezTo>
                    <a:pt x="2980" y="1641"/>
                    <a:pt x="2711" y="879"/>
                    <a:pt x="2330" y="409"/>
                  </a:cubicBezTo>
                  <a:cubicBezTo>
                    <a:pt x="2076" y="170"/>
                    <a:pt x="1743" y="1"/>
                    <a:pt x="1416"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5" name="Google Shape;8415;p79"/>
            <p:cNvSpPr/>
            <p:nvPr/>
          </p:nvSpPr>
          <p:spPr>
            <a:xfrm>
              <a:off x="1710000" y="5792550"/>
              <a:ext cx="48775" cy="49875"/>
            </a:xfrm>
            <a:custGeom>
              <a:avLst/>
              <a:gdLst/>
              <a:ahLst/>
              <a:cxnLst/>
              <a:rect l="l" t="t" r="r" b="b"/>
              <a:pathLst>
                <a:path w="1951" h="1995" extrusionOk="0">
                  <a:moveTo>
                    <a:pt x="960" y="1"/>
                  </a:moveTo>
                  <a:cubicBezTo>
                    <a:pt x="740" y="1"/>
                    <a:pt x="530" y="95"/>
                    <a:pt x="449" y="225"/>
                  </a:cubicBezTo>
                  <a:cubicBezTo>
                    <a:pt x="359" y="315"/>
                    <a:pt x="270" y="404"/>
                    <a:pt x="270" y="494"/>
                  </a:cubicBezTo>
                  <a:cubicBezTo>
                    <a:pt x="180" y="606"/>
                    <a:pt x="180" y="696"/>
                    <a:pt x="180" y="785"/>
                  </a:cubicBezTo>
                  <a:cubicBezTo>
                    <a:pt x="1" y="1166"/>
                    <a:pt x="180" y="1614"/>
                    <a:pt x="561" y="1816"/>
                  </a:cubicBezTo>
                  <a:lnTo>
                    <a:pt x="651" y="1816"/>
                  </a:lnTo>
                  <a:cubicBezTo>
                    <a:pt x="740" y="1905"/>
                    <a:pt x="830" y="1995"/>
                    <a:pt x="919" y="1995"/>
                  </a:cubicBezTo>
                  <a:lnTo>
                    <a:pt x="1300" y="1995"/>
                  </a:lnTo>
                  <a:cubicBezTo>
                    <a:pt x="1480" y="1995"/>
                    <a:pt x="1681" y="1816"/>
                    <a:pt x="1771" y="1614"/>
                  </a:cubicBezTo>
                  <a:cubicBezTo>
                    <a:pt x="1950" y="1435"/>
                    <a:pt x="1950" y="1256"/>
                    <a:pt x="1950" y="1054"/>
                  </a:cubicBezTo>
                  <a:cubicBezTo>
                    <a:pt x="1950" y="875"/>
                    <a:pt x="1860" y="606"/>
                    <a:pt x="1681" y="404"/>
                  </a:cubicBezTo>
                  <a:cubicBezTo>
                    <a:pt x="1569" y="225"/>
                    <a:pt x="1390" y="135"/>
                    <a:pt x="1211" y="46"/>
                  </a:cubicBezTo>
                  <a:cubicBezTo>
                    <a:pt x="1130" y="15"/>
                    <a:pt x="1044" y="1"/>
                    <a:pt x="960"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2" name="Google Shape;1964;p48"/>
          <p:cNvSpPr txBox="1">
            <a:spLocks/>
          </p:cNvSpPr>
          <p:nvPr/>
        </p:nvSpPr>
        <p:spPr>
          <a:xfrm>
            <a:off x="2498274" y="699925"/>
            <a:ext cx="4806797" cy="331016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fontAlgn="base"/>
            <a:r>
              <a:rPr lang="it-IT" sz="1800" dirty="0" smtClean="0"/>
              <a:t>Le api sono creature affascinanti per la loro incredibile etica del lavoro, per come producono il miele, per la loro struttura sociale complessa, per il loro genio matematico che si manifesta nell’alveare. </a:t>
            </a:r>
          </a:p>
          <a:p>
            <a:pPr marL="139700" fontAlgn="base"/>
            <a:r>
              <a:rPr lang="it-IT" sz="1800" dirty="0" smtClean="0"/>
              <a:t>L’alveare è un meraviglioso progetto architettonico, è una casa sicura dove vivere insieme alla colonia e, al tempo stesso, un luogo spazioso dove poter immagazzinare il nettare e farlo maturare adeguatamente fino a diventare miele.</a:t>
            </a:r>
            <a:endParaRPr lang="it-IT" sz="1800"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2"/>
        <p:cNvGrpSpPr/>
        <p:nvPr/>
      </p:nvGrpSpPr>
      <p:grpSpPr>
        <a:xfrm>
          <a:off x="0" y="0"/>
          <a:ext cx="0" cy="0"/>
          <a:chOff x="0" y="0"/>
          <a:chExt cx="0" cy="0"/>
        </a:xfrm>
      </p:grpSpPr>
      <p:sp>
        <p:nvSpPr>
          <p:cNvPr id="1774" name="Google Shape;1774;p47"/>
          <p:cNvSpPr txBox="1">
            <a:spLocks noGrp="1"/>
          </p:cNvSpPr>
          <p:nvPr>
            <p:ph type="body" idx="1"/>
          </p:nvPr>
        </p:nvSpPr>
        <p:spPr>
          <a:xfrm>
            <a:off x="1536256" y="372483"/>
            <a:ext cx="6267221" cy="2486308"/>
          </a:xfrm>
          <a:prstGeom prst="rect">
            <a:avLst/>
          </a:prstGeom>
        </p:spPr>
        <p:txBody>
          <a:bodyPr spcFirstLastPara="1" wrap="square" lIns="91425" tIns="91425" rIns="91425" bIns="91425" anchor="t" anchorCtr="0">
            <a:noAutofit/>
          </a:bodyPr>
          <a:lstStyle/>
          <a:p>
            <a:pPr marL="139700" indent="0">
              <a:buNone/>
            </a:pPr>
            <a:r>
              <a:rPr lang="it-IT" sz="1800" dirty="0"/>
              <a:t>Le api non fanno solo il miele. Fanno molto di più: sono </a:t>
            </a:r>
            <a:r>
              <a:rPr lang="it-IT" sz="1800" b="1" dirty="0"/>
              <a:t>impollinatrici</a:t>
            </a:r>
            <a:r>
              <a:rPr lang="it-IT" sz="1800" dirty="0"/>
              <a:t>, ovvero trasportano il polline da un fiore all'altro permettendo la nascita di nuovi frutti, semi, piante. Senza di loro, </a:t>
            </a:r>
            <a:r>
              <a:rPr lang="it-IT" sz="1800" b="1" dirty="0"/>
              <a:t>il 75% dei cibi che mangiamo sparirebbe</a:t>
            </a:r>
            <a:r>
              <a:rPr lang="it-IT" sz="1800" dirty="0"/>
              <a:t>. Senza di loro, </a:t>
            </a:r>
            <a:r>
              <a:rPr lang="it-IT" sz="1800" b="1" dirty="0"/>
              <a:t>l’equilibrio dell’ecosistema si spezzerebbe</a:t>
            </a:r>
            <a:r>
              <a:rPr lang="it-IT" sz="1800" dirty="0"/>
              <a:t>.</a:t>
            </a:r>
          </a:p>
          <a:p>
            <a:pPr marL="139700" indent="0">
              <a:buNone/>
            </a:pPr>
            <a:r>
              <a:rPr lang="it-IT" sz="1800" dirty="0"/>
              <a:t>Eppure… le api stanno scomparendo. Perché? </a:t>
            </a:r>
            <a:endParaRPr lang="it-IT" sz="1800" dirty="0" smtClean="0"/>
          </a:p>
          <a:p>
            <a:pPr marL="139700" indent="0">
              <a:buNone/>
            </a:pPr>
            <a:r>
              <a:rPr lang="it-IT" sz="1800" dirty="0" smtClean="0"/>
              <a:t>Per </a:t>
            </a:r>
            <a:r>
              <a:rPr lang="it-IT" sz="1800" dirty="0"/>
              <a:t>colpa di pesticidi, cambiamenti climatici, perdita dei prati e </a:t>
            </a:r>
            <a:r>
              <a:rPr lang="it-IT" sz="1800" dirty="0" smtClean="0"/>
              <a:t>morte delle </a:t>
            </a:r>
            <a:r>
              <a:rPr lang="it-IT" sz="1800" dirty="0"/>
              <a:t>piante spontanee. </a:t>
            </a:r>
          </a:p>
        </p:txBody>
      </p:sp>
      <p:grpSp>
        <p:nvGrpSpPr>
          <p:cNvPr id="1776" name="Google Shape;1776;p47"/>
          <p:cNvGrpSpPr/>
          <p:nvPr/>
        </p:nvGrpSpPr>
        <p:grpSpPr>
          <a:xfrm>
            <a:off x="4572007" y="3531062"/>
            <a:ext cx="589257" cy="498607"/>
            <a:chOff x="2486732" y="2978412"/>
            <a:chExt cx="589257" cy="498607"/>
          </a:xfrm>
        </p:grpSpPr>
        <p:sp>
          <p:nvSpPr>
            <p:cNvPr id="1777" name="Google Shape;1777;p47"/>
            <p:cNvSpPr/>
            <p:nvPr/>
          </p:nvSpPr>
          <p:spPr>
            <a:xfrm>
              <a:off x="2838881" y="3231956"/>
              <a:ext cx="71173" cy="170973"/>
            </a:xfrm>
            <a:custGeom>
              <a:avLst/>
              <a:gdLst/>
              <a:ahLst/>
              <a:cxnLst/>
              <a:rect l="l" t="t" r="r" b="b"/>
              <a:pathLst>
                <a:path w="537" h="1290" extrusionOk="0">
                  <a:moveTo>
                    <a:pt x="38" y="0"/>
                  </a:moveTo>
                  <a:cubicBezTo>
                    <a:pt x="1" y="19"/>
                    <a:pt x="1" y="42"/>
                    <a:pt x="1" y="60"/>
                  </a:cubicBezTo>
                  <a:lnTo>
                    <a:pt x="19" y="79"/>
                  </a:lnTo>
                  <a:lnTo>
                    <a:pt x="19" y="97"/>
                  </a:lnTo>
                  <a:lnTo>
                    <a:pt x="38" y="116"/>
                  </a:lnTo>
                  <a:cubicBezTo>
                    <a:pt x="38" y="134"/>
                    <a:pt x="56" y="157"/>
                    <a:pt x="56" y="176"/>
                  </a:cubicBezTo>
                  <a:cubicBezTo>
                    <a:pt x="56" y="213"/>
                    <a:pt x="74" y="250"/>
                    <a:pt x="74" y="310"/>
                  </a:cubicBezTo>
                  <a:lnTo>
                    <a:pt x="74" y="425"/>
                  </a:lnTo>
                  <a:cubicBezTo>
                    <a:pt x="56" y="462"/>
                    <a:pt x="38" y="504"/>
                    <a:pt x="19" y="541"/>
                  </a:cubicBezTo>
                  <a:cubicBezTo>
                    <a:pt x="19" y="541"/>
                    <a:pt x="19" y="559"/>
                    <a:pt x="38" y="559"/>
                  </a:cubicBezTo>
                  <a:lnTo>
                    <a:pt x="56" y="559"/>
                  </a:lnTo>
                  <a:cubicBezTo>
                    <a:pt x="98" y="522"/>
                    <a:pt x="116" y="481"/>
                    <a:pt x="116" y="444"/>
                  </a:cubicBezTo>
                  <a:cubicBezTo>
                    <a:pt x="135" y="388"/>
                    <a:pt x="153" y="347"/>
                    <a:pt x="153" y="291"/>
                  </a:cubicBezTo>
                  <a:cubicBezTo>
                    <a:pt x="172" y="328"/>
                    <a:pt x="190" y="347"/>
                    <a:pt x="190" y="388"/>
                  </a:cubicBezTo>
                  <a:cubicBezTo>
                    <a:pt x="232" y="444"/>
                    <a:pt x="250" y="504"/>
                    <a:pt x="269" y="559"/>
                  </a:cubicBezTo>
                  <a:cubicBezTo>
                    <a:pt x="287" y="578"/>
                    <a:pt x="287" y="619"/>
                    <a:pt x="287" y="638"/>
                  </a:cubicBezTo>
                  <a:cubicBezTo>
                    <a:pt x="306" y="675"/>
                    <a:pt x="306" y="693"/>
                    <a:pt x="329" y="735"/>
                  </a:cubicBezTo>
                  <a:lnTo>
                    <a:pt x="329" y="753"/>
                  </a:lnTo>
                  <a:cubicBezTo>
                    <a:pt x="347" y="772"/>
                    <a:pt x="366" y="790"/>
                    <a:pt x="384" y="809"/>
                  </a:cubicBezTo>
                  <a:cubicBezTo>
                    <a:pt x="403" y="850"/>
                    <a:pt x="403" y="869"/>
                    <a:pt x="403" y="906"/>
                  </a:cubicBezTo>
                  <a:lnTo>
                    <a:pt x="403" y="924"/>
                  </a:lnTo>
                  <a:lnTo>
                    <a:pt x="403" y="943"/>
                  </a:lnTo>
                  <a:lnTo>
                    <a:pt x="403" y="966"/>
                  </a:lnTo>
                  <a:lnTo>
                    <a:pt x="403" y="1021"/>
                  </a:lnTo>
                  <a:lnTo>
                    <a:pt x="403" y="1155"/>
                  </a:lnTo>
                  <a:cubicBezTo>
                    <a:pt x="403" y="1155"/>
                    <a:pt x="403" y="1174"/>
                    <a:pt x="421" y="1174"/>
                  </a:cubicBezTo>
                  <a:cubicBezTo>
                    <a:pt x="403" y="1197"/>
                    <a:pt x="403" y="1215"/>
                    <a:pt x="384" y="1215"/>
                  </a:cubicBezTo>
                  <a:cubicBezTo>
                    <a:pt x="384" y="1234"/>
                    <a:pt x="384" y="1234"/>
                    <a:pt x="366" y="1252"/>
                  </a:cubicBezTo>
                  <a:cubicBezTo>
                    <a:pt x="366" y="1252"/>
                    <a:pt x="366" y="1271"/>
                    <a:pt x="347" y="1289"/>
                  </a:cubicBezTo>
                  <a:cubicBezTo>
                    <a:pt x="366" y="1271"/>
                    <a:pt x="366" y="1271"/>
                    <a:pt x="384" y="1252"/>
                  </a:cubicBezTo>
                  <a:lnTo>
                    <a:pt x="403" y="1234"/>
                  </a:lnTo>
                  <a:cubicBezTo>
                    <a:pt x="421" y="1215"/>
                    <a:pt x="421" y="1215"/>
                    <a:pt x="421" y="1197"/>
                  </a:cubicBezTo>
                  <a:lnTo>
                    <a:pt x="444" y="1197"/>
                  </a:lnTo>
                  <a:cubicBezTo>
                    <a:pt x="444" y="1215"/>
                    <a:pt x="463" y="1215"/>
                    <a:pt x="463" y="1234"/>
                  </a:cubicBezTo>
                  <a:cubicBezTo>
                    <a:pt x="463" y="1252"/>
                    <a:pt x="463" y="1271"/>
                    <a:pt x="481" y="1289"/>
                  </a:cubicBezTo>
                  <a:lnTo>
                    <a:pt x="481" y="1234"/>
                  </a:lnTo>
                  <a:cubicBezTo>
                    <a:pt x="463" y="1215"/>
                    <a:pt x="463" y="1197"/>
                    <a:pt x="463" y="1197"/>
                  </a:cubicBezTo>
                  <a:cubicBezTo>
                    <a:pt x="481" y="1197"/>
                    <a:pt x="481" y="1174"/>
                    <a:pt x="481" y="1174"/>
                  </a:cubicBezTo>
                  <a:cubicBezTo>
                    <a:pt x="518" y="1137"/>
                    <a:pt x="518" y="1081"/>
                    <a:pt x="537" y="1040"/>
                  </a:cubicBezTo>
                  <a:lnTo>
                    <a:pt x="537" y="966"/>
                  </a:lnTo>
                  <a:lnTo>
                    <a:pt x="537" y="924"/>
                  </a:lnTo>
                  <a:lnTo>
                    <a:pt x="537" y="887"/>
                  </a:lnTo>
                  <a:cubicBezTo>
                    <a:pt x="537" y="850"/>
                    <a:pt x="518" y="809"/>
                    <a:pt x="500" y="772"/>
                  </a:cubicBezTo>
                  <a:cubicBezTo>
                    <a:pt x="537" y="753"/>
                    <a:pt x="537" y="693"/>
                    <a:pt x="518" y="656"/>
                  </a:cubicBezTo>
                  <a:cubicBezTo>
                    <a:pt x="500" y="638"/>
                    <a:pt x="500" y="596"/>
                    <a:pt x="481" y="559"/>
                  </a:cubicBezTo>
                  <a:cubicBezTo>
                    <a:pt x="463" y="541"/>
                    <a:pt x="463" y="504"/>
                    <a:pt x="444" y="481"/>
                  </a:cubicBezTo>
                  <a:cubicBezTo>
                    <a:pt x="403" y="425"/>
                    <a:pt x="366" y="365"/>
                    <a:pt x="329" y="310"/>
                  </a:cubicBezTo>
                  <a:cubicBezTo>
                    <a:pt x="306" y="273"/>
                    <a:pt x="269" y="213"/>
                    <a:pt x="213" y="157"/>
                  </a:cubicBezTo>
                  <a:cubicBezTo>
                    <a:pt x="190" y="134"/>
                    <a:pt x="172" y="116"/>
                    <a:pt x="153" y="79"/>
                  </a:cubicBezTo>
                  <a:cubicBezTo>
                    <a:pt x="153" y="79"/>
                    <a:pt x="135" y="60"/>
                    <a:pt x="116" y="60"/>
                  </a:cubicBezTo>
                  <a:lnTo>
                    <a:pt x="116" y="42"/>
                  </a:lnTo>
                  <a:lnTo>
                    <a:pt x="98" y="19"/>
                  </a:lnTo>
                  <a:lnTo>
                    <a:pt x="74" y="19"/>
                  </a:lnTo>
                  <a:cubicBezTo>
                    <a:pt x="74" y="0"/>
                    <a:pt x="56" y="0"/>
                    <a:pt x="38"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7"/>
            <p:cNvSpPr/>
            <p:nvPr/>
          </p:nvSpPr>
          <p:spPr>
            <a:xfrm>
              <a:off x="2876919" y="3202798"/>
              <a:ext cx="132935" cy="149237"/>
            </a:xfrm>
            <a:custGeom>
              <a:avLst/>
              <a:gdLst/>
              <a:ahLst/>
              <a:cxnLst/>
              <a:rect l="l" t="t" r="r" b="b"/>
              <a:pathLst>
                <a:path w="1003" h="1126" extrusionOk="0">
                  <a:moveTo>
                    <a:pt x="924" y="1070"/>
                  </a:moveTo>
                  <a:cubicBezTo>
                    <a:pt x="906" y="1089"/>
                    <a:pt x="906" y="1107"/>
                    <a:pt x="906" y="1126"/>
                  </a:cubicBezTo>
                  <a:cubicBezTo>
                    <a:pt x="924" y="1107"/>
                    <a:pt x="924" y="1089"/>
                    <a:pt x="924" y="1070"/>
                  </a:cubicBezTo>
                  <a:close/>
                  <a:moveTo>
                    <a:pt x="43" y="0"/>
                  </a:moveTo>
                  <a:cubicBezTo>
                    <a:pt x="29" y="0"/>
                    <a:pt x="13" y="14"/>
                    <a:pt x="0" y="31"/>
                  </a:cubicBezTo>
                  <a:lnTo>
                    <a:pt x="0" y="86"/>
                  </a:lnTo>
                  <a:lnTo>
                    <a:pt x="19" y="86"/>
                  </a:lnTo>
                  <a:lnTo>
                    <a:pt x="19" y="105"/>
                  </a:lnTo>
                  <a:lnTo>
                    <a:pt x="42" y="105"/>
                  </a:lnTo>
                  <a:lnTo>
                    <a:pt x="60" y="123"/>
                  </a:lnTo>
                  <a:cubicBezTo>
                    <a:pt x="79" y="146"/>
                    <a:pt x="97" y="165"/>
                    <a:pt x="116" y="183"/>
                  </a:cubicBezTo>
                  <a:cubicBezTo>
                    <a:pt x="134" y="220"/>
                    <a:pt x="176" y="262"/>
                    <a:pt x="194" y="299"/>
                  </a:cubicBezTo>
                  <a:cubicBezTo>
                    <a:pt x="213" y="336"/>
                    <a:pt x="231" y="377"/>
                    <a:pt x="231" y="414"/>
                  </a:cubicBezTo>
                  <a:lnTo>
                    <a:pt x="231" y="548"/>
                  </a:lnTo>
                  <a:lnTo>
                    <a:pt x="231" y="567"/>
                  </a:lnTo>
                  <a:cubicBezTo>
                    <a:pt x="231" y="567"/>
                    <a:pt x="231" y="585"/>
                    <a:pt x="250" y="585"/>
                  </a:cubicBezTo>
                  <a:cubicBezTo>
                    <a:pt x="273" y="585"/>
                    <a:pt x="273" y="585"/>
                    <a:pt x="273" y="567"/>
                  </a:cubicBezTo>
                  <a:cubicBezTo>
                    <a:pt x="291" y="511"/>
                    <a:pt x="291" y="470"/>
                    <a:pt x="291" y="414"/>
                  </a:cubicBezTo>
                  <a:cubicBezTo>
                    <a:pt x="291" y="354"/>
                    <a:pt x="273" y="317"/>
                    <a:pt x="250" y="262"/>
                  </a:cubicBezTo>
                  <a:cubicBezTo>
                    <a:pt x="250" y="262"/>
                    <a:pt x="231" y="239"/>
                    <a:pt x="231" y="220"/>
                  </a:cubicBezTo>
                  <a:lnTo>
                    <a:pt x="231" y="220"/>
                  </a:lnTo>
                  <a:cubicBezTo>
                    <a:pt x="273" y="262"/>
                    <a:pt x="310" y="299"/>
                    <a:pt x="347" y="336"/>
                  </a:cubicBezTo>
                  <a:cubicBezTo>
                    <a:pt x="407" y="377"/>
                    <a:pt x="462" y="414"/>
                    <a:pt x="504" y="470"/>
                  </a:cubicBezTo>
                  <a:cubicBezTo>
                    <a:pt x="522" y="493"/>
                    <a:pt x="541" y="511"/>
                    <a:pt x="578" y="548"/>
                  </a:cubicBezTo>
                  <a:cubicBezTo>
                    <a:pt x="596" y="567"/>
                    <a:pt x="619" y="585"/>
                    <a:pt x="638" y="627"/>
                  </a:cubicBezTo>
                  <a:lnTo>
                    <a:pt x="656" y="627"/>
                  </a:lnTo>
                  <a:cubicBezTo>
                    <a:pt x="675" y="645"/>
                    <a:pt x="693" y="664"/>
                    <a:pt x="712" y="664"/>
                  </a:cubicBezTo>
                  <a:cubicBezTo>
                    <a:pt x="753" y="701"/>
                    <a:pt x="772" y="742"/>
                    <a:pt x="790" y="779"/>
                  </a:cubicBezTo>
                  <a:lnTo>
                    <a:pt x="809" y="779"/>
                  </a:lnTo>
                  <a:lnTo>
                    <a:pt x="809" y="798"/>
                  </a:lnTo>
                  <a:cubicBezTo>
                    <a:pt x="809" y="816"/>
                    <a:pt x="827" y="816"/>
                    <a:pt x="827" y="839"/>
                  </a:cubicBezTo>
                  <a:cubicBezTo>
                    <a:pt x="827" y="858"/>
                    <a:pt x="850" y="876"/>
                    <a:pt x="850" y="895"/>
                  </a:cubicBezTo>
                  <a:cubicBezTo>
                    <a:pt x="887" y="932"/>
                    <a:pt x="887" y="973"/>
                    <a:pt x="924" y="1010"/>
                  </a:cubicBezTo>
                  <a:lnTo>
                    <a:pt x="924" y="1029"/>
                  </a:lnTo>
                  <a:lnTo>
                    <a:pt x="924" y="1070"/>
                  </a:lnTo>
                  <a:cubicBezTo>
                    <a:pt x="943" y="1047"/>
                    <a:pt x="943" y="1047"/>
                    <a:pt x="943" y="1029"/>
                  </a:cubicBezTo>
                  <a:lnTo>
                    <a:pt x="943" y="1047"/>
                  </a:lnTo>
                  <a:cubicBezTo>
                    <a:pt x="966" y="1047"/>
                    <a:pt x="966" y="1070"/>
                    <a:pt x="966" y="1070"/>
                  </a:cubicBezTo>
                  <a:lnTo>
                    <a:pt x="984" y="1089"/>
                  </a:lnTo>
                  <a:cubicBezTo>
                    <a:pt x="984" y="1107"/>
                    <a:pt x="1003" y="1107"/>
                    <a:pt x="1003" y="1126"/>
                  </a:cubicBezTo>
                  <a:lnTo>
                    <a:pt x="1003" y="1089"/>
                  </a:lnTo>
                  <a:cubicBezTo>
                    <a:pt x="984" y="1089"/>
                    <a:pt x="984" y="1070"/>
                    <a:pt x="984" y="1070"/>
                  </a:cubicBezTo>
                  <a:cubicBezTo>
                    <a:pt x="984" y="1047"/>
                    <a:pt x="984" y="1047"/>
                    <a:pt x="966" y="1029"/>
                  </a:cubicBezTo>
                  <a:cubicBezTo>
                    <a:pt x="966" y="1010"/>
                    <a:pt x="984" y="1010"/>
                    <a:pt x="984" y="1010"/>
                  </a:cubicBezTo>
                  <a:cubicBezTo>
                    <a:pt x="984" y="955"/>
                    <a:pt x="984" y="895"/>
                    <a:pt x="966" y="858"/>
                  </a:cubicBezTo>
                  <a:cubicBezTo>
                    <a:pt x="966" y="816"/>
                    <a:pt x="943" y="798"/>
                    <a:pt x="943" y="779"/>
                  </a:cubicBezTo>
                  <a:cubicBezTo>
                    <a:pt x="924" y="761"/>
                    <a:pt x="924" y="724"/>
                    <a:pt x="906" y="701"/>
                  </a:cubicBezTo>
                  <a:cubicBezTo>
                    <a:pt x="887" y="664"/>
                    <a:pt x="850" y="627"/>
                    <a:pt x="827" y="585"/>
                  </a:cubicBezTo>
                  <a:cubicBezTo>
                    <a:pt x="827" y="548"/>
                    <a:pt x="827" y="493"/>
                    <a:pt x="790" y="470"/>
                  </a:cubicBezTo>
                  <a:cubicBezTo>
                    <a:pt x="772" y="451"/>
                    <a:pt x="735" y="414"/>
                    <a:pt x="712" y="396"/>
                  </a:cubicBezTo>
                  <a:cubicBezTo>
                    <a:pt x="675" y="377"/>
                    <a:pt x="656" y="354"/>
                    <a:pt x="619" y="336"/>
                  </a:cubicBezTo>
                  <a:cubicBezTo>
                    <a:pt x="559" y="280"/>
                    <a:pt x="504" y="239"/>
                    <a:pt x="444" y="202"/>
                  </a:cubicBezTo>
                  <a:cubicBezTo>
                    <a:pt x="388" y="165"/>
                    <a:pt x="328" y="123"/>
                    <a:pt x="273" y="86"/>
                  </a:cubicBezTo>
                  <a:cubicBezTo>
                    <a:pt x="231" y="86"/>
                    <a:pt x="194" y="68"/>
                    <a:pt x="176" y="49"/>
                  </a:cubicBezTo>
                  <a:cubicBezTo>
                    <a:pt x="157" y="49"/>
                    <a:pt x="134" y="31"/>
                    <a:pt x="116" y="31"/>
                  </a:cubicBezTo>
                  <a:cubicBezTo>
                    <a:pt x="116" y="31"/>
                    <a:pt x="97" y="31"/>
                    <a:pt x="97" y="8"/>
                  </a:cubicBezTo>
                  <a:lnTo>
                    <a:pt x="60" y="8"/>
                  </a:lnTo>
                  <a:cubicBezTo>
                    <a:pt x="55" y="2"/>
                    <a:pt x="49" y="0"/>
                    <a:pt x="43"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7"/>
            <p:cNvSpPr/>
            <p:nvPr/>
          </p:nvSpPr>
          <p:spPr>
            <a:xfrm>
              <a:off x="2775264" y="3273573"/>
              <a:ext cx="96885" cy="203445"/>
            </a:xfrm>
            <a:custGeom>
              <a:avLst/>
              <a:gdLst/>
              <a:ahLst/>
              <a:cxnLst/>
              <a:rect l="l" t="t" r="r" b="b"/>
              <a:pathLst>
                <a:path w="731" h="1535" extrusionOk="0">
                  <a:moveTo>
                    <a:pt x="682" y="0"/>
                  </a:moveTo>
                  <a:cubicBezTo>
                    <a:pt x="671" y="0"/>
                    <a:pt x="661" y="5"/>
                    <a:pt x="652" y="14"/>
                  </a:cubicBezTo>
                  <a:lnTo>
                    <a:pt x="652" y="33"/>
                  </a:lnTo>
                  <a:lnTo>
                    <a:pt x="633" y="51"/>
                  </a:lnTo>
                  <a:lnTo>
                    <a:pt x="615" y="74"/>
                  </a:lnTo>
                  <a:cubicBezTo>
                    <a:pt x="596" y="93"/>
                    <a:pt x="578" y="111"/>
                    <a:pt x="554" y="130"/>
                  </a:cubicBezTo>
                  <a:cubicBezTo>
                    <a:pt x="518" y="148"/>
                    <a:pt x="481" y="167"/>
                    <a:pt x="420" y="208"/>
                  </a:cubicBezTo>
                  <a:cubicBezTo>
                    <a:pt x="347" y="245"/>
                    <a:pt x="250" y="264"/>
                    <a:pt x="152" y="282"/>
                  </a:cubicBezTo>
                  <a:cubicBezTo>
                    <a:pt x="116" y="282"/>
                    <a:pt x="92" y="305"/>
                    <a:pt x="92" y="324"/>
                  </a:cubicBezTo>
                  <a:lnTo>
                    <a:pt x="92" y="342"/>
                  </a:lnTo>
                  <a:lnTo>
                    <a:pt x="74" y="361"/>
                  </a:lnTo>
                  <a:lnTo>
                    <a:pt x="74" y="379"/>
                  </a:lnTo>
                  <a:cubicBezTo>
                    <a:pt x="74" y="398"/>
                    <a:pt x="55" y="398"/>
                    <a:pt x="55" y="421"/>
                  </a:cubicBezTo>
                  <a:cubicBezTo>
                    <a:pt x="55" y="439"/>
                    <a:pt x="55" y="476"/>
                    <a:pt x="37" y="495"/>
                  </a:cubicBezTo>
                  <a:cubicBezTo>
                    <a:pt x="37" y="555"/>
                    <a:pt x="18" y="610"/>
                    <a:pt x="18" y="670"/>
                  </a:cubicBezTo>
                  <a:cubicBezTo>
                    <a:pt x="18" y="726"/>
                    <a:pt x="0" y="786"/>
                    <a:pt x="0" y="841"/>
                  </a:cubicBezTo>
                  <a:lnTo>
                    <a:pt x="0" y="1017"/>
                  </a:lnTo>
                  <a:lnTo>
                    <a:pt x="0" y="1035"/>
                  </a:lnTo>
                  <a:cubicBezTo>
                    <a:pt x="18" y="1072"/>
                    <a:pt x="37" y="1114"/>
                    <a:pt x="74" y="1114"/>
                  </a:cubicBezTo>
                  <a:cubicBezTo>
                    <a:pt x="92" y="1151"/>
                    <a:pt x="92" y="1169"/>
                    <a:pt x="92" y="1206"/>
                  </a:cubicBezTo>
                  <a:cubicBezTo>
                    <a:pt x="92" y="1248"/>
                    <a:pt x="92" y="1285"/>
                    <a:pt x="116" y="1322"/>
                  </a:cubicBezTo>
                  <a:lnTo>
                    <a:pt x="116" y="1382"/>
                  </a:lnTo>
                  <a:cubicBezTo>
                    <a:pt x="116" y="1400"/>
                    <a:pt x="134" y="1419"/>
                    <a:pt x="134" y="1437"/>
                  </a:cubicBezTo>
                  <a:lnTo>
                    <a:pt x="152" y="1437"/>
                  </a:lnTo>
                  <a:lnTo>
                    <a:pt x="134" y="1460"/>
                  </a:lnTo>
                  <a:cubicBezTo>
                    <a:pt x="134" y="1479"/>
                    <a:pt x="134" y="1497"/>
                    <a:pt x="116" y="1516"/>
                  </a:cubicBezTo>
                  <a:cubicBezTo>
                    <a:pt x="134" y="1497"/>
                    <a:pt x="152" y="1479"/>
                    <a:pt x="152" y="1479"/>
                  </a:cubicBezTo>
                  <a:lnTo>
                    <a:pt x="171" y="1460"/>
                  </a:lnTo>
                  <a:lnTo>
                    <a:pt x="171" y="1479"/>
                  </a:lnTo>
                  <a:lnTo>
                    <a:pt x="189" y="1497"/>
                  </a:lnTo>
                  <a:lnTo>
                    <a:pt x="189" y="1479"/>
                  </a:lnTo>
                  <a:lnTo>
                    <a:pt x="189" y="1460"/>
                  </a:lnTo>
                  <a:lnTo>
                    <a:pt x="189" y="1437"/>
                  </a:lnTo>
                  <a:cubicBezTo>
                    <a:pt x="189" y="1437"/>
                    <a:pt x="208" y="1437"/>
                    <a:pt x="208" y="1419"/>
                  </a:cubicBezTo>
                  <a:lnTo>
                    <a:pt x="208" y="1363"/>
                  </a:lnTo>
                  <a:lnTo>
                    <a:pt x="208" y="1303"/>
                  </a:lnTo>
                  <a:cubicBezTo>
                    <a:pt x="208" y="1266"/>
                    <a:pt x="208" y="1229"/>
                    <a:pt x="189" y="1188"/>
                  </a:cubicBezTo>
                  <a:lnTo>
                    <a:pt x="189" y="1114"/>
                  </a:lnTo>
                  <a:cubicBezTo>
                    <a:pt x="231" y="1072"/>
                    <a:pt x="250" y="1035"/>
                    <a:pt x="231" y="998"/>
                  </a:cubicBezTo>
                  <a:cubicBezTo>
                    <a:pt x="231" y="938"/>
                    <a:pt x="208" y="883"/>
                    <a:pt x="208" y="841"/>
                  </a:cubicBezTo>
                  <a:lnTo>
                    <a:pt x="208" y="689"/>
                  </a:lnTo>
                  <a:lnTo>
                    <a:pt x="208" y="536"/>
                  </a:lnTo>
                  <a:cubicBezTo>
                    <a:pt x="208" y="495"/>
                    <a:pt x="208" y="476"/>
                    <a:pt x="231" y="458"/>
                  </a:cubicBezTo>
                  <a:lnTo>
                    <a:pt x="231" y="421"/>
                  </a:lnTo>
                  <a:cubicBezTo>
                    <a:pt x="323" y="379"/>
                    <a:pt x="402" y="342"/>
                    <a:pt x="481" y="305"/>
                  </a:cubicBezTo>
                  <a:cubicBezTo>
                    <a:pt x="536" y="264"/>
                    <a:pt x="578" y="245"/>
                    <a:pt x="615" y="190"/>
                  </a:cubicBezTo>
                  <a:cubicBezTo>
                    <a:pt x="633" y="167"/>
                    <a:pt x="652" y="148"/>
                    <a:pt x="670" y="130"/>
                  </a:cubicBezTo>
                  <a:cubicBezTo>
                    <a:pt x="693" y="130"/>
                    <a:pt x="693" y="111"/>
                    <a:pt x="712" y="93"/>
                  </a:cubicBezTo>
                  <a:lnTo>
                    <a:pt x="712" y="74"/>
                  </a:lnTo>
                  <a:lnTo>
                    <a:pt x="730" y="74"/>
                  </a:lnTo>
                  <a:lnTo>
                    <a:pt x="730" y="51"/>
                  </a:lnTo>
                  <a:cubicBezTo>
                    <a:pt x="730" y="33"/>
                    <a:pt x="730" y="14"/>
                    <a:pt x="712" y="14"/>
                  </a:cubicBezTo>
                  <a:cubicBezTo>
                    <a:pt x="702" y="5"/>
                    <a:pt x="692" y="0"/>
                    <a:pt x="682" y="0"/>
                  </a:cubicBezTo>
                  <a:close/>
                  <a:moveTo>
                    <a:pt x="189" y="1497"/>
                  </a:moveTo>
                  <a:cubicBezTo>
                    <a:pt x="189" y="1516"/>
                    <a:pt x="189" y="1516"/>
                    <a:pt x="208" y="1534"/>
                  </a:cubicBezTo>
                  <a:cubicBezTo>
                    <a:pt x="208" y="1516"/>
                    <a:pt x="189" y="1516"/>
                    <a:pt x="189" y="1497"/>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7"/>
            <p:cNvSpPr/>
            <p:nvPr/>
          </p:nvSpPr>
          <p:spPr>
            <a:xfrm>
              <a:off x="3001768" y="3130300"/>
              <a:ext cx="74221" cy="27700"/>
            </a:xfrm>
            <a:custGeom>
              <a:avLst/>
              <a:gdLst/>
              <a:ahLst/>
              <a:cxnLst/>
              <a:rect l="l" t="t" r="r" b="b"/>
              <a:pathLst>
                <a:path w="560" h="209" extrusionOk="0">
                  <a:moveTo>
                    <a:pt x="541" y="0"/>
                  </a:moveTo>
                  <a:cubicBezTo>
                    <a:pt x="523" y="0"/>
                    <a:pt x="523" y="0"/>
                    <a:pt x="523" y="19"/>
                  </a:cubicBezTo>
                  <a:lnTo>
                    <a:pt x="523" y="37"/>
                  </a:lnTo>
                  <a:lnTo>
                    <a:pt x="504" y="37"/>
                  </a:lnTo>
                  <a:lnTo>
                    <a:pt x="504" y="56"/>
                  </a:lnTo>
                  <a:lnTo>
                    <a:pt x="407" y="56"/>
                  </a:lnTo>
                  <a:cubicBezTo>
                    <a:pt x="389" y="56"/>
                    <a:pt x="370" y="37"/>
                    <a:pt x="347" y="37"/>
                  </a:cubicBezTo>
                  <a:lnTo>
                    <a:pt x="273" y="37"/>
                  </a:lnTo>
                  <a:cubicBezTo>
                    <a:pt x="232" y="37"/>
                    <a:pt x="213" y="37"/>
                    <a:pt x="195" y="56"/>
                  </a:cubicBezTo>
                  <a:lnTo>
                    <a:pt x="176" y="56"/>
                  </a:lnTo>
                  <a:cubicBezTo>
                    <a:pt x="158" y="74"/>
                    <a:pt x="116" y="93"/>
                    <a:pt x="98" y="116"/>
                  </a:cubicBezTo>
                  <a:cubicBezTo>
                    <a:pt x="79" y="134"/>
                    <a:pt x="61" y="134"/>
                    <a:pt x="42" y="153"/>
                  </a:cubicBezTo>
                  <a:cubicBezTo>
                    <a:pt x="42" y="171"/>
                    <a:pt x="24" y="171"/>
                    <a:pt x="1" y="190"/>
                  </a:cubicBezTo>
                  <a:lnTo>
                    <a:pt x="1" y="208"/>
                  </a:lnTo>
                  <a:lnTo>
                    <a:pt x="24" y="208"/>
                  </a:lnTo>
                  <a:cubicBezTo>
                    <a:pt x="42" y="190"/>
                    <a:pt x="61" y="190"/>
                    <a:pt x="61" y="171"/>
                  </a:cubicBezTo>
                  <a:cubicBezTo>
                    <a:pt x="79" y="153"/>
                    <a:pt x="98" y="153"/>
                    <a:pt x="98" y="134"/>
                  </a:cubicBezTo>
                  <a:cubicBezTo>
                    <a:pt x="116" y="116"/>
                    <a:pt x="139" y="116"/>
                    <a:pt x="158" y="93"/>
                  </a:cubicBezTo>
                  <a:cubicBezTo>
                    <a:pt x="158" y="93"/>
                    <a:pt x="176" y="74"/>
                    <a:pt x="195" y="74"/>
                  </a:cubicBezTo>
                  <a:cubicBezTo>
                    <a:pt x="213" y="74"/>
                    <a:pt x="232" y="56"/>
                    <a:pt x="273" y="56"/>
                  </a:cubicBezTo>
                  <a:cubicBezTo>
                    <a:pt x="292" y="56"/>
                    <a:pt x="310" y="56"/>
                    <a:pt x="329" y="74"/>
                  </a:cubicBezTo>
                  <a:cubicBezTo>
                    <a:pt x="389" y="74"/>
                    <a:pt x="444" y="74"/>
                    <a:pt x="486" y="93"/>
                  </a:cubicBezTo>
                  <a:lnTo>
                    <a:pt x="504" y="93"/>
                  </a:lnTo>
                  <a:lnTo>
                    <a:pt x="523" y="74"/>
                  </a:lnTo>
                  <a:lnTo>
                    <a:pt x="541" y="56"/>
                  </a:lnTo>
                  <a:lnTo>
                    <a:pt x="560" y="37"/>
                  </a:lnTo>
                  <a:lnTo>
                    <a:pt x="560" y="19"/>
                  </a:lnTo>
                  <a:cubicBezTo>
                    <a:pt x="560" y="0"/>
                    <a:pt x="541" y="0"/>
                    <a:pt x="54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7"/>
            <p:cNvSpPr/>
            <p:nvPr/>
          </p:nvSpPr>
          <p:spPr>
            <a:xfrm>
              <a:off x="2550482" y="2978412"/>
              <a:ext cx="324054" cy="238302"/>
            </a:xfrm>
            <a:custGeom>
              <a:avLst/>
              <a:gdLst/>
              <a:ahLst/>
              <a:cxnLst/>
              <a:rect l="l" t="t" r="r" b="b"/>
              <a:pathLst>
                <a:path w="2445" h="1798" extrusionOk="0">
                  <a:moveTo>
                    <a:pt x="415" y="1"/>
                  </a:moveTo>
                  <a:cubicBezTo>
                    <a:pt x="224" y="1"/>
                    <a:pt x="146" y="73"/>
                    <a:pt x="97" y="162"/>
                  </a:cubicBezTo>
                  <a:cubicBezTo>
                    <a:pt x="0" y="296"/>
                    <a:pt x="37" y="509"/>
                    <a:pt x="213" y="643"/>
                  </a:cubicBezTo>
                  <a:cubicBezTo>
                    <a:pt x="79" y="971"/>
                    <a:pt x="462" y="1317"/>
                    <a:pt x="730" y="1451"/>
                  </a:cubicBezTo>
                  <a:cubicBezTo>
                    <a:pt x="1118" y="1627"/>
                    <a:pt x="2311" y="1798"/>
                    <a:pt x="2311" y="1798"/>
                  </a:cubicBezTo>
                  <a:cubicBezTo>
                    <a:pt x="2311" y="1798"/>
                    <a:pt x="2292" y="1664"/>
                    <a:pt x="2311" y="1567"/>
                  </a:cubicBezTo>
                  <a:cubicBezTo>
                    <a:pt x="2329" y="1511"/>
                    <a:pt x="2366" y="1470"/>
                    <a:pt x="2445" y="1451"/>
                  </a:cubicBezTo>
                  <a:cubicBezTo>
                    <a:pt x="2445" y="1451"/>
                    <a:pt x="1982" y="393"/>
                    <a:pt x="809" y="65"/>
                  </a:cubicBezTo>
                  <a:cubicBezTo>
                    <a:pt x="640" y="20"/>
                    <a:pt x="513" y="1"/>
                    <a:pt x="4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7"/>
            <p:cNvSpPr/>
            <p:nvPr/>
          </p:nvSpPr>
          <p:spPr>
            <a:xfrm>
              <a:off x="2550482" y="2978412"/>
              <a:ext cx="324054" cy="207686"/>
            </a:xfrm>
            <a:custGeom>
              <a:avLst/>
              <a:gdLst/>
              <a:ahLst/>
              <a:cxnLst/>
              <a:rect l="l" t="t" r="r" b="b"/>
              <a:pathLst>
                <a:path w="2445" h="1567" extrusionOk="0">
                  <a:moveTo>
                    <a:pt x="415" y="1"/>
                  </a:moveTo>
                  <a:cubicBezTo>
                    <a:pt x="224" y="1"/>
                    <a:pt x="146" y="73"/>
                    <a:pt x="97" y="162"/>
                  </a:cubicBezTo>
                  <a:cubicBezTo>
                    <a:pt x="0" y="296"/>
                    <a:pt x="37" y="509"/>
                    <a:pt x="213" y="643"/>
                  </a:cubicBezTo>
                  <a:cubicBezTo>
                    <a:pt x="213" y="643"/>
                    <a:pt x="1058" y="1354"/>
                    <a:pt x="2311" y="1567"/>
                  </a:cubicBezTo>
                  <a:cubicBezTo>
                    <a:pt x="2329" y="1511"/>
                    <a:pt x="2366" y="1470"/>
                    <a:pt x="2445" y="1451"/>
                  </a:cubicBezTo>
                  <a:cubicBezTo>
                    <a:pt x="2445" y="1451"/>
                    <a:pt x="1982" y="393"/>
                    <a:pt x="809" y="65"/>
                  </a:cubicBezTo>
                  <a:cubicBezTo>
                    <a:pt x="640" y="20"/>
                    <a:pt x="513" y="1"/>
                    <a:pt x="4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7"/>
            <p:cNvSpPr/>
            <p:nvPr/>
          </p:nvSpPr>
          <p:spPr>
            <a:xfrm>
              <a:off x="2644715" y="3109491"/>
              <a:ext cx="120212" cy="91981"/>
            </a:xfrm>
            <a:custGeom>
              <a:avLst/>
              <a:gdLst/>
              <a:ahLst/>
              <a:cxnLst/>
              <a:rect l="l" t="t" r="r" b="b"/>
              <a:pathLst>
                <a:path w="907" h="694" extrusionOk="0">
                  <a:moveTo>
                    <a:pt x="1" y="0"/>
                  </a:moveTo>
                  <a:lnTo>
                    <a:pt x="1" y="0"/>
                  </a:lnTo>
                  <a:cubicBezTo>
                    <a:pt x="5" y="12"/>
                    <a:pt x="10" y="23"/>
                    <a:pt x="15" y="34"/>
                  </a:cubicBezTo>
                  <a:lnTo>
                    <a:pt x="15" y="34"/>
                  </a:lnTo>
                  <a:cubicBezTo>
                    <a:pt x="10" y="22"/>
                    <a:pt x="6" y="11"/>
                    <a:pt x="1" y="0"/>
                  </a:cubicBezTo>
                  <a:close/>
                  <a:moveTo>
                    <a:pt x="15" y="34"/>
                  </a:moveTo>
                  <a:lnTo>
                    <a:pt x="15" y="34"/>
                  </a:lnTo>
                  <a:cubicBezTo>
                    <a:pt x="29" y="69"/>
                    <a:pt x="44" y="106"/>
                    <a:pt x="61" y="134"/>
                  </a:cubicBezTo>
                  <a:cubicBezTo>
                    <a:pt x="98" y="176"/>
                    <a:pt x="116" y="213"/>
                    <a:pt x="153" y="250"/>
                  </a:cubicBezTo>
                  <a:cubicBezTo>
                    <a:pt x="213" y="328"/>
                    <a:pt x="292" y="388"/>
                    <a:pt x="366" y="444"/>
                  </a:cubicBezTo>
                  <a:cubicBezTo>
                    <a:pt x="444" y="504"/>
                    <a:pt x="541" y="541"/>
                    <a:pt x="615" y="596"/>
                  </a:cubicBezTo>
                  <a:cubicBezTo>
                    <a:pt x="712" y="638"/>
                    <a:pt x="809" y="675"/>
                    <a:pt x="906" y="693"/>
                  </a:cubicBezTo>
                  <a:cubicBezTo>
                    <a:pt x="846" y="675"/>
                    <a:pt x="809" y="656"/>
                    <a:pt x="772" y="638"/>
                  </a:cubicBezTo>
                  <a:cubicBezTo>
                    <a:pt x="712" y="619"/>
                    <a:pt x="675" y="596"/>
                    <a:pt x="638" y="578"/>
                  </a:cubicBezTo>
                  <a:cubicBezTo>
                    <a:pt x="541" y="522"/>
                    <a:pt x="463" y="481"/>
                    <a:pt x="384" y="425"/>
                  </a:cubicBezTo>
                  <a:cubicBezTo>
                    <a:pt x="310" y="365"/>
                    <a:pt x="232" y="310"/>
                    <a:pt x="176" y="231"/>
                  </a:cubicBezTo>
                  <a:cubicBezTo>
                    <a:pt x="107" y="182"/>
                    <a:pt x="52" y="115"/>
                    <a:pt x="15" y="3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7"/>
            <p:cNvSpPr/>
            <p:nvPr/>
          </p:nvSpPr>
          <p:spPr>
            <a:xfrm>
              <a:off x="2581098" y="3104588"/>
              <a:ext cx="114645" cy="63751"/>
            </a:xfrm>
            <a:custGeom>
              <a:avLst/>
              <a:gdLst/>
              <a:ahLst/>
              <a:cxnLst/>
              <a:rect l="l" t="t" r="r" b="b"/>
              <a:pathLst>
                <a:path w="865" h="481" extrusionOk="0">
                  <a:moveTo>
                    <a:pt x="0" y="0"/>
                  </a:moveTo>
                  <a:cubicBezTo>
                    <a:pt x="37" y="37"/>
                    <a:pt x="56" y="79"/>
                    <a:pt x="79" y="97"/>
                  </a:cubicBezTo>
                  <a:lnTo>
                    <a:pt x="134" y="153"/>
                  </a:lnTo>
                  <a:lnTo>
                    <a:pt x="153" y="171"/>
                  </a:lnTo>
                  <a:lnTo>
                    <a:pt x="171" y="194"/>
                  </a:lnTo>
                  <a:lnTo>
                    <a:pt x="231" y="231"/>
                  </a:lnTo>
                  <a:cubicBezTo>
                    <a:pt x="231" y="250"/>
                    <a:pt x="250" y="250"/>
                    <a:pt x="268" y="268"/>
                  </a:cubicBezTo>
                  <a:lnTo>
                    <a:pt x="310" y="287"/>
                  </a:lnTo>
                  <a:cubicBezTo>
                    <a:pt x="310" y="287"/>
                    <a:pt x="310" y="310"/>
                    <a:pt x="328" y="310"/>
                  </a:cubicBezTo>
                  <a:cubicBezTo>
                    <a:pt x="347" y="310"/>
                    <a:pt x="365" y="328"/>
                    <a:pt x="384" y="347"/>
                  </a:cubicBezTo>
                  <a:cubicBezTo>
                    <a:pt x="462" y="384"/>
                    <a:pt x="541" y="402"/>
                    <a:pt x="615" y="444"/>
                  </a:cubicBezTo>
                  <a:cubicBezTo>
                    <a:pt x="693" y="462"/>
                    <a:pt x="772" y="481"/>
                    <a:pt x="864" y="481"/>
                  </a:cubicBezTo>
                  <a:cubicBezTo>
                    <a:pt x="809" y="462"/>
                    <a:pt x="772" y="462"/>
                    <a:pt x="730" y="462"/>
                  </a:cubicBezTo>
                  <a:cubicBezTo>
                    <a:pt x="712" y="444"/>
                    <a:pt x="693" y="444"/>
                    <a:pt x="675" y="444"/>
                  </a:cubicBezTo>
                  <a:cubicBezTo>
                    <a:pt x="656" y="425"/>
                    <a:pt x="633" y="425"/>
                    <a:pt x="615" y="425"/>
                  </a:cubicBezTo>
                  <a:cubicBezTo>
                    <a:pt x="541" y="384"/>
                    <a:pt x="462" y="365"/>
                    <a:pt x="384" y="310"/>
                  </a:cubicBezTo>
                  <a:cubicBezTo>
                    <a:pt x="365" y="310"/>
                    <a:pt x="347" y="287"/>
                    <a:pt x="347" y="287"/>
                  </a:cubicBezTo>
                  <a:cubicBezTo>
                    <a:pt x="328" y="287"/>
                    <a:pt x="328" y="268"/>
                    <a:pt x="310" y="268"/>
                  </a:cubicBezTo>
                  <a:lnTo>
                    <a:pt x="287" y="250"/>
                  </a:lnTo>
                  <a:cubicBezTo>
                    <a:pt x="268" y="231"/>
                    <a:pt x="250" y="231"/>
                    <a:pt x="231" y="213"/>
                  </a:cubicBezTo>
                  <a:lnTo>
                    <a:pt x="194" y="171"/>
                  </a:lnTo>
                  <a:lnTo>
                    <a:pt x="153" y="153"/>
                  </a:lnTo>
                  <a:lnTo>
                    <a:pt x="134" y="134"/>
                  </a:lnTo>
                  <a:lnTo>
                    <a:pt x="97" y="97"/>
                  </a:lnTo>
                  <a:cubicBezTo>
                    <a:pt x="56" y="56"/>
                    <a:pt x="37" y="37"/>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7"/>
            <p:cNvSpPr/>
            <p:nvPr/>
          </p:nvSpPr>
          <p:spPr>
            <a:xfrm>
              <a:off x="2581098" y="3210750"/>
              <a:ext cx="260436" cy="263750"/>
            </a:xfrm>
            <a:custGeom>
              <a:avLst/>
              <a:gdLst/>
              <a:ahLst/>
              <a:cxnLst/>
              <a:rect l="l" t="t" r="r" b="b"/>
              <a:pathLst>
                <a:path w="1965" h="1990" extrusionOk="0">
                  <a:moveTo>
                    <a:pt x="1647" y="0"/>
                  </a:moveTo>
                  <a:cubicBezTo>
                    <a:pt x="1539" y="0"/>
                    <a:pt x="1444" y="13"/>
                    <a:pt x="1349" y="26"/>
                  </a:cubicBezTo>
                  <a:cubicBezTo>
                    <a:pt x="1271" y="26"/>
                    <a:pt x="1211" y="26"/>
                    <a:pt x="1137" y="45"/>
                  </a:cubicBezTo>
                  <a:cubicBezTo>
                    <a:pt x="1118" y="45"/>
                    <a:pt x="1077" y="63"/>
                    <a:pt x="1058" y="63"/>
                  </a:cubicBezTo>
                  <a:cubicBezTo>
                    <a:pt x="1021" y="86"/>
                    <a:pt x="980" y="86"/>
                    <a:pt x="943" y="105"/>
                  </a:cubicBezTo>
                  <a:cubicBezTo>
                    <a:pt x="864" y="123"/>
                    <a:pt x="790" y="142"/>
                    <a:pt x="712" y="179"/>
                  </a:cubicBezTo>
                  <a:cubicBezTo>
                    <a:pt x="633" y="220"/>
                    <a:pt x="559" y="257"/>
                    <a:pt x="481" y="317"/>
                  </a:cubicBezTo>
                  <a:cubicBezTo>
                    <a:pt x="444" y="336"/>
                    <a:pt x="425" y="373"/>
                    <a:pt x="384" y="391"/>
                  </a:cubicBezTo>
                  <a:cubicBezTo>
                    <a:pt x="328" y="451"/>
                    <a:pt x="268" y="525"/>
                    <a:pt x="213" y="585"/>
                  </a:cubicBezTo>
                  <a:cubicBezTo>
                    <a:pt x="171" y="664"/>
                    <a:pt x="134" y="738"/>
                    <a:pt x="97" y="835"/>
                  </a:cubicBezTo>
                  <a:cubicBezTo>
                    <a:pt x="56" y="950"/>
                    <a:pt x="19" y="1103"/>
                    <a:pt x="19" y="1260"/>
                  </a:cubicBezTo>
                  <a:cubicBezTo>
                    <a:pt x="0" y="1297"/>
                    <a:pt x="0" y="1357"/>
                    <a:pt x="0" y="1412"/>
                  </a:cubicBezTo>
                  <a:cubicBezTo>
                    <a:pt x="0" y="1472"/>
                    <a:pt x="0" y="1528"/>
                    <a:pt x="19" y="1588"/>
                  </a:cubicBezTo>
                  <a:cubicBezTo>
                    <a:pt x="19" y="1722"/>
                    <a:pt x="37" y="1856"/>
                    <a:pt x="79" y="1990"/>
                  </a:cubicBezTo>
                  <a:cubicBezTo>
                    <a:pt x="328" y="1971"/>
                    <a:pt x="518" y="1934"/>
                    <a:pt x="693" y="1893"/>
                  </a:cubicBezTo>
                  <a:cubicBezTo>
                    <a:pt x="790" y="1856"/>
                    <a:pt x="864" y="1819"/>
                    <a:pt x="943" y="1777"/>
                  </a:cubicBezTo>
                  <a:cubicBezTo>
                    <a:pt x="1021" y="1740"/>
                    <a:pt x="1077" y="1703"/>
                    <a:pt x="1155" y="1662"/>
                  </a:cubicBezTo>
                  <a:cubicBezTo>
                    <a:pt x="1174" y="1643"/>
                    <a:pt x="1174" y="1625"/>
                    <a:pt x="1192" y="1625"/>
                  </a:cubicBezTo>
                  <a:lnTo>
                    <a:pt x="1368" y="1449"/>
                  </a:lnTo>
                  <a:cubicBezTo>
                    <a:pt x="1368" y="1431"/>
                    <a:pt x="1386" y="1412"/>
                    <a:pt x="1405" y="1394"/>
                  </a:cubicBezTo>
                  <a:cubicBezTo>
                    <a:pt x="1442" y="1357"/>
                    <a:pt x="1465" y="1315"/>
                    <a:pt x="1483" y="1278"/>
                  </a:cubicBezTo>
                  <a:cubicBezTo>
                    <a:pt x="1539" y="1200"/>
                    <a:pt x="1581" y="1103"/>
                    <a:pt x="1636" y="1029"/>
                  </a:cubicBezTo>
                  <a:cubicBezTo>
                    <a:pt x="1654" y="987"/>
                    <a:pt x="1673" y="950"/>
                    <a:pt x="1696" y="913"/>
                  </a:cubicBezTo>
                  <a:cubicBezTo>
                    <a:pt x="1715" y="872"/>
                    <a:pt x="1733" y="835"/>
                    <a:pt x="1751" y="816"/>
                  </a:cubicBezTo>
                  <a:cubicBezTo>
                    <a:pt x="1788" y="738"/>
                    <a:pt x="1830" y="664"/>
                    <a:pt x="1885" y="604"/>
                  </a:cubicBezTo>
                  <a:lnTo>
                    <a:pt x="1964" y="470"/>
                  </a:lnTo>
                  <a:lnTo>
                    <a:pt x="1788" y="8"/>
                  </a:lnTo>
                  <a:cubicBezTo>
                    <a:pt x="1738" y="2"/>
                    <a:pt x="1691" y="0"/>
                    <a:pt x="164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7"/>
            <p:cNvSpPr/>
            <p:nvPr/>
          </p:nvSpPr>
          <p:spPr>
            <a:xfrm>
              <a:off x="2644715" y="3219100"/>
              <a:ext cx="153213" cy="161166"/>
            </a:xfrm>
            <a:custGeom>
              <a:avLst/>
              <a:gdLst/>
              <a:ahLst/>
              <a:cxnLst/>
              <a:rect l="l" t="t" r="r" b="b"/>
              <a:pathLst>
                <a:path w="1156" h="1216" extrusionOk="0">
                  <a:moveTo>
                    <a:pt x="578" y="0"/>
                  </a:moveTo>
                  <a:cubicBezTo>
                    <a:pt x="541" y="23"/>
                    <a:pt x="500" y="23"/>
                    <a:pt x="463" y="42"/>
                  </a:cubicBezTo>
                  <a:cubicBezTo>
                    <a:pt x="384" y="60"/>
                    <a:pt x="310" y="79"/>
                    <a:pt x="232" y="116"/>
                  </a:cubicBezTo>
                  <a:cubicBezTo>
                    <a:pt x="153" y="157"/>
                    <a:pt x="79" y="194"/>
                    <a:pt x="1" y="254"/>
                  </a:cubicBezTo>
                  <a:cubicBezTo>
                    <a:pt x="38" y="310"/>
                    <a:pt x="61" y="370"/>
                    <a:pt x="98" y="444"/>
                  </a:cubicBezTo>
                  <a:cubicBezTo>
                    <a:pt x="153" y="522"/>
                    <a:pt x="213" y="619"/>
                    <a:pt x="292" y="693"/>
                  </a:cubicBezTo>
                  <a:cubicBezTo>
                    <a:pt x="347" y="772"/>
                    <a:pt x="426" y="850"/>
                    <a:pt x="500" y="924"/>
                  </a:cubicBezTo>
                  <a:lnTo>
                    <a:pt x="541" y="947"/>
                  </a:lnTo>
                  <a:lnTo>
                    <a:pt x="541" y="966"/>
                  </a:lnTo>
                  <a:lnTo>
                    <a:pt x="560" y="966"/>
                  </a:lnTo>
                  <a:lnTo>
                    <a:pt x="615" y="1021"/>
                  </a:lnTo>
                  <a:cubicBezTo>
                    <a:pt x="657" y="1021"/>
                    <a:pt x="675" y="1040"/>
                    <a:pt x="694" y="1063"/>
                  </a:cubicBezTo>
                  <a:cubicBezTo>
                    <a:pt x="712" y="1081"/>
                    <a:pt x="731" y="1081"/>
                    <a:pt x="754" y="1100"/>
                  </a:cubicBezTo>
                  <a:lnTo>
                    <a:pt x="791" y="1118"/>
                  </a:lnTo>
                  <a:lnTo>
                    <a:pt x="809" y="1118"/>
                  </a:lnTo>
                  <a:lnTo>
                    <a:pt x="828" y="1137"/>
                  </a:lnTo>
                  <a:lnTo>
                    <a:pt x="888" y="1178"/>
                  </a:lnTo>
                  <a:lnTo>
                    <a:pt x="925" y="1178"/>
                  </a:lnTo>
                  <a:lnTo>
                    <a:pt x="962" y="1197"/>
                  </a:lnTo>
                  <a:cubicBezTo>
                    <a:pt x="985" y="1215"/>
                    <a:pt x="985" y="1215"/>
                    <a:pt x="1003" y="1215"/>
                  </a:cubicBezTo>
                  <a:cubicBezTo>
                    <a:pt x="1059" y="1137"/>
                    <a:pt x="1101" y="1040"/>
                    <a:pt x="1156" y="966"/>
                  </a:cubicBezTo>
                  <a:cubicBezTo>
                    <a:pt x="1137" y="947"/>
                    <a:pt x="1119" y="947"/>
                    <a:pt x="1101" y="924"/>
                  </a:cubicBezTo>
                  <a:lnTo>
                    <a:pt x="1077" y="906"/>
                  </a:lnTo>
                  <a:cubicBezTo>
                    <a:pt x="1077" y="906"/>
                    <a:pt x="1059" y="906"/>
                    <a:pt x="1059" y="887"/>
                  </a:cubicBezTo>
                  <a:lnTo>
                    <a:pt x="1022" y="850"/>
                  </a:lnTo>
                  <a:lnTo>
                    <a:pt x="1003" y="850"/>
                  </a:lnTo>
                  <a:lnTo>
                    <a:pt x="985" y="832"/>
                  </a:lnTo>
                  <a:lnTo>
                    <a:pt x="962" y="809"/>
                  </a:lnTo>
                  <a:cubicBezTo>
                    <a:pt x="943" y="790"/>
                    <a:pt x="943" y="790"/>
                    <a:pt x="925" y="772"/>
                  </a:cubicBezTo>
                  <a:cubicBezTo>
                    <a:pt x="906" y="753"/>
                    <a:pt x="906" y="735"/>
                    <a:pt x="888" y="716"/>
                  </a:cubicBezTo>
                  <a:lnTo>
                    <a:pt x="846" y="675"/>
                  </a:lnTo>
                  <a:lnTo>
                    <a:pt x="828" y="656"/>
                  </a:lnTo>
                  <a:lnTo>
                    <a:pt x="809" y="638"/>
                  </a:lnTo>
                  <a:cubicBezTo>
                    <a:pt x="772" y="559"/>
                    <a:pt x="731" y="504"/>
                    <a:pt x="694" y="425"/>
                  </a:cubicBezTo>
                  <a:cubicBezTo>
                    <a:pt x="657" y="347"/>
                    <a:pt x="638" y="291"/>
                    <a:pt x="615" y="213"/>
                  </a:cubicBezTo>
                  <a:cubicBezTo>
                    <a:pt x="597" y="139"/>
                    <a:pt x="578" y="79"/>
                    <a:pt x="578"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7"/>
            <p:cNvSpPr/>
            <p:nvPr/>
          </p:nvSpPr>
          <p:spPr>
            <a:xfrm>
              <a:off x="2583484" y="3288285"/>
              <a:ext cx="178926" cy="142743"/>
            </a:xfrm>
            <a:custGeom>
              <a:avLst/>
              <a:gdLst/>
              <a:ahLst/>
              <a:cxnLst/>
              <a:rect l="l" t="t" r="r" b="b"/>
              <a:pathLst>
                <a:path w="1350" h="1077" extrusionOk="0">
                  <a:moveTo>
                    <a:pt x="195" y="0"/>
                  </a:moveTo>
                  <a:cubicBezTo>
                    <a:pt x="153" y="79"/>
                    <a:pt x="116" y="153"/>
                    <a:pt x="79" y="250"/>
                  </a:cubicBezTo>
                  <a:cubicBezTo>
                    <a:pt x="38" y="365"/>
                    <a:pt x="1" y="518"/>
                    <a:pt x="1" y="675"/>
                  </a:cubicBezTo>
                  <a:cubicBezTo>
                    <a:pt x="19" y="693"/>
                    <a:pt x="38" y="693"/>
                    <a:pt x="61" y="712"/>
                  </a:cubicBezTo>
                  <a:cubicBezTo>
                    <a:pt x="135" y="772"/>
                    <a:pt x="232" y="827"/>
                    <a:pt x="329" y="887"/>
                  </a:cubicBezTo>
                  <a:lnTo>
                    <a:pt x="366" y="906"/>
                  </a:lnTo>
                  <a:cubicBezTo>
                    <a:pt x="366" y="906"/>
                    <a:pt x="384" y="906"/>
                    <a:pt x="384" y="924"/>
                  </a:cubicBezTo>
                  <a:lnTo>
                    <a:pt x="463" y="943"/>
                  </a:lnTo>
                  <a:cubicBezTo>
                    <a:pt x="523" y="961"/>
                    <a:pt x="560" y="980"/>
                    <a:pt x="615" y="1003"/>
                  </a:cubicBezTo>
                  <a:cubicBezTo>
                    <a:pt x="638" y="1003"/>
                    <a:pt x="657" y="1021"/>
                    <a:pt x="694" y="1021"/>
                  </a:cubicBezTo>
                  <a:cubicBezTo>
                    <a:pt x="712" y="1021"/>
                    <a:pt x="731" y="1040"/>
                    <a:pt x="772" y="1040"/>
                  </a:cubicBezTo>
                  <a:lnTo>
                    <a:pt x="846" y="1058"/>
                  </a:lnTo>
                  <a:lnTo>
                    <a:pt x="962" y="1058"/>
                  </a:lnTo>
                  <a:cubicBezTo>
                    <a:pt x="962" y="1077"/>
                    <a:pt x="985" y="1077"/>
                    <a:pt x="1003" y="1077"/>
                  </a:cubicBezTo>
                  <a:lnTo>
                    <a:pt x="1137" y="1077"/>
                  </a:lnTo>
                  <a:cubicBezTo>
                    <a:pt x="1156" y="1058"/>
                    <a:pt x="1156" y="1040"/>
                    <a:pt x="1174" y="1021"/>
                  </a:cubicBezTo>
                  <a:cubicBezTo>
                    <a:pt x="1234" y="980"/>
                    <a:pt x="1290" y="924"/>
                    <a:pt x="1350" y="864"/>
                  </a:cubicBezTo>
                  <a:lnTo>
                    <a:pt x="1290" y="864"/>
                  </a:lnTo>
                  <a:cubicBezTo>
                    <a:pt x="1271" y="864"/>
                    <a:pt x="1253" y="864"/>
                    <a:pt x="1234" y="846"/>
                  </a:cubicBezTo>
                  <a:lnTo>
                    <a:pt x="1156" y="846"/>
                  </a:lnTo>
                  <a:lnTo>
                    <a:pt x="1100" y="827"/>
                  </a:lnTo>
                  <a:lnTo>
                    <a:pt x="1040" y="809"/>
                  </a:lnTo>
                  <a:cubicBezTo>
                    <a:pt x="1040" y="809"/>
                    <a:pt x="1022" y="809"/>
                    <a:pt x="1022" y="790"/>
                  </a:cubicBezTo>
                  <a:lnTo>
                    <a:pt x="985" y="790"/>
                  </a:lnTo>
                  <a:lnTo>
                    <a:pt x="962" y="772"/>
                  </a:lnTo>
                  <a:lnTo>
                    <a:pt x="943" y="772"/>
                  </a:lnTo>
                  <a:lnTo>
                    <a:pt x="925" y="749"/>
                  </a:lnTo>
                  <a:lnTo>
                    <a:pt x="869" y="730"/>
                  </a:lnTo>
                  <a:cubicBezTo>
                    <a:pt x="846" y="712"/>
                    <a:pt x="828" y="712"/>
                    <a:pt x="809" y="693"/>
                  </a:cubicBezTo>
                  <a:cubicBezTo>
                    <a:pt x="791" y="693"/>
                    <a:pt x="791" y="675"/>
                    <a:pt x="772" y="675"/>
                  </a:cubicBezTo>
                  <a:cubicBezTo>
                    <a:pt x="731" y="656"/>
                    <a:pt x="694" y="615"/>
                    <a:pt x="657" y="596"/>
                  </a:cubicBezTo>
                  <a:lnTo>
                    <a:pt x="615" y="559"/>
                  </a:lnTo>
                  <a:lnTo>
                    <a:pt x="597" y="541"/>
                  </a:lnTo>
                  <a:lnTo>
                    <a:pt x="578" y="518"/>
                  </a:lnTo>
                  <a:cubicBezTo>
                    <a:pt x="523" y="462"/>
                    <a:pt x="463" y="402"/>
                    <a:pt x="407" y="328"/>
                  </a:cubicBezTo>
                  <a:cubicBezTo>
                    <a:pt x="347" y="268"/>
                    <a:pt x="310" y="213"/>
                    <a:pt x="269" y="134"/>
                  </a:cubicBezTo>
                  <a:cubicBezTo>
                    <a:pt x="250" y="97"/>
                    <a:pt x="213" y="56"/>
                    <a:pt x="19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7"/>
            <p:cNvSpPr/>
            <p:nvPr/>
          </p:nvSpPr>
          <p:spPr>
            <a:xfrm>
              <a:off x="2790505" y="3132686"/>
              <a:ext cx="199204" cy="181444"/>
            </a:xfrm>
            <a:custGeom>
              <a:avLst/>
              <a:gdLst/>
              <a:ahLst/>
              <a:cxnLst/>
              <a:rect l="l" t="t" r="r" b="b"/>
              <a:pathLst>
                <a:path w="1503" h="1369" extrusionOk="0">
                  <a:moveTo>
                    <a:pt x="712" y="1"/>
                  </a:moveTo>
                  <a:cubicBezTo>
                    <a:pt x="671" y="1"/>
                    <a:pt x="652" y="19"/>
                    <a:pt x="634" y="19"/>
                  </a:cubicBezTo>
                  <a:cubicBezTo>
                    <a:pt x="597" y="19"/>
                    <a:pt x="578" y="38"/>
                    <a:pt x="555" y="38"/>
                  </a:cubicBezTo>
                  <a:cubicBezTo>
                    <a:pt x="518" y="56"/>
                    <a:pt x="500" y="56"/>
                    <a:pt x="463" y="56"/>
                  </a:cubicBezTo>
                  <a:cubicBezTo>
                    <a:pt x="439" y="75"/>
                    <a:pt x="421" y="75"/>
                    <a:pt x="384" y="98"/>
                  </a:cubicBezTo>
                  <a:cubicBezTo>
                    <a:pt x="366" y="116"/>
                    <a:pt x="347" y="135"/>
                    <a:pt x="324" y="153"/>
                  </a:cubicBezTo>
                  <a:cubicBezTo>
                    <a:pt x="305" y="172"/>
                    <a:pt x="287" y="190"/>
                    <a:pt x="250" y="213"/>
                  </a:cubicBezTo>
                  <a:cubicBezTo>
                    <a:pt x="232" y="232"/>
                    <a:pt x="208" y="232"/>
                    <a:pt x="190" y="250"/>
                  </a:cubicBezTo>
                  <a:cubicBezTo>
                    <a:pt x="171" y="287"/>
                    <a:pt x="153" y="306"/>
                    <a:pt x="135" y="329"/>
                  </a:cubicBezTo>
                  <a:cubicBezTo>
                    <a:pt x="135" y="347"/>
                    <a:pt x="93" y="366"/>
                    <a:pt x="93" y="384"/>
                  </a:cubicBezTo>
                  <a:cubicBezTo>
                    <a:pt x="74" y="421"/>
                    <a:pt x="56" y="444"/>
                    <a:pt x="56" y="463"/>
                  </a:cubicBezTo>
                  <a:cubicBezTo>
                    <a:pt x="37" y="500"/>
                    <a:pt x="37" y="518"/>
                    <a:pt x="19" y="560"/>
                  </a:cubicBezTo>
                  <a:lnTo>
                    <a:pt x="19" y="597"/>
                  </a:lnTo>
                  <a:lnTo>
                    <a:pt x="19" y="634"/>
                  </a:lnTo>
                  <a:cubicBezTo>
                    <a:pt x="19" y="675"/>
                    <a:pt x="1" y="694"/>
                    <a:pt x="1" y="731"/>
                  </a:cubicBezTo>
                  <a:cubicBezTo>
                    <a:pt x="1" y="749"/>
                    <a:pt x="19" y="768"/>
                    <a:pt x="19" y="809"/>
                  </a:cubicBezTo>
                  <a:cubicBezTo>
                    <a:pt x="19" y="828"/>
                    <a:pt x="19" y="865"/>
                    <a:pt x="37" y="883"/>
                  </a:cubicBezTo>
                  <a:lnTo>
                    <a:pt x="37" y="980"/>
                  </a:lnTo>
                  <a:cubicBezTo>
                    <a:pt x="56" y="999"/>
                    <a:pt x="74" y="1022"/>
                    <a:pt x="93" y="1040"/>
                  </a:cubicBezTo>
                  <a:cubicBezTo>
                    <a:pt x="116" y="1077"/>
                    <a:pt x="135" y="1096"/>
                    <a:pt x="135" y="1114"/>
                  </a:cubicBezTo>
                  <a:cubicBezTo>
                    <a:pt x="153" y="1137"/>
                    <a:pt x="171" y="1156"/>
                    <a:pt x="190" y="1174"/>
                  </a:cubicBezTo>
                  <a:cubicBezTo>
                    <a:pt x="208" y="1193"/>
                    <a:pt x="250" y="1211"/>
                    <a:pt x="269" y="1230"/>
                  </a:cubicBezTo>
                  <a:cubicBezTo>
                    <a:pt x="287" y="1253"/>
                    <a:pt x="324" y="1253"/>
                    <a:pt x="347" y="1271"/>
                  </a:cubicBezTo>
                  <a:cubicBezTo>
                    <a:pt x="366" y="1290"/>
                    <a:pt x="384" y="1308"/>
                    <a:pt x="421" y="1308"/>
                  </a:cubicBezTo>
                  <a:cubicBezTo>
                    <a:pt x="439" y="1327"/>
                    <a:pt x="463" y="1327"/>
                    <a:pt x="500" y="1345"/>
                  </a:cubicBezTo>
                  <a:lnTo>
                    <a:pt x="578" y="1345"/>
                  </a:lnTo>
                  <a:cubicBezTo>
                    <a:pt x="615" y="1345"/>
                    <a:pt x="634" y="1368"/>
                    <a:pt x="671" y="1368"/>
                  </a:cubicBezTo>
                  <a:lnTo>
                    <a:pt x="749" y="1368"/>
                  </a:lnTo>
                  <a:cubicBezTo>
                    <a:pt x="768" y="1368"/>
                    <a:pt x="809" y="1368"/>
                    <a:pt x="828" y="1345"/>
                  </a:cubicBezTo>
                  <a:cubicBezTo>
                    <a:pt x="865" y="1345"/>
                    <a:pt x="883" y="1327"/>
                    <a:pt x="925" y="1327"/>
                  </a:cubicBezTo>
                  <a:cubicBezTo>
                    <a:pt x="943" y="1308"/>
                    <a:pt x="962" y="1308"/>
                    <a:pt x="999" y="1290"/>
                  </a:cubicBezTo>
                  <a:cubicBezTo>
                    <a:pt x="1017" y="1290"/>
                    <a:pt x="1040" y="1271"/>
                    <a:pt x="1077" y="1253"/>
                  </a:cubicBezTo>
                  <a:cubicBezTo>
                    <a:pt x="1096" y="1253"/>
                    <a:pt x="1114" y="1230"/>
                    <a:pt x="1133" y="1211"/>
                  </a:cubicBezTo>
                  <a:cubicBezTo>
                    <a:pt x="1156" y="1193"/>
                    <a:pt x="1193" y="1193"/>
                    <a:pt x="1211" y="1174"/>
                  </a:cubicBezTo>
                  <a:cubicBezTo>
                    <a:pt x="1230" y="1156"/>
                    <a:pt x="1248" y="1137"/>
                    <a:pt x="1271" y="1114"/>
                  </a:cubicBezTo>
                  <a:cubicBezTo>
                    <a:pt x="1290" y="1096"/>
                    <a:pt x="1308" y="1077"/>
                    <a:pt x="1327" y="1059"/>
                  </a:cubicBezTo>
                  <a:cubicBezTo>
                    <a:pt x="1345" y="1040"/>
                    <a:pt x="1364" y="1022"/>
                    <a:pt x="1387" y="999"/>
                  </a:cubicBezTo>
                  <a:cubicBezTo>
                    <a:pt x="1387" y="962"/>
                    <a:pt x="1405" y="943"/>
                    <a:pt x="1424" y="925"/>
                  </a:cubicBezTo>
                  <a:cubicBezTo>
                    <a:pt x="1424" y="906"/>
                    <a:pt x="1442" y="865"/>
                    <a:pt x="1442" y="846"/>
                  </a:cubicBezTo>
                  <a:cubicBezTo>
                    <a:pt x="1461" y="828"/>
                    <a:pt x="1461" y="791"/>
                    <a:pt x="1479" y="768"/>
                  </a:cubicBezTo>
                  <a:cubicBezTo>
                    <a:pt x="1479" y="749"/>
                    <a:pt x="1502" y="712"/>
                    <a:pt x="1502" y="694"/>
                  </a:cubicBezTo>
                  <a:lnTo>
                    <a:pt x="1502" y="615"/>
                  </a:lnTo>
                  <a:lnTo>
                    <a:pt x="1502" y="518"/>
                  </a:lnTo>
                  <a:cubicBezTo>
                    <a:pt x="1502" y="500"/>
                    <a:pt x="1502" y="481"/>
                    <a:pt x="1479" y="444"/>
                  </a:cubicBezTo>
                  <a:cubicBezTo>
                    <a:pt x="1479" y="421"/>
                    <a:pt x="1479" y="384"/>
                    <a:pt x="1461" y="366"/>
                  </a:cubicBezTo>
                  <a:cubicBezTo>
                    <a:pt x="1461" y="347"/>
                    <a:pt x="1442" y="306"/>
                    <a:pt x="1424" y="287"/>
                  </a:cubicBezTo>
                  <a:cubicBezTo>
                    <a:pt x="1424" y="269"/>
                    <a:pt x="1405" y="250"/>
                    <a:pt x="1387" y="232"/>
                  </a:cubicBezTo>
                  <a:cubicBezTo>
                    <a:pt x="1364" y="213"/>
                    <a:pt x="1345" y="190"/>
                    <a:pt x="1327" y="172"/>
                  </a:cubicBezTo>
                  <a:cubicBezTo>
                    <a:pt x="1308" y="153"/>
                    <a:pt x="1271" y="135"/>
                    <a:pt x="1248" y="116"/>
                  </a:cubicBezTo>
                  <a:cubicBezTo>
                    <a:pt x="1230" y="116"/>
                    <a:pt x="1230" y="98"/>
                    <a:pt x="1211" y="98"/>
                  </a:cubicBezTo>
                  <a:lnTo>
                    <a:pt x="1193" y="75"/>
                  </a:lnTo>
                  <a:cubicBezTo>
                    <a:pt x="1156" y="56"/>
                    <a:pt x="1133" y="56"/>
                    <a:pt x="1114" y="56"/>
                  </a:cubicBezTo>
                  <a:cubicBezTo>
                    <a:pt x="1077" y="38"/>
                    <a:pt x="1059" y="19"/>
                    <a:pt x="1040" y="19"/>
                  </a:cubicBezTo>
                  <a:cubicBezTo>
                    <a:pt x="999" y="1"/>
                    <a:pt x="980" y="1"/>
                    <a:pt x="943"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7"/>
            <p:cNvSpPr/>
            <p:nvPr/>
          </p:nvSpPr>
          <p:spPr>
            <a:xfrm>
              <a:off x="2887257" y="3160916"/>
              <a:ext cx="28363" cy="20278"/>
            </a:xfrm>
            <a:custGeom>
              <a:avLst/>
              <a:gdLst/>
              <a:ahLst/>
              <a:cxnLst/>
              <a:rect l="l" t="t" r="r" b="b"/>
              <a:pathLst>
                <a:path w="214" h="153" extrusionOk="0">
                  <a:moveTo>
                    <a:pt x="195" y="0"/>
                  </a:moveTo>
                  <a:cubicBezTo>
                    <a:pt x="195" y="19"/>
                    <a:pt x="213" y="19"/>
                    <a:pt x="213" y="37"/>
                  </a:cubicBezTo>
                  <a:cubicBezTo>
                    <a:pt x="213" y="19"/>
                    <a:pt x="213" y="19"/>
                    <a:pt x="195" y="0"/>
                  </a:cubicBezTo>
                  <a:close/>
                  <a:moveTo>
                    <a:pt x="172" y="19"/>
                  </a:moveTo>
                  <a:cubicBezTo>
                    <a:pt x="172" y="37"/>
                    <a:pt x="153" y="37"/>
                    <a:pt x="153" y="56"/>
                  </a:cubicBezTo>
                  <a:lnTo>
                    <a:pt x="135" y="56"/>
                  </a:lnTo>
                  <a:lnTo>
                    <a:pt x="153" y="74"/>
                  </a:lnTo>
                  <a:lnTo>
                    <a:pt x="172" y="56"/>
                  </a:lnTo>
                  <a:lnTo>
                    <a:pt x="172" y="19"/>
                  </a:lnTo>
                  <a:close/>
                  <a:moveTo>
                    <a:pt x="1" y="37"/>
                  </a:moveTo>
                  <a:cubicBezTo>
                    <a:pt x="1" y="56"/>
                    <a:pt x="19" y="74"/>
                    <a:pt x="19" y="93"/>
                  </a:cubicBezTo>
                  <a:cubicBezTo>
                    <a:pt x="38" y="116"/>
                    <a:pt x="56" y="134"/>
                    <a:pt x="56" y="153"/>
                  </a:cubicBezTo>
                  <a:cubicBezTo>
                    <a:pt x="56" y="134"/>
                    <a:pt x="38" y="116"/>
                    <a:pt x="38" y="93"/>
                  </a:cubicBezTo>
                  <a:cubicBezTo>
                    <a:pt x="19" y="74"/>
                    <a:pt x="19" y="56"/>
                    <a:pt x="19" y="37"/>
                  </a:cubicBezTo>
                  <a:lnTo>
                    <a:pt x="19" y="37"/>
                  </a:lnTo>
                  <a:cubicBezTo>
                    <a:pt x="56" y="56"/>
                    <a:pt x="98" y="56"/>
                    <a:pt x="135" y="56"/>
                  </a:cubicBezTo>
                  <a:cubicBezTo>
                    <a:pt x="98" y="37"/>
                    <a:pt x="56" y="37"/>
                    <a:pt x="19" y="37"/>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7"/>
            <p:cNvSpPr/>
            <p:nvPr/>
          </p:nvSpPr>
          <p:spPr>
            <a:xfrm>
              <a:off x="2854255" y="3224534"/>
              <a:ext cx="15374" cy="9940"/>
            </a:xfrm>
            <a:custGeom>
              <a:avLst/>
              <a:gdLst/>
              <a:ahLst/>
              <a:cxnLst/>
              <a:rect l="l" t="t" r="r" b="b"/>
              <a:pathLst>
                <a:path w="116" h="75" extrusionOk="0">
                  <a:moveTo>
                    <a:pt x="97" y="1"/>
                  </a:moveTo>
                  <a:cubicBezTo>
                    <a:pt x="97" y="1"/>
                    <a:pt x="105" y="9"/>
                    <a:pt x="111" y="9"/>
                  </a:cubicBezTo>
                  <a:cubicBezTo>
                    <a:pt x="114" y="9"/>
                    <a:pt x="116" y="7"/>
                    <a:pt x="116" y="1"/>
                  </a:cubicBezTo>
                  <a:close/>
                  <a:moveTo>
                    <a:pt x="19" y="19"/>
                  </a:moveTo>
                  <a:lnTo>
                    <a:pt x="0" y="38"/>
                  </a:lnTo>
                  <a:lnTo>
                    <a:pt x="19" y="38"/>
                  </a:lnTo>
                  <a:lnTo>
                    <a:pt x="19" y="19"/>
                  </a:lnTo>
                  <a:close/>
                  <a:moveTo>
                    <a:pt x="74" y="1"/>
                  </a:moveTo>
                  <a:cubicBezTo>
                    <a:pt x="56" y="19"/>
                    <a:pt x="56" y="38"/>
                    <a:pt x="56" y="56"/>
                  </a:cubicBezTo>
                  <a:cubicBezTo>
                    <a:pt x="74" y="38"/>
                    <a:pt x="74" y="38"/>
                    <a:pt x="74" y="19"/>
                  </a:cubicBezTo>
                  <a:cubicBezTo>
                    <a:pt x="74" y="1"/>
                    <a:pt x="74" y="1"/>
                    <a:pt x="97" y="1"/>
                  </a:cubicBezTo>
                  <a:close/>
                  <a:moveTo>
                    <a:pt x="19" y="38"/>
                  </a:moveTo>
                  <a:lnTo>
                    <a:pt x="37" y="56"/>
                  </a:lnTo>
                  <a:lnTo>
                    <a:pt x="56" y="75"/>
                  </a:lnTo>
                  <a:lnTo>
                    <a:pt x="56" y="56"/>
                  </a:lnTo>
                  <a:lnTo>
                    <a:pt x="37" y="38"/>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7"/>
            <p:cNvSpPr/>
            <p:nvPr/>
          </p:nvSpPr>
          <p:spPr>
            <a:xfrm>
              <a:off x="2928343" y="3242294"/>
              <a:ext cx="22796" cy="12989"/>
            </a:xfrm>
            <a:custGeom>
              <a:avLst/>
              <a:gdLst/>
              <a:ahLst/>
              <a:cxnLst/>
              <a:rect l="l" t="t" r="r" b="b"/>
              <a:pathLst>
                <a:path w="172" h="98" extrusionOk="0">
                  <a:moveTo>
                    <a:pt x="171" y="1"/>
                  </a:moveTo>
                  <a:lnTo>
                    <a:pt x="153" y="19"/>
                  </a:lnTo>
                  <a:lnTo>
                    <a:pt x="153" y="38"/>
                  </a:lnTo>
                  <a:lnTo>
                    <a:pt x="171" y="19"/>
                  </a:lnTo>
                  <a:lnTo>
                    <a:pt x="171" y="1"/>
                  </a:lnTo>
                  <a:close/>
                  <a:moveTo>
                    <a:pt x="0" y="38"/>
                  </a:moveTo>
                  <a:lnTo>
                    <a:pt x="0" y="56"/>
                  </a:lnTo>
                  <a:lnTo>
                    <a:pt x="37" y="56"/>
                  </a:lnTo>
                  <a:lnTo>
                    <a:pt x="19" y="38"/>
                  </a:lnTo>
                  <a:close/>
                  <a:moveTo>
                    <a:pt x="93" y="19"/>
                  </a:moveTo>
                  <a:cubicBezTo>
                    <a:pt x="74" y="19"/>
                    <a:pt x="74" y="38"/>
                    <a:pt x="74" y="38"/>
                  </a:cubicBezTo>
                  <a:lnTo>
                    <a:pt x="74" y="56"/>
                  </a:lnTo>
                  <a:cubicBezTo>
                    <a:pt x="93" y="56"/>
                    <a:pt x="93" y="38"/>
                    <a:pt x="93" y="38"/>
                  </a:cubicBezTo>
                  <a:lnTo>
                    <a:pt x="116" y="38"/>
                  </a:lnTo>
                  <a:lnTo>
                    <a:pt x="116" y="56"/>
                  </a:lnTo>
                  <a:cubicBezTo>
                    <a:pt x="134" y="56"/>
                    <a:pt x="134" y="56"/>
                    <a:pt x="153" y="79"/>
                  </a:cubicBezTo>
                  <a:lnTo>
                    <a:pt x="153" y="56"/>
                  </a:lnTo>
                  <a:lnTo>
                    <a:pt x="134" y="38"/>
                  </a:lnTo>
                  <a:lnTo>
                    <a:pt x="116" y="19"/>
                  </a:lnTo>
                  <a:close/>
                  <a:moveTo>
                    <a:pt x="37" y="56"/>
                  </a:moveTo>
                  <a:cubicBezTo>
                    <a:pt x="37" y="79"/>
                    <a:pt x="56" y="79"/>
                    <a:pt x="56" y="98"/>
                  </a:cubicBezTo>
                  <a:lnTo>
                    <a:pt x="74" y="98"/>
                  </a:lnTo>
                  <a:lnTo>
                    <a:pt x="74" y="79"/>
                  </a:lnTo>
                  <a:cubicBezTo>
                    <a:pt x="56" y="79"/>
                    <a:pt x="56" y="56"/>
                    <a:pt x="37" y="56"/>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7"/>
            <p:cNvSpPr/>
            <p:nvPr/>
          </p:nvSpPr>
          <p:spPr>
            <a:xfrm>
              <a:off x="2874401" y="3283381"/>
              <a:ext cx="10603" cy="12326"/>
            </a:xfrm>
            <a:custGeom>
              <a:avLst/>
              <a:gdLst/>
              <a:ahLst/>
              <a:cxnLst/>
              <a:rect l="l" t="t" r="r" b="b"/>
              <a:pathLst>
                <a:path w="80" h="93" extrusionOk="0">
                  <a:moveTo>
                    <a:pt x="19" y="37"/>
                  </a:moveTo>
                  <a:lnTo>
                    <a:pt x="19" y="56"/>
                  </a:lnTo>
                  <a:lnTo>
                    <a:pt x="38" y="56"/>
                  </a:lnTo>
                  <a:lnTo>
                    <a:pt x="38" y="37"/>
                  </a:lnTo>
                  <a:close/>
                  <a:moveTo>
                    <a:pt x="61" y="0"/>
                  </a:moveTo>
                  <a:lnTo>
                    <a:pt x="61" y="56"/>
                  </a:lnTo>
                  <a:lnTo>
                    <a:pt x="38" y="56"/>
                  </a:lnTo>
                  <a:lnTo>
                    <a:pt x="38" y="74"/>
                  </a:lnTo>
                  <a:lnTo>
                    <a:pt x="61" y="74"/>
                  </a:lnTo>
                  <a:cubicBezTo>
                    <a:pt x="61" y="56"/>
                    <a:pt x="61" y="37"/>
                    <a:pt x="79" y="19"/>
                  </a:cubicBezTo>
                  <a:cubicBezTo>
                    <a:pt x="79" y="19"/>
                    <a:pt x="79" y="0"/>
                    <a:pt x="61" y="0"/>
                  </a:cubicBezTo>
                  <a:close/>
                  <a:moveTo>
                    <a:pt x="19" y="37"/>
                  </a:moveTo>
                  <a:cubicBezTo>
                    <a:pt x="19" y="56"/>
                    <a:pt x="1" y="74"/>
                    <a:pt x="1" y="93"/>
                  </a:cubicBezTo>
                  <a:cubicBezTo>
                    <a:pt x="19" y="74"/>
                    <a:pt x="19" y="56"/>
                    <a:pt x="19" y="37"/>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7"/>
            <p:cNvSpPr/>
            <p:nvPr/>
          </p:nvSpPr>
          <p:spPr>
            <a:xfrm>
              <a:off x="2841399" y="3298623"/>
              <a:ext cx="7422" cy="7555"/>
            </a:xfrm>
            <a:custGeom>
              <a:avLst/>
              <a:gdLst/>
              <a:ahLst/>
              <a:cxnLst/>
              <a:rect l="l" t="t" r="r" b="b"/>
              <a:pathLst>
                <a:path w="56" h="57" extrusionOk="0">
                  <a:moveTo>
                    <a:pt x="55" y="19"/>
                  </a:moveTo>
                  <a:cubicBezTo>
                    <a:pt x="55" y="19"/>
                    <a:pt x="37" y="19"/>
                    <a:pt x="37" y="38"/>
                  </a:cubicBezTo>
                  <a:cubicBezTo>
                    <a:pt x="55" y="38"/>
                    <a:pt x="55" y="19"/>
                    <a:pt x="55" y="19"/>
                  </a:cubicBezTo>
                  <a:close/>
                  <a:moveTo>
                    <a:pt x="0" y="1"/>
                  </a:moveTo>
                  <a:cubicBezTo>
                    <a:pt x="19" y="1"/>
                    <a:pt x="19" y="19"/>
                    <a:pt x="19" y="19"/>
                  </a:cubicBezTo>
                  <a:lnTo>
                    <a:pt x="19" y="38"/>
                  </a:lnTo>
                  <a:lnTo>
                    <a:pt x="37" y="56"/>
                  </a:lnTo>
                  <a:lnTo>
                    <a:pt x="37" y="38"/>
                  </a:lnTo>
                  <a:lnTo>
                    <a:pt x="37" y="19"/>
                  </a:lnTo>
                  <a:cubicBezTo>
                    <a:pt x="19" y="19"/>
                    <a:pt x="19" y="1"/>
                    <a:pt x="0"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7"/>
            <p:cNvSpPr/>
            <p:nvPr/>
          </p:nvSpPr>
          <p:spPr>
            <a:xfrm>
              <a:off x="2805879" y="3231956"/>
              <a:ext cx="7422" cy="8085"/>
            </a:xfrm>
            <a:custGeom>
              <a:avLst/>
              <a:gdLst/>
              <a:ahLst/>
              <a:cxnLst/>
              <a:rect l="l" t="t" r="r" b="b"/>
              <a:pathLst>
                <a:path w="56" h="61" extrusionOk="0">
                  <a:moveTo>
                    <a:pt x="55" y="0"/>
                  </a:moveTo>
                  <a:lnTo>
                    <a:pt x="55" y="0"/>
                  </a:lnTo>
                  <a:cubicBezTo>
                    <a:pt x="37" y="19"/>
                    <a:pt x="37" y="42"/>
                    <a:pt x="19" y="42"/>
                  </a:cubicBezTo>
                  <a:lnTo>
                    <a:pt x="0" y="19"/>
                  </a:lnTo>
                  <a:lnTo>
                    <a:pt x="0" y="19"/>
                  </a:lnTo>
                  <a:cubicBezTo>
                    <a:pt x="0" y="42"/>
                    <a:pt x="0" y="60"/>
                    <a:pt x="19" y="60"/>
                  </a:cubicBezTo>
                  <a:lnTo>
                    <a:pt x="37" y="42"/>
                  </a:lnTo>
                  <a:cubicBezTo>
                    <a:pt x="55" y="19"/>
                    <a:pt x="55" y="19"/>
                    <a:pt x="55"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7"/>
            <p:cNvSpPr/>
            <p:nvPr/>
          </p:nvSpPr>
          <p:spPr>
            <a:xfrm>
              <a:off x="2856641" y="3152964"/>
              <a:ext cx="15507" cy="10470"/>
            </a:xfrm>
            <a:custGeom>
              <a:avLst/>
              <a:gdLst/>
              <a:ahLst/>
              <a:cxnLst/>
              <a:rect l="l" t="t" r="r" b="b"/>
              <a:pathLst>
                <a:path w="117" h="79" extrusionOk="0">
                  <a:moveTo>
                    <a:pt x="19" y="0"/>
                  </a:moveTo>
                  <a:lnTo>
                    <a:pt x="19" y="19"/>
                  </a:lnTo>
                  <a:lnTo>
                    <a:pt x="38" y="19"/>
                  </a:lnTo>
                  <a:cubicBezTo>
                    <a:pt x="38" y="19"/>
                    <a:pt x="56" y="19"/>
                    <a:pt x="79" y="37"/>
                  </a:cubicBezTo>
                  <a:cubicBezTo>
                    <a:pt x="79" y="37"/>
                    <a:pt x="98" y="37"/>
                    <a:pt x="116" y="60"/>
                  </a:cubicBezTo>
                  <a:cubicBezTo>
                    <a:pt x="98" y="37"/>
                    <a:pt x="98" y="37"/>
                    <a:pt x="79" y="19"/>
                  </a:cubicBezTo>
                  <a:cubicBezTo>
                    <a:pt x="56" y="19"/>
                    <a:pt x="56" y="0"/>
                    <a:pt x="38" y="0"/>
                  </a:cubicBezTo>
                  <a:close/>
                  <a:moveTo>
                    <a:pt x="19" y="19"/>
                  </a:moveTo>
                  <a:cubicBezTo>
                    <a:pt x="19" y="19"/>
                    <a:pt x="19" y="37"/>
                    <a:pt x="1" y="37"/>
                  </a:cubicBezTo>
                  <a:lnTo>
                    <a:pt x="1" y="79"/>
                  </a:lnTo>
                  <a:cubicBezTo>
                    <a:pt x="1" y="79"/>
                    <a:pt x="19" y="60"/>
                    <a:pt x="19" y="37"/>
                  </a:cubicBezTo>
                  <a:lnTo>
                    <a:pt x="19" y="19"/>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7"/>
            <p:cNvSpPr/>
            <p:nvPr/>
          </p:nvSpPr>
          <p:spPr>
            <a:xfrm>
              <a:off x="2900113" y="3201340"/>
              <a:ext cx="20278" cy="10470"/>
            </a:xfrm>
            <a:custGeom>
              <a:avLst/>
              <a:gdLst/>
              <a:ahLst/>
              <a:cxnLst/>
              <a:rect l="l" t="t" r="r" b="b"/>
              <a:pathLst>
                <a:path w="153" h="79" extrusionOk="0">
                  <a:moveTo>
                    <a:pt x="153" y="0"/>
                  </a:moveTo>
                  <a:cubicBezTo>
                    <a:pt x="135" y="19"/>
                    <a:pt x="135" y="42"/>
                    <a:pt x="116" y="42"/>
                  </a:cubicBezTo>
                  <a:lnTo>
                    <a:pt x="116" y="60"/>
                  </a:lnTo>
                  <a:cubicBezTo>
                    <a:pt x="116" y="60"/>
                    <a:pt x="98" y="60"/>
                    <a:pt x="98" y="42"/>
                  </a:cubicBezTo>
                  <a:cubicBezTo>
                    <a:pt x="56" y="42"/>
                    <a:pt x="19" y="19"/>
                    <a:pt x="1" y="19"/>
                  </a:cubicBezTo>
                  <a:cubicBezTo>
                    <a:pt x="1" y="19"/>
                    <a:pt x="19" y="42"/>
                    <a:pt x="38" y="42"/>
                  </a:cubicBezTo>
                  <a:cubicBezTo>
                    <a:pt x="56" y="42"/>
                    <a:pt x="75" y="60"/>
                    <a:pt x="75" y="60"/>
                  </a:cubicBezTo>
                  <a:cubicBezTo>
                    <a:pt x="98" y="60"/>
                    <a:pt x="98" y="79"/>
                    <a:pt x="116" y="79"/>
                  </a:cubicBezTo>
                  <a:lnTo>
                    <a:pt x="135" y="60"/>
                  </a:lnTo>
                  <a:cubicBezTo>
                    <a:pt x="135" y="42"/>
                    <a:pt x="135" y="19"/>
                    <a:pt x="15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7"/>
            <p:cNvSpPr/>
            <p:nvPr/>
          </p:nvSpPr>
          <p:spPr>
            <a:xfrm>
              <a:off x="2583484" y="3421088"/>
              <a:ext cx="122597" cy="53413"/>
            </a:xfrm>
            <a:custGeom>
              <a:avLst/>
              <a:gdLst/>
              <a:ahLst/>
              <a:cxnLst/>
              <a:rect l="l" t="t" r="r" b="b"/>
              <a:pathLst>
                <a:path w="925" h="403" extrusionOk="0">
                  <a:moveTo>
                    <a:pt x="1" y="1"/>
                  </a:moveTo>
                  <a:cubicBezTo>
                    <a:pt x="1" y="135"/>
                    <a:pt x="19" y="269"/>
                    <a:pt x="61" y="403"/>
                  </a:cubicBezTo>
                  <a:cubicBezTo>
                    <a:pt x="310" y="384"/>
                    <a:pt x="500" y="347"/>
                    <a:pt x="675" y="306"/>
                  </a:cubicBezTo>
                  <a:cubicBezTo>
                    <a:pt x="772" y="269"/>
                    <a:pt x="846" y="232"/>
                    <a:pt x="925" y="190"/>
                  </a:cubicBezTo>
                  <a:lnTo>
                    <a:pt x="925" y="190"/>
                  </a:lnTo>
                  <a:cubicBezTo>
                    <a:pt x="811" y="212"/>
                    <a:pt x="708" y="221"/>
                    <a:pt x="615" y="221"/>
                  </a:cubicBezTo>
                  <a:cubicBezTo>
                    <a:pt x="288" y="221"/>
                    <a:pt x="91" y="105"/>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7"/>
            <p:cNvSpPr/>
            <p:nvPr/>
          </p:nvSpPr>
          <p:spPr>
            <a:xfrm>
              <a:off x="2759889" y="3211678"/>
              <a:ext cx="66269" cy="107355"/>
            </a:xfrm>
            <a:custGeom>
              <a:avLst/>
              <a:gdLst/>
              <a:ahLst/>
              <a:cxnLst/>
              <a:rect l="l" t="t" r="r" b="b"/>
              <a:pathLst>
                <a:path w="500" h="810" extrusionOk="0">
                  <a:moveTo>
                    <a:pt x="250" y="1"/>
                  </a:moveTo>
                  <a:cubicBezTo>
                    <a:pt x="153" y="1"/>
                    <a:pt x="74" y="1"/>
                    <a:pt x="0" y="19"/>
                  </a:cubicBezTo>
                  <a:cubicBezTo>
                    <a:pt x="19" y="213"/>
                    <a:pt x="116" y="518"/>
                    <a:pt x="402" y="809"/>
                  </a:cubicBezTo>
                  <a:cubicBezTo>
                    <a:pt x="421" y="749"/>
                    <a:pt x="463" y="694"/>
                    <a:pt x="500" y="634"/>
                  </a:cubicBezTo>
                  <a:cubicBezTo>
                    <a:pt x="481" y="615"/>
                    <a:pt x="439" y="597"/>
                    <a:pt x="421" y="578"/>
                  </a:cubicBezTo>
                  <a:cubicBezTo>
                    <a:pt x="402" y="560"/>
                    <a:pt x="384" y="541"/>
                    <a:pt x="366" y="518"/>
                  </a:cubicBezTo>
                  <a:cubicBezTo>
                    <a:pt x="366" y="500"/>
                    <a:pt x="347" y="481"/>
                    <a:pt x="324" y="444"/>
                  </a:cubicBezTo>
                  <a:cubicBezTo>
                    <a:pt x="305" y="426"/>
                    <a:pt x="287" y="403"/>
                    <a:pt x="268" y="384"/>
                  </a:cubicBezTo>
                  <a:lnTo>
                    <a:pt x="268" y="287"/>
                  </a:lnTo>
                  <a:cubicBezTo>
                    <a:pt x="250" y="269"/>
                    <a:pt x="250" y="232"/>
                    <a:pt x="250" y="213"/>
                  </a:cubicBezTo>
                  <a:cubicBezTo>
                    <a:pt x="250" y="172"/>
                    <a:pt x="232" y="153"/>
                    <a:pt x="232" y="135"/>
                  </a:cubicBezTo>
                  <a:cubicBezTo>
                    <a:pt x="232" y="98"/>
                    <a:pt x="250" y="79"/>
                    <a:pt x="250" y="38"/>
                  </a:cubicBezTo>
                  <a:lnTo>
                    <a:pt x="250" y="1"/>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7"/>
            <p:cNvSpPr/>
            <p:nvPr/>
          </p:nvSpPr>
          <p:spPr>
            <a:xfrm>
              <a:off x="2928343" y="3141035"/>
              <a:ext cx="132405" cy="115573"/>
            </a:xfrm>
            <a:custGeom>
              <a:avLst/>
              <a:gdLst/>
              <a:ahLst/>
              <a:cxnLst/>
              <a:rect l="l" t="t" r="r" b="b"/>
              <a:pathLst>
                <a:path w="999" h="872" extrusionOk="0">
                  <a:moveTo>
                    <a:pt x="391" y="1"/>
                  </a:moveTo>
                  <a:cubicBezTo>
                    <a:pt x="324" y="1"/>
                    <a:pt x="259" y="15"/>
                    <a:pt x="208" y="53"/>
                  </a:cubicBezTo>
                  <a:cubicBezTo>
                    <a:pt x="171" y="72"/>
                    <a:pt x="153" y="109"/>
                    <a:pt x="116" y="150"/>
                  </a:cubicBezTo>
                  <a:cubicBezTo>
                    <a:pt x="0" y="321"/>
                    <a:pt x="37" y="571"/>
                    <a:pt x="208" y="705"/>
                  </a:cubicBezTo>
                  <a:cubicBezTo>
                    <a:pt x="250" y="746"/>
                    <a:pt x="324" y="783"/>
                    <a:pt x="402" y="802"/>
                  </a:cubicBezTo>
                  <a:cubicBezTo>
                    <a:pt x="481" y="843"/>
                    <a:pt x="555" y="862"/>
                    <a:pt x="615" y="862"/>
                  </a:cubicBezTo>
                  <a:cubicBezTo>
                    <a:pt x="658" y="868"/>
                    <a:pt x="700" y="872"/>
                    <a:pt x="738" y="872"/>
                  </a:cubicBezTo>
                  <a:cubicBezTo>
                    <a:pt x="816" y="872"/>
                    <a:pt x="876" y="855"/>
                    <a:pt x="901" y="802"/>
                  </a:cubicBezTo>
                  <a:cubicBezTo>
                    <a:pt x="998" y="668"/>
                    <a:pt x="809" y="243"/>
                    <a:pt x="633" y="109"/>
                  </a:cubicBezTo>
                  <a:cubicBezTo>
                    <a:pt x="596" y="72"/>
                    <a:pt x="536" y="35"/>
                    <a:pt x="499" y="12"/>
                  </a:cubicBezTo>
                  <a:cubicBezTo>
                    <a:pt x="465" y="5"/>
                    <a:pt x="428" y="1"/>
                    <a:pt x="391"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7"/>
            <p:cNvSpPr/>
            <p:nvPr/>
          </p:nvSpPr>
          <p:spPr>
            <a:xfrm>
              <a:off x="2963862" y="3169796"/>
              <a:ext cx="41087" cy="38701"/>
            </a:xfrm>
            <a:custGeom>
              <a:avLst/>
              <a:gdLst/>
              <a:ahLst/>
              <a:cxnLst/>
              <a:rect l="l" t="t" r="r" b="b"/>
              <a:pathLst>
                <a:path w="310" h="292" extrusionOk="0">
                  <a:moveTo>
                    <a:pt x="99" y="0"/>
                  </a:moveTo>
                  <a:cubicBezTo>
                    <a:pt x="76" y="0"/>
                    <a:pt x="55" y="9"/>
                    <a:pt x="37" y="26"/>
                  </a:cubicBezTo>
                  <a:cubicBezTo>
                    <a:pt x="0" y="67"/>
                    <a:pt x="0" y="141"/>
                    <a:pt x="56" y="201"/>
                  </a:cubicBezTo>
                  <a:cubicBezTo>
                    <a:pt x="103" y="245"/>
                    <a:pt x="184" y="291"/>
                    <a:pt x="235" y="291"/>
                  </a:cubicBezTo>
                  <a:cubicBezTo>
                    <a:pt x="249" y="291"/>
                    <a:pt x="260" y="288"/>
                    <a:pt x="268" y="280"/>
                  </a:cubicBezTo>
                  <a:cubicBezTo>
                    <a:pt x="310" y="220"/>
                    <a:pt x="250" y="104"/>
                    <a:pt x="194" y="49"/>
                  </a:cubicBezTo>
                  <a:cubicBezTo>
                    <a:pt x="161" y="15"/>
                    <a:pt x="128" y="0"/>
                    <a:pt x="99"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7"/>
            <p:cNvSpPr/>
            <p:nvPr/>
          </p:nvSpPr>
          <p:spPr>
            <a:xfrm>
              <a:off x="2486732" y="3064031"/>
              <a:ext cx="357189" cy="176407"/>
            </a:xfrm>
            <a:custGeom>
              <a:avLst/>
              <a:gdLst/>
              <a:ahLst/>
              <a:cxnLst/>
              <a:rect l="l" t="t" r="r" b="b"/>
              <a:pathLst>
                <a:path w="2695" h="1331" extrusionOk="0">
                  <a:moveTo>
                    <a:pt x="919" y="0"/>
                  </a:moveTo>
                  <a:cubicBezTo>
                    <a:pt x="832" y="0"/>
                    <a:pt x="743" y="5"/>
                    <a:pt x="652" y="15"/>
                  </a:cubicBezTo>
                  <a:cubicBezTo>
                    <a:pt x="153" y="75"/>
                    <a:pt x="56" y="209"/>
                    <a:pt x="38" y="343"/>
                  </a:cubicBezTo>
                  <a:cubicBezTo>
                    <a:pt x="1" y="519"/>
                    <a:pt x="98" y="708"/>
                    <a:pt x="306" y="768"/>
                  </a:cubicBezTo>
                  <a:cubicBezTo>
                    <a:pt x="306" y="1115"/>
                    <a:pt x="791" y="1309"/>
                    <a:pt x="1096" y="1327"/>
                  </a:cubicBezTo>
                  <a:cubicBezTo>
                    <a:pt x="1122" y="1329"/>
                    <a:pt x="1150" y="1331"/>
                    <a:pt x="1181" y="1331"/>
                  </a:cubicBezTo>
                  <a:cubicBezTo>
                    <a:pt x="1659" y="1331"/>
                    <a:pt x="2695" y="1078"/>
                    <a:pt x="2695" y="1078"/>
                  </a:cubicBezTo>
                  <a:cubicBezTo>
                    <a:pt x="2695" y="1078"/>
                    <a:pt x="2616" y="962"/>
                    <a:pt x="2616" y="865"/>
                  </a:cubicBezTo>
                  <a:cubicBezTo>
                    <a:pt x="2597" y="805"/>
                    <a:pt x="2616" y="750"/>
                    <a:pt x="2695" y="708"/>
                  </a:cubicBezTo>
                  <a:cubicBezTo>
                    <a:pt x="2695" y="708"/>
                    <a:pt x="1987" y="0"/>
                    <a:pt x="91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7"/>
            <p:cNvSpPr/>
            <p:nvPr/>
          </p:nvSpPr>
          <p:spPr>
            <a:xfrm>
              <a:off x="2486732" y="3064031"/>
              <a:ext cx="357189" cy="126706"/>
            </a:xfrm>
            <a:custGeom>
              <a:avLst/>
              <a:gdLst/>
              <a:ahLst/>
              <a:cxnLst/>
              <a:rect l="l" t="t" r="r" b="b"/>
              <a:pathLst>
                <a:path w="2695" h="956" extrusionOk="0">
                  <a:moveTo>
                    <a:pt x="919" y="0"/>
                  </a:moveTo>
                  <a:cubicBezTo>
                    <a:pt x="832" y="0"/>
                    <a:pt x="743" y="5"/>
                    <a:pt x="652" y="15"/>
                  </a:cubicBezTo>
                  <a:cubicBezTo>
                    <a:pt x="153" y="75"/>
                    <a:pt x="56" y="209"/>
                    <a:pt x="38" y="343"/>
                  </a:cubicBezTo>
                  <a:cubicBezTo>
                    <a:pt x="1" y="519"/>
                    <a:pt x="98" y="708"/>
                    <a:pt x="306" y="768"/>
                  </a:cubicBezTo>
                  <a:cubicBezTo>
                    <a:pt x="306" y="768"/>
                    <a:pt x="880" y="956"/>
                    <a:pt x="1680" y="956"/>
                  </a:cubicBezTo>
                  <a:cubicBezTo>
                    <a:pt x="1968" y="956"/>
                    <a:pt x="2286" y="931"/>
                    <a:pt x="2616" y="865"/>
                  </a:cubicBezTo>
                  <a:cubicBezTo>
                    <a:pt x="2597" y="805"/>
                    <a:pt x="2616" y="750"/>
                    <a:pt x="2695" y="708"/>
                  </a:cubicBezTo>
                  <a:cubicBezTo>
                    <a:pt x="2695" y="708"/>
                    <a:pt x="1987" y="0"/>
                    <a:pt x="9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7"/>
            <p:cNvSpPr/>
            <p:nvPr/>
          </p:nvSpPr>
          <p:spPr>
            <a:xfrm>
              <a:off x="2971152" y="3076357"/>
              <a:ext cx="61365" cy="74221"/>
            </a:xfrm>
            <a:custGeom>
              <a:avLst/>
              <a:gdLst/>
              <a:ahLst/>
              <a:cxnLst/>
              <a:rect l="l" t="t" r="r" b="b"/>
              <a:pathLst>
                <a:path w="463" h="560" extrusionOk="0">
                  <a:moveTo>
                    <a:pt x="407" y="1"/>
                  </a:moveTo>
                  <a:cubicBezTo>
                    <a:pt x="407" y="1"/>
                    <a:pt x="389" y="19"/>
                    <a:pt x="389" y="38"/>
                  </a:cubicBezTo>
                  <a:lnTo>
                    <a:pt x="407" y="61"/>
                  </a:lnTo>
                  <a:lnTo>
                    <a:pt x="407" y="79"/>
                  </a:lnTo>
                  <a:lnTo>
                    <a:pt x="407" y="98"/>
                  </a:lnTo>
                  <a:lnTo>
                    <a:pt x="370" y="98"/>
                  </a:lnTo>
                  <a:cubicBezTo>
                    <a:pt x="347" y="116"/>
                    <a:pt x="347" y="116"/>
                    <a:pt x="329" y="135"/>
                  </a:cubicBezTo>
                  <a:cubicBezTo>
                    <a:pt x="292" y="135"/>
                    <a:pt x="273" y="153"/>
                    <a:pt x="232" y="176"/>
                  </a:cubicBezTo>
                  <a:cubicBezTo>
                    <a:pt x="213" y="195"/>
                    <a:pt x="176" y="213"/>
                    <a:pt x="158" y="232"/>
                  </a:cubicBezTo>
                  <a:cubicBezTo>
                    <a:pt x="139" y="269"/>
                    <a:pt x="98" y="292"/>
                    <a:pt x="79" y="310"/>
                  </a:cubicBezTo>
                  <a:cubicBezTo>
                    <a:pt x="61" y="329"/>
                    <a:pt x="61" y="347"/>
                    <a:pt x="61" y="366"/>
                  </a:cubicBezTo>
                  <a:cubicBezTo>
                    <a:pt x="42" y="384"/>
                    <a:pt x="42" y="407"/>
                    <a:pt x="42" y="426"/>
                  </a:cubicBezTo>
                  <a:cubicBezTo>
                    <a:pt x="24" y="444"/>
                    <a:pt x="24" y="481"/>
                    <a:pt x="24" y="500"/>
                  </a:cubicBezTo>
                  <a:cubicBezTo>
                    <a:pt x="24" y="523"/>
                    <a:pt x="24" y="541"/>
                    <a:pt x="1" y="560"/>
                  </a:cubicBezTo>
                  <a:lnTo>
                    <a:pt x="24" y="560"/>
                  </a:lnTo>
                  <a:cubicBezTo>
                    <a:pt x="24" y="541"/>
                    <a:pt x="24" y="523"/>
                    <a:pt x="42" y="500"/>
                  </a:cubicBezTo>
                  <a:lnTo>
                    <a:pt x="42" y="444"/>
                  </a:lnTo>
                  <a:cubicBezTo>
                    <a:pt x="61" y="426"/>
                    <a:pt x="61" y="407"/>
                    <a:pt x="79" y="384"/>
                  </a:cubicBezTo>
                  <a:cubicBezTo>
                    <a:pt x="79" y="366"/>
                    <a:pt x="98" y="347"/>
                    <a:pt x="98" y="329"/>
                  </a:cubicBezTo>
                  <a:cubicBezTo>
                    <a:pt x="116" y="310"/>
                    <a:pt x="158" y="292"/>
                    <a:pt x="176" y="269"/>
                  </a:cubicBezTo>
                  <a:cubicBezTo>
                    <a:pt x="213" y="250"/>
                    <a:pt x="232" y="232"/>
                    <a:pt x="255" y="213"/>
                  </a:cubicBezTo>
                  <a:cubicBezTo>
                    <a:pt x="292" y="195"/>
                    <a:pt x="310" y="176"/>
                    <a:pt x="347" y="176"/>
                  </a:cubicBezTo>
                  <a:cubicBezTo>
                    <a:pt x="370" y="153"/>
                    <a:pt x="370" y="153"/>
                    <a:pt x="389" y="153"/>
                  </a:cubicBezTo>
                  <a:cubicBezTo>
                    <a:pt x="407" y="135"/>
                    <a:pt x="426" y="135"/>
                    <a:pt x="444" y="135"/>
                  </a:cubicBezTo>
                  <a:lnTo>
                    <a:pt x="444" y="116"/>
                  </a:lnTo>
                  <a:lnTo>
                    <a:pt x="463" y="116"/>
                  </a:lnTo>
                  <a:lnTo>
                    <a:pt x="463" y="98"/>
                  </a:lnTo>
                  <a:lnTo>
                    <a:pt x="463" y="61"/>
                  </a:lnTo>
                  <a:lnTo>
                    <a:pt x="463" y="38"/>
                  </a:lnTo>
                  <a:cubicBezTo>
                    <a:pt x="463" y="38"/>
                    <a:pt x="463" y="19"/>
                    <a:pt x="444" y="19"/>
                  </a:cubicBezTo>
                  <a:cubicBezTo>
                    <a:pt x="444" y="1"/>
                    <a:pt x="426" y="1"/>
                    <a:pt x="407"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7"/>
            <p:cNvSpPr/>
            <p:nvPr/>
          </p:nvSpPr>
          <p:spPr>
            <a:xfrm>
              <a:off x="2971152" y="3372181"/>
              <a:ext cx="18555" cy="15374"/>
            </a:xfrm>
            <a:custGeom>
              <a:avLst/>
              <a:gdLst/>
              <a:ahLst/>
              <a:cxnLst/>
              <a:rect l="l" t="t" r="r" b="b"/>
              <a:pathLst>
                <a:path w="140" h="116" extrusionOk="0">
                  <a:moveTo>
                    <a:pt x="1" y="0"/>
                  </a:moveTo>
                  <a:lnTo>
                    <a:pt x="24" y="23"/>
                  </a:lnTo>
                  <a:cubicBezTo>
                    <a:pt x="24" y="23"/>
                    <a:pt x="24" y="42"/>
                    <a:pt x="42" y="42"/>
                  </a:cubicBezTo>
                  <a:cubicBezTo>
                    <a:pt x="42" y="60"/>
                    <a:pt x="61" y="60"/>
                    <a:pt x="61" y="79"/>
                  </a:cubicBezTo>
                  <a:cubicBezTo>
                    <a:pt x="79" y="97"/>
                    <a:pt x="79" y="116"/>
                    <a:pt x="98" y="116"/>
                  </a:cubicBezTo>
                  <a:cubicBezTo>
                    <a:pt x="98" y="97"/>
                    <a:pt x="79" y="79"/>
                    <a:pt x="79" y="60"/>
                  </a:cubicBezTo>
                  <a:cubicBezTo>
                    <a:pt x="61" y="60"/>
                    <a:pt x="61" y="42"/>
                    <a:pt x="61" y="42"/>
                  </a:cubicBezTo>
                  <a:lnTo>
                    <a:pt x="42" y="23"/>
                  </a:lnTo>
                  <a:lnTo>
                    <a:pt x="139" y="23"/>
                  </a:lnTo>
                  <a:cubicBezTo>
                    <a:pt x="139" y="23"/>
                    <a:pt x="116" y="23"/>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7"/>
            <p:cNvSpPr/>
            <p:nvPr/>
          </p:nvSpPr>
          <p:spPr>
            <a:xfrm>
              <a:off x="2968766" y="3369663"/>
              <a:ext cx="36183" cy="25845"/>
            </a:xfrm>
            <a:custGeom>
              <a:avLst/>
              <a:gdLst/>
              <a:ahLst/>
              <a:cxnLst/>
              <a:rect l="l" t="t" r="r" b="b"/>
              <a:pathLst>
                <a:path w="273" h="195" extrusionOk="0">
                  <a:moveTo>
                    <a:pt x="0" y="1"/>
                  </a:moveTo>
                  <a:lnTo>
                    <a:pt x="42" y="61"/>
                  </a:lnTo>
                  <a:lnTo>
                    <a:pt x="42" y="79"/>
                  </a:lnTo>
                  <a:cubicBezTo>
                    <a:pt x="60" y="79"/>
                    <a:pt x="60" y="98"/>
                    <a:pt x="60" y="98"/>
                  </a:cubicBezTo>
                  <a:cubicBezTo>
                    <a:pt x="79" y="116"/>
                    <a:pt x="97" y="135"/>
                    <a:pt x="116" y="158"/>
                  </a:cubicBezTo>
                  <a:lnTo>
                    <a:pt x="157" y="195"/>
                  </a:lnTo>
                  <a:lnTo>
                    <a:pt x="134" y="135"/>
                  </a:lnTo>
                  <a:cubicBezTo>
                    <a:pt x="116" y="116"/>
                    <a:pt x="116" y="98"/>
                    <a:pt x="97" y="79"/>
                  </a:cubicBezTo>
                  <a:cubicBezTo>
                    <a:pt x="97" y="79"/>
                    <a:pt x="97" y="61"/>
                    <a:pt x="79" y="61"/>
                  </a:cubicBezTo>
                  <a:lnTo>
                    <a:pt x="194" y="61"/>
                  </a:lnTo>
                  <a:lnTo>
                    <a:pt x="273" y="42"/>
                  </a:lnTo>
                  <a:lnTo>
                    <a:pt x="194" y="19"/>
                  </a:lnTo>
                  <a:lnTo>
                    <a:pt x="79" y="19"/>
                  </a:lnTo>
                  <a:cubicBezTo>
                    <a:pt x="60" y="1"/>
                    <a:pt x="60" y="1"/>
                    <a:pt x="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7"/>
            <p:cNvSpPr/>
            <p:nvPr/>
          </p:nvSpPr>
          <p:spPr>
            <a:xfrm>
              <a:off x="2922776" y="3321287"/>
              <a:ext cx="56461" cy="58979"/>
            </a:xfrm>
            <a:custGeom>
              <a:avLst/>
              <a:gdLst/>
              <a:ahLst/>
              <a:cxnLst/>
              <a:rect l="l" t="t" r="r" b="b"/>
              <a:pathLst>
                <a:path w="426" h="445" extrusionOk="0">
                  <a:moveTo>
                    <a:pt x="42" y="1"/>
                  </a:moveTo>
                  <a:cubicBezTo>
                    <a:pt x="19" y="19"/>
                    <a:pt x="1" y="19"/>
                    <a:pt x="1" y="38"/>
                  </a:cubicBezTo>
                  <a:cubicBezTo>
                    <a:pt x="1" y="61"/>
                    <a:pt x="19" y="61"/>
                    <a:pt x="19" y="79"/>
                  </a:cubicBezTo>
                  <a:lnTo>
                    <a:pt x="19" y="116"/>
                  </a:lnTo>
                  <a:cubicBezTo>
                    <a:pt x="42" y="135"/>
                    <a:pt x="42" y="153"/>
                    <a:pt x="61" y="176"/>
                  </a:cubicBezTo>
                  <a:cubicBezTo>
                    <a:pt x="79" y="213"/>
                    <a:pt x="98" y="250"/>
                    <a:pt x="135" y="292"/>
                  </a:cubicBezTo>
                  <a:cubicBezTo>
                    <a:pt x="135" y="310"/>
                    <a:pt x="158" y="310"/>
                    <a:pt x="158" y="310"/>
                  </a:cubicBezTo>
                  <a:cubicBezTo>
                    <a:pt x="176" y="329"/>
                    <a:pt x="176" y="329"/>
                    <a:pt x="176" y="347"/>
                  </a:cubicBezTo>
                  <a:cubicBezTo>
                    <a:pt x="195" y="347"/>
                    <a:pt x="213" y="366"/>
                    <a:pt x="232" y="384"/>
                  </a:cubicBezTo>
                  <a:cubicBezTo>
                    <a:pt x="273" y="407"/>
                    <a:pt x="329" y="426"/>
                    <a:pt x="366" y="444"/>
                  </a:cubicBezTo>
                  <a:cubicBezTo>
                    <a:pt x="389" y="444"/>
                    <a:pt x="407" y="444"/>
                    <a:pt x="407" y="426"/>
                  </a:cubicBezTo>
                  <a:cubicBezTo>
                    <a:pt x="426" y="407"/>
                    <a:pt x="426" y="384"/>
                    <a:pt x="407" y="366"/>
                  </a:cubicBezTo>
                  <a:cubicBezTo>
                    <a:pt x="389" y="329"/>
                    <a:pt x="347" y="310"/>
                    <a:pt x="310" y="269"/>
                  </a:cubicBezTo>
                  <a:cubicBezTo>
                    <a:pt x="310" y="269"/>
                    <a:pt x="292" y="250"/>
                    <a:pt x="273" y="232"/>
                  </a:cubicBezTo>
                  <a:lnTo>
                    <a:pt x="250" y="213"/>
                  </a:lnTo>
                  <a:lnTo>
                    <a:pt x="232" y="213"/>
                  </a:lnTo>
                  <a:lnTo>
                    <a:pt x="232" y="195"/>
                  </a:lnTo>
                  <a:cubicBezTo>
                    <a:pt x="195" y="176"/>
                    <a:pt x="176" y="135"/>
                    <a:pt x="158" y="116"/>
                  </a:cubicBezTo>
                  <a:lnTo>
                    <a:pt x="98" y="61"/>
                  </a:lnTo>
                  <a:lnTo>
                    <a:pt x="79" y="38"/>
                  </a:lnTo>
                  <a:lnTo>
                    <a:pt x="61" y="19"/>
                  </a:lnTo>
                  <a:lnTo>
                    <a:pt x="42" y="1"/>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7"/>
            <p:cNvSpPr/>
            <p:nvPr/>
          </p:nvSpPr>
          <p:spPr>
            <a:xfrm>
              <a:off x="2889775" y="3231956"/>
              <a:ext cx="61365" cy="51557"/>
            </a:xfrm>
            <a:custGeom>
              <a:avLst/>
              <a:gdLst/>
              <a:ahLst/>
              <a:cxnLst/>
              <a:rect l="l" t="t" r="r" b="b"/>
              <a:pathLst>
                <a:path w="463" h="389" extrusionOk="0">
                  <a:moveTo>
                    <a:pt x="37" y="0"/>
                  </a:moveTo>
                  <a:cubicBezTo>
                    <a:pt x="0" y="19"/>
                    <a:pt x="0" y="42"/>
                    <a:pt x="19" y="60"/>
                  </a:cubicBezTo>
                  <a:lnTo>
                    <a:pt x="19" y="79"/>
                  </a:lnTo>
                  <a:lnTo>
                    <a:pt x="19" y="97"/>
                  </a:lnTo>
                  <a:cubicBezTo>
                    <a:pt x="37" y="116"/>
                    <a:pt x="37" y="116"/>
                    <a:pt x="37" y="134"/>
                  </a:cubicBezTo>
                  <a:cubicBezTo>
                    <a:pt x="60" y="157"/>
                    <a:pt x="79" y="176"/>
                    <a:pt x="97" y="176"/>
                  </a:cubicBezTo>
                  <a:cubicBezTo>
                    <a:pt x="116" y="213"/>
                    <a:pt x="153" y="250"/>
                    <a:pt x="176" y="291"/>
                  </a:cubicBezTo>
                  <a:cubicBezTo>
                    <a:pt x="213" y="310"/>
                    <a:pt x="250" y="328"/>
                    <a:pt x="310" y="347"/>
                  </a:cubicBezTo>
                  <a:cubicBezTo>
                    <a:pt x="347" y="365"/>
                    <a:pt x="384" y="388"/>
                    <a:pt x="444" y="388"/>
                  </a:cubicBezTo>
                  <a:cubicBezTo>
                    <a:pt x="444" y="388"/>
                    <a:pt x="462" y="388"/>
                    <a:pt x="462" y="365"/>
                  </a:cubicBezTo>
                  <a:cubicBezTo>
                    <a:pt x="462" y="347"/>
                    <a:pt x="444" y="347"/>
                    <a:pt x="444" y="347"/>
                  </a:cubicBezTo>
                  <a:cubicBezTo>
                    <a:pt x="407" y="328"/>
                    <a:pt x="365" y="328"/>
                    <a:pt x="328" y="310"/>
                  </a:cubicBezTo>
                  <a:cubicBezTo>
                    <a:pt x="291" y="291"/>
                    <a:pt x="250" y="250"/>
                    <a:pt x="231" y="231"/>
                  </a:cubicBezTo>
                  <a:cubicBezTo>
                    <a:pt x="194" y="194"/>
                    <a:pt x="176" y="176"/>
                    <a:pt x="153" y="134"/>
                  </a:cubicBezTo>
                  <a:cubicBezTo>
                    <a:pt x="134" y="116"/>
                    <a:pt x="134" y="97"/>
                    <a:pt x="116" y="79"/>
                  </a:cubicBezTo>
                  <a:lnTo>
                    <a:pt x="116" y="60"/>
                  </a:lnTo>
                  <a:lnTo>
                    <a:pt x="97" y="42"/>
                  </a:lnTo>
                  <a:lnTo>
                    <a:pt x="97" y="19"/>
                  </a:lnTo>
                  <a:cubicBezTo>
                    <a:pt x="79" y="0"/>
                    <a:pt x="60" y="0"/>
                    <a:pt x="3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7"/>
            <p:cNvSpPr/>
            <p:nvPr/>
          </p:nvSpPr>
          <p:spPr>
            <a:xfrm>
              <a:off x="2889775" y="3231956"/>
              <a:ext cx="56461" cy="115308"/>
            </a:xfrm>
            <a:custGeom>
              <a:avLst/>
              <a:gdLst/>
              <a:ahLst/>
              <a:cxnLst/>
              <a:rect l="l" t="t" r="r" b="b"/>
              <a:pathLst>
                <a:path w="426" h="870" extrusionOk="0">
                  <a:moveTo>
                    <a:pt x="60" y="0"/>
                  </a:moveTo>
                  <a:cubicBezTo>
                    <a:pt x="19" y="0"/>
                    <a:pt x="0" y="19"/>
                    <a:pt x="0" y="60"/>
                  </a:cubicBezTo>
                  <a:lnTo>
                    <a:pt x="0" y="79"/>
                  </a:lnTo>
                  <a:lnTo>
                    <a:pt x="0" y="97"/>
                  </a:lnTo>
                  <a:cubicBezTo>
                    <a:pt x="19" y="116"/>
                    <a:pt x="19" y="134"/>
                    <a:pt x="19" y="157"/>
                  </a:cubicBezTo>
                  <a:lnTo>
                    <a:pt x="19" y="250"/>
                  </a:lnTo>
                  <a:cubicBezTo>
                    <a:pt x="37" y="310"/>
                    <a:pt x="60" y="365"/>
                    <a:pt x="79" y="444"/>
                  </a:cubicBezTo>
                  <a:cubicBezTo>
                    <a:pt x="97" y="504"/>
                    <a:pt x="116" y="559"/>
                    <a:pt x="134" y="619"/>
                  </a:cubicBezTo>
                  <a:cubicBezTo>
                    <a:pt x="134" y="656"/>
                    <a:pt x="153" y="675"/>
                    <a:pt x="176" y="712"/>
                  </a:cubicBezTo>
                  <a:cubicBezTo>
                    <a:pt x="176" y="735"/>
                    <a:pt x="194" y="772"/>
                    <a:pt x="213" y="809"/>
                  </a:cubicBezTo>
                  <a:cubicBezTo>
                    <a:pt x="237" y="848"/>
                    <a:pt x="271" y="869"/>
                    <a:pt x="307" y="869"/>
                  </a:cubicBezTo>
                  <a:cubicBezTo>
                    <a:pt x="326" y="869"/>
                    <a:pt x="346" y="863"/>
                    <a:pt x="365" y="850"/>
                  </a:cubicBezTo>
                  <a:cubicBezTo>
                    <a:pt x="425" y="809"/>
                    <a:pt x="425" y="753"/>
                    <a:pt x="407" y="693"/>
                  </a:cubicBezTo>
                  <a:lnTo>
                    <a:pt x="384" y="693"/>
                  </a:lnTo>
                  <a:cubicBezTo>
                    <a:pt x="384" y="675"/>
                    <a:pt x="365" y="638"/>
                    <a:pt x="347" y="619"/>
                  </a:cubicBezTo>
                  <a:cubicBezTo>
                    <a:pt x="328" y="596"/>
                    <a:pt x="310" y="578"/>
                    <a:pt x="310" y="541"/>
                  </a:cubicBezTo>
                  <a:cubicBezTo>
                    <a:pt x="268" y="481"/>
                    <a:pt x="250" y="444"/>
                    <a:pt x="213" y="388"/>
                  </a:cubicBezTo>
                  <a:cubicBezTo>
                    <a:pt x="194" y="328"/>
                    <a:pt x="176" y="273"/>
                    <a:pt x="153" y="213"/>
                  </a:cubicBezTo>
                  <a:cubicBezTo>
                    <a:pt x="134" y="194"/>
                    <a:pt x="134" y="157"/>
                    <a:pt x="116" y="134"/>
                  </a:cubicBezTo>
                  <a:lnTo>
                    <a:pt x="116" y="79"/>
                  </a:lnTo>
                  <a:lnTo>
                    <a:pt x="116" y="60"/>
                  </a:lnTo>
                  <a:lnTo>
                    <a:pt x="97" y="42"/>
                  </a:lnTo>
                  <a:cubicBezTo>
                    <a:pt x="97" y="19"/>
                    <a:pt x="79" y="0"/>
                    <a:pt x="60"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7"/>
            <p:cNvSpPr/>
            <p:nvPr/>
          </p:nvSpPr>
          <p:spPr>
            <a:xfrm>
              <a:off x="2854255" y="3410750"/>
              <a:ext cx="15374" cy="15374"/>
            </a:xfrm>
            <a:custGeom>
              <a:avLst/>
              <a:gdLst/>
              <a:ahLst/>
              <a:cxnLst/>
              <a:rect l="l" t="t" r="r" b="b"/>
              <a:pathLst>
                <a:path w="116" h="116" extrusionOk="0">
                  <a:moveTo>
                    <a:pt x="0" y="0"/>
                  </a:moveTo>
                  <a:lnTo>
                    <a:pt x="0" y="37"/>
                  </a:lnTo>
                  <a:cubicBezTo>
                    <a:pt x="19" y="37"/>
                    <a:pt x="19" y="56"/>
                    <a:pt x="19" y="56"/>
                  </a:cubicBezTo>
                  <a:cubicBezTo>
                    <a:pt x="19" y="79"/>
                    <a:pt x="37" y="79"/>
                    <a:pt x="37" y="97"/>
                  </a:cubicBezTo>
                  <a:lnTo>
                    <a:pt x="56" y="116"/>
                  </a:lnTo>
                  <a:cubicBezTo>
                    <a:pt x="56" y="97"/>
                    <a:pt x="56" y="97"/>
                    <a:pt x="37" y="79"/>
                  </a:cubicBezTo>
                  <a:lnTo>
                    <a:pt x="37" y="56"/>
                  </a:lnTo>
                  <a:cubicBezTo>
                    <a:pt x="37" y="38"/>
                    <a:pt x="37" y="37"/>
                    <a:pt x="19" y="20"/>
                  </a:cubicBezTo>
                  <a:lnTo>
                    <a:pt x="19" y="20"/>
                  </a:lnTo>
                  <a:cubicBezTo>
                    <a:pt x="31" y="21"/>
                    <a:pt x="43" y="25"/>
                    <a:pt x="56" y="37"/>
                  </a:cubicBezTo>
                  <a:lnTo>
                    <a:pt x="116" y="37"/>
                  </a:lnTo>
                  <a:cubicBezTo>
                    <a:pt x="97" y="37"/>
                    <a:pt x="74" y="19"/>
                    <a:pt x="56" y="19"/>
                  </a:cubicBezTo>
                  <a:cubicBezTo>
                    <a:pt x="43" y="7"/>
                    <a:pt x="31" y="2"/>
                    <a:pt x="19" y="1"/>
                  </a:cubicBezTo>
                  <a:lnTo>
                    <a:pt x="19" y="1"/>
                  </a:lnTo>
                  <a:lnTo>
                    <a:pt x="19" y="0"/>
                  </a:lnTo>
                  <a:lnTo>
                    <a:pt x="18" y="1"/>
                  </a:lnTo>
                  <a:lnTo>
                    <a:pt x="18" y="1"/>
                  </a:lnTo>
                  <a:cubicBezTo>
                    <a:pt x="12" y="0"/>
                    <a:pt x="6"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7"/>
            <p:cNvSpPr/>
            <p:nvPr/>
          </p:nvSpPr>
          <p:spPr>
            <a:xfrm>
              <a:off x="2848689" y="3405846"/>
              <a:ext cx="28363" cy="27700"/>
            </a:xfrm>
            <a:custGeom>
              <a:avLst/>
              <a:gdLst/>
              <a:ahLst/>
              <a:cxnLst/>
              <a:rect l="l" t="t" r="r" b="b"/>
              <a:pathLst>
                <a:path w="214" h="209" extrusionOk="0">
                  <a:moveTo>
                    <a:pt x="0" y="0"/>
                  </a:moveTo>
                  <a:lnTo>
                    <a:pt x="24" y="56"/>
                  </a:lnTo>
                  <a:lnTo>
                    <a:pt x="42" y="74"/>
                  </a:lnTo>
                  <a:lnTo>
                    <a:pt x="42" y="93"/>
                  </a:lnTo>
                  <a:lnTo>
                    <a:pt x="61" y="93"/>
                  </a:lnTo>
                  <a:lnTo>
                    <a:pt x="61" y="134"/>
                  </a:lnTo>
                  <a:cubicBezTo>
                    <a:pt x="79" y="134"/>
                    <a:pt x="79" y="153"/>
                    <a:pt x="79" y="153"/>
                  </a:cubicBezTo>
                  <a:lnTo>
                    <a:pt x="116" y="208"/>
                  </a:lnTo>
                  <a:lnTo>
                    <a:pt x="98" y="153"/>
                  </a:lnTo>
                  <a:lnTo>
                    <a:pt x="98" y="116"/>
                  </a:lnTo>
                  <a:lnTo>
                    <a:pt x="98" y="93"/>
                  </a:lnTo>
                  <a:lnTo>
                    <a:pt x="79" y="74"/>
                  </a:lnTo>
                  <a:lnTo>
                    <a:pt x="98" y="74"/>
                  </a:lnTo>
                  <a:cubicBezTo>
                    <a:pt x="116" y="74"/>
                    <a:pt x="139" y="93"/>
                    <a:pt x="158" y="93"/>
                  </a:cubicBezTo>
                  <a:lnTo>
                    <a:pt x="213" y="93"/>
                  </a:lnTo>
                  <a:lnTo>
                    <a:pt x="158" y="74"/>
                  </a:lnTo>
                  <a:cubicBezTo>
                    <a:pt x="139" y="56"/>
                    <a:pt x="116" y="56"/>
                    <a:pt x="116" y="37"/>
                  </a:cubicBezTo>
                  <a:cubicBezTo>
                    <a:pt x="98" y="37"/>
                    <a:pt x="79" y="19"/>
                    <a:pt x="61" y="19"/>
                  </a:cubicBez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7"/>
            <p:cNvSpPr/>
            <p:nvPr/>
          </p:nvSpPr>
          <p:spPr>
            <a:xfrm>
              <a:off x="2821121" y="3335601"/>
              <a:ext cx="38171" cy="77667"/>
            </a:xfrm>
            <a:custGeom>
              <a:avLst/>
              <a:gdLst/>
              <a:ahLst/>
              <a:cxnLst/>
              <a:rect l="l" t="t" r="r" b="b"/>
              <a:pathLst>
                <a:path w="288" h="586" extrusionOk="0">
                  <a:moveTo>
                    <a:pt x="40" y="1"/>
                  </a:moveTo>
                  <a:cubicBezTo>
                    <a:pt x="28" y="1"/>
                    <a:pt x="19" y="14"/>
                    <a:pt x="19" y="27"/>
                  </a:cubicBezTo>
                  <a:lnTo>
                    <a:pt x="19" y="45"/>
                  </a:lnTo>
                  <a:lnTo>
                    <a:pt x="19" y="68"/>
                  </a:lnTo>
                  <a:cubicBezTo>
                    <a:pt x="1" y="87"/>
                    <a:pt x="1" y="105"/>
                    <a:pt x="1" y="105"/>
                  </a:cubicBezTo>
                  <a:cubicBezTo>
                    <a:pt x="1" y="142"/>
                    <a:pt x="1" y="161"/>
                    <a:pt x="19" y="202"/>
                  </a:cubicBezTo>
                  <a:cubicBezTo>
                    <a:pt x="19" y="239"/>
                    <a:pt x="38" y="299"/>
                    <a:pt x="56" y="336"/>
                  </a:cubicBezTo>
                  <a:cubicBezTo>
                    <a:pt x="56" y="373"/>
                    <a:pt x="74" y="392"/>
                    <a:pt x="74" y="415"/>
                  </a:cubicBezTo>
                  <a:cubicBezTo>
                    <a:pt x="93" y="433"/>
                    <a:pt x="116" y="452"/>
                    <a:pt x="116" y="470"/>
                  </a:cubicBezTo>
                  <a:cubicBezTo>
                    <a:pt x="153" y="530"/>
                    <a:pt x="190" y="567"/>
                    <a:pt x="232" y="586"/>
                  </a:cubicBezTo>
                  <a:lnTo>
                    <a:pt x="269" y="586"/>
                  </a:lnTo>
                  <a:cubicBezTo>
                    <a:pt x="269" y="586"/>
                    <a:pt x="287" y="567"/>
                    <a:pt x="269" y="549"/>
                  </a:cubicBezTo>
                  <a:cubicBezTo>
                    <a:pt x="250" y="507"/>
                    <a:pt x="232" y="470"/>
                    <a:pt x="232" y="415"/>
                  </a:cubicBezTo>
                  <a:cubicBezTo>
                    <a:pt x="208" y="392"/>
                    <a:pt x="208" y="373"/>
                    <a:pt x="190" y="355"/>
                  </a:cubicBezTo>
                  <a:lnTo>
                    <a:pt x="190" y="336"/>
                  </a:lnTo>
                  <a:lnTo>
                    <a:pt x="172" y="318"/>
                  </a:lnTo>
                  <a:lnTo>
                    <a:pt x="172" y="299"/>
                  </a:lnTo>
                  <a:cubicBezTo>
                    <a:pt x="153" y="258"/>
                    <a:pt x="153" y="221"/>
                    <a:pt x="135" y="161"/>
                  </a:cubicBezTo>
                  <a:cubicBezTo>
                    <a:pt x="135" y="142"/>
                    <a:pt x="116" y="124"/>
                    <a:pt x="116" y="105"/>
                  </a:cubicBezTo>
                  <a:lnTo>
                    <a:pt x="116" y="68"/>
                  </a:lnTo>
                  <a:lnTo>
                    <a:pt x="116" y="45"/>
                  </a:lnTo>
                  <a:lnTo>
                    <a:pt x="93" y="45"/>
                  </a:lnTo>
                  <a:lnTo>
                    <a:pt x="93" y="27"/>
                  </a:lnTo>
                  <a:cubicBezTo>
                    <a:pt x="93" y="8"/>
                    <a:pt x="74" y="8"/>
                    <a:pt x="56" y="8"/>
                  </a:cubicBezTo>
                  <a:cubicBezTo>
                    <a:pt x="51" y="3"/>
                    <a:pt x="45" y="1"/>
                    <a:pt x="4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7"/>
            <p:cNvSpPr/>
            <p:nvPr/>
          </p:nvSpPr>
          <p:spPr>
            <a:xfrm>
              <a:off x="2830929" y="3231294"/>
              <a:ext cx="41219" cy="74884"/>
            </a:xfrm>
            <a:custGeom>
              <a:avLst/>
              <a:gdLst/>
              <a:ahLst/>
              <a:cxnLst/>
              <a:rect l="l" t="t" r="r" b="b"/>
              <a:pathLst>
                <a:path w="311" h="565" extrusionOk="0">
                  <a:moveTo>
                    <a:pt x="53" y="0"/>
                  </a:moveTo>
                  <a:cubicBezTo>
                    <a:pt x="49" y="0"/>
                    <a:pt x="46" y="2"/>
                    <a:pt x="42" y="5"/>
                  </a:cubicBezTo>
                  <a:cubicBezTo>
                    <a:pt x="19" y="5"/>
                    <a:pt x="0" y="24"/>
                    <a:pt x="0" y="47"/>
                  </a:cubicBezTo>
                  <a:lnTo>
                    <a:pt x="0" y="65"/>
                  </a:lnTo>
                  <a:lnTo>
                    <a:pt x="0" y="84"/>
                  </a:lnTo>
                  <a:lnTo>
                    <a:pt x="0" y="121"/>
                  </a:lnTo>
                  <a:cubicBezTo>
                    <a:pt x="0" y="139"/>
                    <a:pt x="19" y="181"/>
                    <a:pt x="19" y="199"/>
                  </a:cubicBezTo>
                  <a:cubicBezTo>
                    <a:pt x="42" y="255"/>
                    <a:pt x="61" y="296"/>
                    <a:pt x="79" y="333"/>
                  </a:cubicBezTo>
                  <a:cubicBezTo>
                    <a:pt x="98" y="393"/>
                    <a:pt x="116" y="430"/>
                    <a:pt x="158" y="467"/>
                  </a:cubicBezTo>
                  <a:cubicBezTo>
                    <a:pt x="195" y="509"/>
                    <a:pt x="232" y="546"/>
                    <a:pt x="292" y="564"/>
                  </a:cubicBezTo>
                  <a:cubicBezTo>
                    <a:pt x="292" y="564"/>
                    <a:pt x="310" y="564"/>
                    <a:pt x="310" y="546"/>
                  </a:cubicBezTo>
                  <a:lnTo>
                    <a:pt x="310" y="527"/>
                  </a:lnTo>
                  <a:cubicBezTo>
                    <a:pt x="273" y="486"/>
                    <a:pt x="232" y="467"/>
                    <a:pt x="195" y="430"/>
                  </a:cubicBezTo>
                  <a:cubicBezTo>
                    <a:pt x="176" y="393"/>
                    <a:pt x="158" y="352"/>
                    <a:pt x="134" y="315"/>
                  </a:cubicBezTo>
                  <a:cubicBezTo>
                    <a:pt x="116" y="278"/>
                    <a:pt x="98" y="218"/>
                    <a:pt x="98" y="181"/>
                  </a:cubicBezTo>
                  <a:lnTo>
                    <a:pt x="98" y="121"/>
                  </a:lnTo>
                  <a:lnTo>
                    <a:pt x="98" y="84"/>
                  </a:lnTo>
                  <a:lnTo>
                    <a:pt x="98" y="65"/>
                  </a:lnTo>
                  <a:lnTo>
                    <a:pt x="98" y="47"/>
                  </a:lnTo>
                  <a:cubicBezTo>
                    <a:pt x="83" y="28"/>
                    <a:pt x="68" y="0"/>
                    <a:pt x="53"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7"/>
            <p:cNvSpPr/>
            <p:nvPr/>
          </p:nvSpPr>
          <p:spPr>
            <a:xfrm>
              <a:off x="2813169" y="3230896"/>
              <a:ext cx="30749" cy="132007"/>
            </a:xfrm>
            <a:custGeom>
              <a:avLst/>
              <a:gdLst/>
              <a:ahLst/>
              <a:cxnLst/>
              <a:rect l="l" t="t" r="r" b="b"/>
              <a:pathLst>
                <a:path w="232" h="996" extrusionOk="0">
                  <a:moveTo>
                    <a:pt x="174" y="1"/>
                  </a:moveTo>
                  <a:cubicBezTo>
                    <a:pt x="155" y="1"/>
                    <a:pt x="134" y="14"/>
                    <a:pt x="134" y="27"/>
                  </a:cubicBezTo>
                  <a:cubicBezTo>
                    <a:pt x="116" y="50"/>
                    <a:pt x="116" y="50"/>
                    <a:pt x="116" y="68"/>
                  </a:cubicBezTo>
                  <a:lnTo>
                    <a:pt x="116" y="87"/>
                  </a:lnTo>
                  <a:cubicBezTo>
                    <a:pt x="98" y="105"/>
                    <a:pt x="98" y="124"/>
                    <a:pt x="98" y="142"/>
                  </a:cubicBezTo>
                  <a:cubicBezTo>
                    <a:pt x="79" y="184"/>
                    <a:pt x="79" y="202"/>
                    <a:pt x="79" y="239"/>
                  </a:cubicBezTo>
                  <a:cubicBezTo>
                    <a:pt x="61" y="318"/>
                    <a:pt x="37" y="373"/>
                    <a:pt x="19" y="452"/>
                  </a:cubicBezTo>
                  <a:cubicBezTo>
                    <a:pt x="19" y="530"/>
                    <a:pt x="19" y="604"/>
                    <a:pt x="0" y="664"/>
                  </a:cubicBezTo>
                  <a:lnTo>
                    <a:pt x="0" y="780"/>
                  </a:lnTo>
                  <a:lnTo>
                    <a:pt x="0" y="895"/>
                  </a:lnTo>
                  <a:cubicBezTo>
                    <a:pt x="17" y="944"/>
                    <a:pt x="65" y="996"/>
                    <a:pt x="113" y="996"/>
                  </a:cubicBezTo>
                  <a:cubicBezTo>
                    <a:pt x="120" y="996"/>
                    <a:pt x="127" y="995"/>
                    <a:pt x="134" y="992"/>
                  </a:cubicBezTo>
                  <a:cubicBezTo>
                    <a:pt x="195" y="992"/>
                    <a:pt x="232" y="932"/>
                    <a:pt x="213" y="877"/>
                  </a:cubicBezTo>
                  <a:lnTo>
                    <a:pt x="213" y="858"/>
                  </a:lnTo>
                  <a:lnTo>
                    <a:pt x="213" y="761"/>
                  </a:lnTo>
                  <a:cubicBezTo>
                    <a:pt x="195" y="743"/>
                    <a:pt x="195" y="701"/>
                    <a:pt x="195" y="664"/>
                  </a:cubicBezTo>
                  <a:lnTo>
                    <a:pt x="195" y="470"/>
                  </a:lnTo>
                  <a:lnTo>
                    <a:pt x="195" y="258"/>
                  </a:lnTo>
                  <a:cubicBezTo>
                    <a:pt x="195" y="221"/>
                    <a:pt x="195" y="202"/>
                    <a:pt x="213" y="165"/>
                  </a:cubicBezTo>
                  <a:lnTo>
                    <a:pt x="213" y="105"/>
                  </a:lnTo>
                  <a:lnTo>
                    <a:pt x="213" y="87"/>
                  </a:lnTo>
                  <a:lnTo>
                    <a:pt x="213" y="68"/>
                  </a:lnTo>
                  <a:lnTo>
                    <a:pt x="232" y="68"/>
                  </a:lnTo>
                  <a:cubicBezTo>
                    <a:pt x="232" y="50"/>
                    <a:pt x="213" y="8"/>
                    <a:pt x="195" y="8"/>
                  </a:cubicBezTo>
                  <a:cubicBezTo>
                    <a:pt x="189" y="3"/>
                    <a:pt x="182" y="1"/>
                    <a:pt x="17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7"/>
            <p:cNvSpPr/>
            <p:nvPr/>
          </p:nvSpPr>
          <p:spPr>
            <a:xfrm>
              <a:off x="2726225" y="3448656"/>
              <a:ext cx="10470" cy="12989"/>
            </a:xfrm>
            <a:custGeom>
              <a:avLst/>
              <a:gdLst/>
              <a:ahLst/>
              <a:cxnLst/>
              <a:rect l="l" t="t" r="r" b="b"/>
              <a:pathLst>
                <a:path w="79" h="98" extrusionOk="0">
                  <a:moveTo>
                    <a:pt x="60" y="1"/>
                  </a:moveTo>
                  <a:lnTo>
                    <a:pt x="60" y="24"/>
                  </a:lnTo>
                  <a:cubicBezTo>
                    <a:pt x="42" y="42"/>
                    <a:pt x="42" y="42"/>
                    <a:pt x="23" y="61"/>
                  </a:cubicBezTo>
                  <a:cubicBezTo>
                    <a:pt x="23" y="79"/>
                    <a:pt x="0" y="79"/>
                    <a:pt x="0" y="98"/>
                  </a:cubicBezTo>
                  <a:cubicBezTo>
                    <a:pt x="23" y="98"/>
                    <a:pt x="23" y="79"/>
                    <a:pt x="42" y="61"/>
                  </a:cubicBezTo>
                  <a:cubicBezTo>
                    <a:pt x="42" y="61"/>
                    <a:pt x="60" y="61"/>
                    <a:pt x="60" y="42"/>
                  </a:cubicBezTo>
                  <a:lnTo>
                    <a:pt x="60" y="61"/>
                  </a:lnTo>
                  <a:lnTo>
                    <a:pt x="60" y="79"/>
                  </a:lnTo>
                  <a:lnTo>
                    <a:pt x="79" y="98"/>
                  </a:lnTo>
                  <a:lnTo>
                    <a:pt x="79" y="79"/>
                  </a:lnTo>
                  <a:lnTo>
                    <a:pt x="79" y="42"/>
                  </a:lnTo>
                  <a:lnTo>
                    <a:pt x="79" y="24"/>
                  </a:lnTo>
                  <a:lnTo>
                    <a:pt x="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7"/>
            <p:cNvSpPr/>
            <p:nvPr/>
          </p:nvSpPr>
          <p:spPr>
            <a:xfrm>
              <a:off x="2723707" y="3443752"/>
              <a:ext cx="15507" cy="28363"/>
            </a:xfrm>
            <a:custGeom>
              <a:avLst/>
              <a:gdLst/>
              <a:ahLst/>
              <a:cxnLst/>
              <a:rect l="l" t="t" r="r" b="b"/>
              <a:pathLst>
                <a:path w="117" h="214" extrusionOk="0">
                  <a:moveTo>
                    <a:pt x="98" y="1"/>
                  </a:moveTo>
                  <a:lnTo>
                    <a:pt x="61" y="38"/>
                  </a:lnTo>
                  <a:cubicBezTo>
                    <a:pt x="61" y="61"/>
                    <a:pt x="42" y="79"/>
                    <a:pt x="42" y="98"/>
                  </a:cubicBezTo>
                  <a:cubicBezTo>
                    <a:pt x="19" y="116"/>
                    <a:pt x="19" y="116"/>
                    <a:pt x="19" y="135"/>
                  </a:cubicBezTo>
                  <a:lnTo>
                    <a:pt x="1" y="176"/>
                  </a:lnTo>
                  <a:lnTo>
                    <a:pt x="1" y="176"/>
                  </a:lnTo>
                  <a:lnTo>
                    <a:pt x="42" y="153"/>
                  </a:lnTo>
                  <a:cubicBezTo>
                    <a:pt x="42" y="135"/>
                    <a:pt x="61" y="116"/>
                    <a:pt x="61" y="116"/>
                  </a:cubicBezTo>
                  <a:lnTo>
                    <a:pt x="79" y="116"/>
                  </a:lnTo>
                  <a:lnTo>
                    <a:pt x="79" y="135"/>
                  </a:lnTo>
                  <a:lnTo>
                    <a:pt x="79" y="153"/>
                  </a:lnTo>
                  <a:cubicBezTo>
                    <a:pt x="79" y="153"/>
                    <a:pt x="98" y="153"/>
                    <a:pt x="98" y="176"/>
                  </a:cubicBezTo>
                  <a:lnTo>
                    <a:pt x="116" y="213"/>
                  </a:lnTo>
                  <a:lnTo>
                    <a:pt x="116" y="176"/>
                  </a:lnTo>
                  <a:lnTo>
                    <a:pt x="116" y="135"/>
                  </a:lnTo>
                  <a:lnTo>
                    <a:pt x="116" y="116"/>
                  </a:lnTo>
                  <a:lnTo>
                    <a:pt x="116" y="98"/>
                  </a:lnTo>
                  <a:lnTo>
                    <a:pt x="116" y="79"/>
                  </a:lnTo>
                  <a:cubicBezTo>
                    <a:pt x="98" y="79"/>
                    <a:pt x="98" y="61"/>
                    <a:pt x="98" y="61"/>
                  </a:cubicBezTo>
                  <a:lnTo>
                    <a:pt x="9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7"/>
            <p:cNvSpPr/>
            <p:nvPr/>
          </p:nvSpPr>
          <p:spPr>
            <a:xfrm>
              <a:off x="2723707" y="3387423"/>
              <a:ext cx="15507" cy="67992"/>
            </a:xfrm>
            <a:custGeom>
              <a:avLst/>
              <a:gdLst/>
              <a:ahLst/>
              <a:cxnLst/>
              <a:rect l="l" t="t" r="r" b="b"/>
              <a:pathLst>
                <a:path w="117" h="513" extrusionOk="0">
                  <a:moveTo>
                    <a:pt x="42" y="1"/>
                  </a:moveTo>
                  <a:cubicBezTo>
                    <a:pt x="19" y="1"/>
                    <a:pt x="1" y="24"/>
                    <a:pt x="1" y="42"/>
                  </a:cubicBezTo>
                  <a:lnTo>
                    <a:pt x="1" y="158"/>
                  </a:lnTo>
                  <a:lnTo>
                    <a:pt x="1" y="273"/>
                  </a:lnTo>
                  <a:cubicBezTo>
                    <a:pt x="1" y="292"/>
                    <a:pt x="1" y="329"/>
                    <a:pt x="19" y="370"/>
                  </a:cubicBezTo>
                  <a:lnTo>
                    <a:pt x="19" y="426"/>
                  </a:lnTo>
                  <a:cubicBezTo>
                    <a:pt x="19" y="444"/>
                    <a:pt x="42" y="463"/>
                    <a:pt x="42" y="486"/>
                  </a:cubicBezTo>
                  <a:cubicBezTo>
                    <a:pt x="42" y="504"/>
                    <a:pt x="61" y="504"/>
                    <a:pt x="79" y="504"/>
                  </a:cubicBezTo>
                  <a:cubicBezTo>
                    <a:pt x="85" y="510"/>
                    <a:pt x="90" y="512"/>
                    <a:pt x="95" y="512"/>
                  </a:cubicBezTo>
                  <a:cubicBezTo>
                    <a:pt x="107" y="512"/>
                    <a:pt x="116" y="499"/>
                    <a:pt x="116" y="486"/>
                  </a:cubicBezTo>
                  <a:lnTo>
                    <a:pt x="116" y="426"/>
                  </a:lnTo>
                  <a:lnTo>
                    <a:pt x="116" y="370"/>
                  </a:lnTo>
                  <a:lnTo>
                    <a:pt x="116" y="255"/>
                  </a:lnTo>
                  <a:cubicBezTo>
                    <a:pt x="116" y="213"/>
                    <a:pt x="98" y="176"/>
                    <a:pt x="98" y="139"/>
                  </a:cubicBezTo>
                  <a:cubicBezTo>
                    <a:pt x="98" y="98"/>
                    <a:pt x="79" y="61"/>
                    <a:pt x="79" y="24"/>
                  </a:cubicBezTo>
                  <a:cubicBezTo>
                    <a:pt x="61" y="1"/>
                    <a:pt x="61" y="1"/>
                    <a:pt x="42" y="1"/>
                  </a:cubicBez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7"/>
            <p:cNvSpPr/>
            <p:nvPr/>
          </p:nvSpPr>
          <p:spPr>
            <a:xfrm>
              <a:off x="2713899" y="3264958"/>
              <a:ext cx="101789" cy="146586"/>
            </a:xfrm>
            <a:custGeom>
              <a:avLst/>
              <a:gdLst/>
              <a:ahLst/>
              <a:cxnLst/>
              <a:rect l="l" t="t" r="r" b="b"/>
              <a:pathLst>
                <a:path w="768" h="1106" extrusionOk="0">
                  <a:moveTo>
                    <a:pt x="731" y="1"/>
                  </a:moveTo>
                  <a:cubicBezTo>
                    <a:pt x="713" y="1"/>
                    <a:pt x="694" y="1"/>
                    <a:pt x="671" y="24"/>
                  </a:cubicBezTo>
                  <a:lnTo>
                    <a:pt x="671" y="42"/>
                  </a:lnTo>
                  <a:lnTo>
                    <a:pt x="652" y="42"/>
                  </a:lnTo>
                  <a:cubicBezTo>
                    <a:pt x="652" y="61"/>
                    <a:pt x="634" y="61"/>
                    <a:pt x="634" y="79"/>
                  </a:cubicBezTo>
                  <a:cubicBezTo>
                    <a:pt x="615" y="98"/>
                    <a:pt x="597" y="98"/>
                    <a:pt x="579" y="116"/>
                  </a:cubicBezTo>
                  <a:cubicBezTo>
                    <a:pt x="537" y="158"/>
                    <a:pt x="500" y="176"/>
                    <a:pt x="440" y="195"/>
                  </a:cubicBezTo>
                  <a:cubicBezTo>
                    <a:pt x="366" y="232"/>
                    <a:pt x="269" y="255"/>
                    <a:pt x="153" y="273"/>
                  </a:cubicBezTo>
                  <a:cubicBezTo>
                    <a:pt x="135" y="273"/>
                    <a:pt x="116" y="292"/>
                    <a:pt x="93" y="310"/>
                  </a:cubicBezTo>
                  <a:lnTo>
                    <a:pt x="93" y="329"/>
                  </a:lnTo>
                  <a:lnTo>
                    <a:pt x="93" y="370"/>
                  </a:lnTo>
                  <a:cubicBezTo>
                    <a:pt x="75" y="370"/>
                    <a:pt x="75" y="389"/>
                    <a:pt x="75" y="407"/>
                  </a:cubicBezTo>
                  <a:cubicBezTo>
                    <a:pt x="75" y="426"/>
                    <a:pt x="56" y="463"/>
                    <a:pt x="56" y="486"/>
                  </a:cubicBezTo>
                  <a:cubicBezTo>
                    <a:pt x="38" y="541"/>
                    <a:pt x="38" y="601"/>
                    <a:pt x="19" y="657"/>
                  </a:cubicBezTo>
                  <a:cubicBezTo>
                    <a:pt x="19" y="717"/>
                    <a:pt x="1" y="772"/>
                    <a:pt x="1" y="832"/>
                  </a:cubicBezTo>
                  <a:lnTo>
                    <a:pt x="1" y="1003"/>
                  </a:lnTo>
                  <a:cubicBezTo>
                    <a:pt x="16" y="1069"/>
                    <a:pt x="57" y="1105"/>
                    <a:pt x="105" y="1105"/>
                  </a:cubicBezTo>
                  <a:cubicBezTo>
                    <a:pt x="115" y="1105"/>
                    <a:pt x="125" y="1104"/>
                    <a:pt x="135" y="1100"/>
                  </a:cubicBezTo>
                  <a:cubicBezTo>
                    <a:pt x="190" y="1100"/>
                    <a:pt x="232" y="1040"/>
                    <a:pt x="232" y="985"/>
                  </a:cubicBezTo>
                  <a:cubicBezTo>
                    <a:pt x="232" y="925"/>
                    <a:pt x="209" y="869"/>
                    <a:pt x="209" y="832"/>
                  </a:cubicBezTo>
                  <a:lnTo>
                    <a:pt x="209" y="675"/>
                  </a:lnTo>
                  <a:cubicBezTo>
                    <a:pt x="209" y="620"/>
                    <a:pt x="209" y="560"/>
                    <a:pt x="232" y="523"/>
                  </a:cubicBezTo>
                  <a:lnTo>
                    <a:pt x="232" y="444"/>
                  </a:lnTo>
                  <a:cubicBezTo>
                    <a:pt x="232" y="426"/>
                    <a:pt x="232" y="407"/>
                    <a:pt x="250" y="407"/>
                  </a:cubicBezTo>
                  <a:cubicBezTo>
                    <a:pt x="324" y="370"/>
                    <a:pt x="421" y="347"/>
                    <a:pt x="500" y="292"/>
                  </a:cubicBezTo>
                  <a:cubicBezTo>
                    <a:pt x="555" y="273"/>
                    <a:pt x="597" y="232"/>
                    <a:pt x="634" y="195"/>
                  </a:cubicBezTo>
                  <a:cubicBezTo>
                    <a:pt x="652" y="176"/>
                    <a:pt x="671" y="158"/>
                    <a:pt x="694" y="139"/>
                  </a:cubicBezTo>
                  <a:cubicBezTo>
                    <a:pt x="713" y="116"/>
                    <a:pt x="713" y="116"/>
                    <a:pt x="731" y="98"/>
                  </a:cubicBezTo>
                  <a:lnTo>
                    <a:pt x="731" y="79"/>
                  </a:lnTo>
                  <a:lnTo>
                    <a:pt x="749" y="79"/>
                  </a:lnTo>
                  <a:lnTo>
                    <a:pt x="749" y="61"/>
                  </a:lnTo>
                  <a:cubicBezTo>
                    <a:pt x="768" y="42"/>
                    <a:pt x="749" y="24"/>
                    <a:pt x="73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7"/>
            <p:cNvSpPr/>
            <p:nvPr/>
          </p:nvSpPr>
          <p:spPr>
            <a:xfrm>
              <a:off x="2721321" y="3191532"/>
              <a:ext cx="133" cy="133"/>
            </a:xfrm>
            <a:custGeom>
              <a:avLst/>
              <a:gdLst/>
              <a:ahLst/>
              <a:cxnLst/>
              <a:rect l="l" t="t" r="r" b="b"/>
              <a:pathLst>
                <a:path w="1" h="1" extrusionOk="0">
                  <a:moveTo>
                    <a:pt x="0" y="0"/>
                  </a:moveTo>
                  <a:lnTo>
                    <a:pt x="0" y="0"/>
                  </a:lnTo>
                  <a:lnTo>
                    <a:pt x="0" y="0"/>
                  </a:ln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9" name="Google Shape;1819;p47"/>
          <p:cNvGrpSpPr/>
          <p:nvPr/>
        </p:nvGrpSpPr>
        <p:grpSpPr>
          <a:xfrm>
            <a:off x="8324459" y="2290798"/>
            <a:ext cx="396861" cy="406137"/>
            <a:chOff x="6405353" y="2836979"/>
            <a:chExt cx="396861" cy="406137"/>
          </a:xfrm>
        </p:grpSpPr>
        <p:sp>
          <p:nvSpPr>
            <p:cNvPr id="1820" name="Google Shape;1820;p47"/>
            <p:cNvSpPr/>
            <p:nvPr/>
          </p:nvSpPr>
          <p:spPr>
            <a:xfrm>
              <a:off x="6561364" y="3023438"/>
              <a:ext cx="154464" cy="219678"/>
            </a:xfrm>
            <a:custGeom>
              <a:avLst/>
              <a:gdLst/>
              <a:ahLst/>
              <a:cxnLst/>
              <a:rect l="l" t="t" r="r" b="b"/>
              <a:pathLst>
                <a:path w="1198" h="1812" extrusionOk="0">
                  <a:moveTo>
                    <a:pt x="250" y="0"/>
                  </a:moveTo>
                  <a:lnTo>
                    <a:pt x="232" y="19"/>
                  </a:lnTo>
                  <a:lnTo>
                    <a:pt x="1" y="268"/>
                  </a:lnTo>
                  <a:lnTo>
                    <a:pt x="19" y="384"/>
                  </a:lnTo>
                  <a:cubicBezTo>
                    <a:pt x="42" y="444"/>
                    <a:pt x="61" y="499"/>
                    <a:pt x="61" y="559"/>
                  </a:cubicBezTo>
                  <a:cubicBezTo>
                    <a:pt x="61" y="578"/>
                    <a:pt x="79" y="615"/>
                    <a:pt x="79" y="638"/>
                  </a:cubicBezTo>
                  <a:lnTo>
                    <a:pt x="79" y="730"/>
                  </a:lnTo>
                  <a:cubicBezTo>
                    <a:pt x="98" y="809"/>
                    <a:pt x="98" y="887"/>
                    <a:pt x="116" y="943"/>
                  </a:cubicBezTo>
                  <a:cubicBezTo>
                    <a:pt x="135" y="985"/>
                    <a:pt x="135" y="1021"/>
                    <a:pt x="135" y="1058"/>
                  </a:cubicBezTo>
                  <a:cubicBezTo>
                    <a:pt x="158" y="1077"/>
                    <a:pt x="158" y="1077"/>
                    <a:pt x="158" y="1100"/>
                  </a:cubicBezTo>
                  <a:cubicBezTo>
                    <a:pt x="176" y="1155"/>
                    <a:pt x="195" y="1216"/>
                    <a:pt x="232" y="1253"/>
                  </a:cubicBezTo>
                  <a:cubicBezTo>
                    <a:pt x="232" y="1271"/>
                    <a:pt x="250" y="1289"/>
                    <a:pt x="250" y="1289"/>
                  </a:cubicBezTo>
                  <a:cubicBezTo>
                    <a:pt x="292" y="1350"/>
                    <a:pt x="329" y="1387"/>
                    <a:pt x="366" y="1447"/>
                  </a:cubicBezTo>
                  <a:cubicBezTo>
                    <a:pt x="407" y="1484"/>
                    <a:pt x="444" y="1521"/>
                    <a:pt x="504" y="1562"/>
                  </a:cubicBezTo>
                  <a:cubicBezTo>
                    <a:pt x="620" y="1655"/>
                    <a:pt x="735" y="1733"/>
                    <a:pt x="906" y="1812"/>
                  </a:cubicBezTo>
                  <a:cubicBezTo>
                    <a:pt x="966" y="1715"/>
                    <a:pt x="1003" y="1636"/>
                    <a:pt x="1059" y="1539"/>
                  </a:cubicBezTo>
                  <a:cubicBezTo>
                    <a:pt x="1082" y="1502"/>
                    <a:pt x="1082" y="1465"/>
                    <a:pt x="1100" y="1423"/>
                  </a:cubicBezTo>
                  <a:cubicBezTo>
                    <a:pt x="1119" y="1387"/>
                    <a:pt x="1137" y="1350"/>
                    <a:pt x="1137" y="1308"/>
                  </a:cubicBezTo>
                  <a:cubicBezTo>
                    <a:pt x="1174" y="1216"/>
                    <a:pt x="1197" y="1100"/>
                    <a:pt x="1197" y="1003"/>
                  </a:cubicBezTo>
                  <a:cubicBezTo>
                    <a:pt x="1197" y="943"/>
                    <a:pt x="1174" y="869"/>
                    <a:pt x="1174" y="809"/>
                  </a:cubicBezTo>
                  <a:cubicBezTo>
                    <a:pt x="1156" y="754"/>
                    <a:pt x="1137" y="693"/>
                    <a:pt x="1100" y="638"/>
                  </a:cubicBezTo>
                  <a:cubicBezTo>
                    <a:pt x="1100" y="596"/>
                    <a:pt x="1082" y="578"/>
                    <a:pt x="1059" y="541"/>
                  </a:cubicBezTo>
                  <a:cubicBezTo>
                    <a:pt x="1022" y="481"/>
                    <a:pt x="985" y="444"/>
                    <a:pt x="925" y="384"/>
                  </a:cubicBezTo>
                  <a:cubicBezTo>
                    <a:pt x="888" y="347"/>
                    <a:pt x="851" y="310"/>
                    <a:pt x="809" y="291"/>
                  </a:cubicBezTo>
                  <a:cubicBezTo>
                    <a:pt x="772" y="268"/>
                    <a:pt x="754" y="250"/>
                    <a:pt x="735" y="231"/>
                  </a:cubicBezTo>
                  <a:cubicBezTo>
                    <a:pt x="675" y="194"/>
                    <a:pt x="620" y="153"/>
                    <a:pt x="541" y="116"/>
                  </a:cubicBezTo>
                  <a:cubicBezTo>
                    <a:pt x="481" y="97"/>
                    <a:pt x="407" y="60"/>
                    <a:pt x="347" y="37"/>
                  </a:cubicBezTo>
                  <a:lnTo>
                    <a:pt x="329" y="19"/>
                  </a:lnTo>
                  <a:cubicBezTo>
                    <a:pt x="292" y="19"/>
                    <a:pt x="273" y="0"/>
                    <a:pt x="25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7"/>
            <p:cNvSpPr/>
            <p:nvPr/>
          </p:nvSpPr>
          <p:spPr>
            <a:xfrm>
              <a:off x="6571549" y="3051443"/>
              <a:ext cx="126356" cy="86319"/>
            </a:xfrm>
            <a:custGeom>
              <a:avLst/>
              <a:gdLst/>
              <a:ahLst/>
              <a:cxnLst/>
              <a:rect l="l" t="t" r="r" b="b"/>
              <a:pathLst>
                <a:path w="980" h="712" extrusionOk="0">
                  <a:moveTo>
                    <a:pt x="656" y="0"/>
                  </a:moveTo>
                  <a:cubicBezTo>
                    <a:pt x="633" y="37"/>
                    <a:pt x="596" y="97"/>
                    <a:pt x="578" y="134"/>
                  </a:cubicBezTo>
                  <a:cubicBezTo>
                    <a:pt x="541" y="176"/>
                    <a:pt x="499" y="213"/>
                    <a:pt x="462" y="250"/>
                  </a:cubicBezTo>
                  <a:cubicBezTo>
                    <a:pt x="425" y="291"/>
                    <a:pt x="365" y="328"/>
                    <a:pt x="328" y="365"/>
                  </a:cubicBezTo>
                  <a:lnTo>
                    <a:pt x="310" y="384"/>
                  </a:lnTo>
                  <a:lnTo>
                    <a:pt x="287" y="384"/>
                  </a:lnTo>
                  <a:lnTo>
                    <a:pt x="250" y="407"/>
                  </a:lnTo>
                  <a:cubicBezTo>
                    <a:pt x="231" y="425"/>
                    <a:pt x="231" y="425"/>
                    <a:pt x="213" y="425"/>
                  </a:cubicBezTo>
                  <a:cubicBezTo>
                    <a:pt x="194" y="444"/>
                    <a:pt x="194" y="444"/>
                    <a:pt x="171" y="444"/>
                  </a:cubicBezTo>
                  <a:lnTo>
                    <a:pt x="153" y="462"/>
                  </a:lnTo>
                  <a:lnTo>
                    <a:pt x="134" y="462"/>
                  </a:lnTo>
                  <a:lnTo>
                    <a:pt x="97" y="481"/>
                  </a:lnTo>
                  <a:cubicBezTo>
                    <a:pt x="79" y="481"/>
                    <a:pt x="79" y="481"/>
                    <a:pt x="79" y="499"/>
                  </a:cubicBezTo>
                  <a:lnTo>
                    <a:pt x="0" y="499"/>
                  </a:lnTo>
                  <a:cubicBezTo>
                    <a:pt x="19" y="578"/>
                    <a:pt x="19" y="656"/>
                    <a:pt x="37" y="712"/>
                  </a:cubicBezTo>
                  <a:lnTo>
                    <a:pt x="250" y="712"/>
                  </a:lnTo>
                  <a:cubicBezTo>
                    <a:pt x="268" y="693"/>
                    <a:pt x="287" y="693"/>
                    <a:pt x="310" y="693"/>
                  </a:cubicBezTo>
                  <a:cubicBezTo>
                    <a:pt x="328" y="693"/>
                    <a:pt x="328" y="693"/>
                    <a:pt x="347" y="675"/>
                  </a:cubicBezTo>
                  <a:lnTo>
                    <a:pt x="402" y="675"/>
                  </a:lnTo>
                  <a:lnTo>
                    <a:pt x="425" y="656"/>
                  </a:lnTo>
                  <a:lnTo>
                    <a:pt x="462" y="656"/>
                  </a:lnTo>
                  <a:cubicBezTo>
                    <a:pt x="541" y="615"/>
                    <a:pt x="596" y="596"/>
                    <a:pt x="675" y="559"/>
                  </a:cubicBezTo>
                  <a:cubicBezTo>
                    <a:pt x="730" y="523"/>
                    <a:pt x="809" y="462"/>
                    <a:pt x="864" y="425"/>
                  </a:cubicBezTo>
                  <a:cubicBezTo>
                    <a:pt x="906" y="384"/>
                    <a:pt x="943" y="347"/>
                    <a:pt x="980" y="310"/>
                  </a:cubicBezTo>
                  <a:cubicBezTo>
                    <a:pt x="943" y="250"/>
                    <a:pt x="906" y="213"/>
                    <a:pt x="846" y="153"/>
                  </a:cubicBezTo>
                  <a:cubicBezTo>
                    <a:pt x="809" y="116"/>
                    <a:pt x="772" y="79"/>
                    <a:pt x="730" y="60"/>
                  </a:cubicBezTo>
                  <a:cubicBezTo>
                    <a:pt x="693" y="37"/>
                    <a:pt x="675" y="19"/>
                    <a:pt x="65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7"/>
            <p:cNvSpPr/>
            <p:nvPr/>
          </p:nvSpPr>
          <p:spPr>
            <a:xfrm>
              <a:off x="6581606" y="3121396"/>
              <a:ext cx="134221" cy="70195"/>
            </a:xfrm>
            <a:custGeom>
              <a:avLst/>
              <a:gdLst/>
              <a:ahLst/>
              <a:cxnLst/>
              <a:rect l="l" t="t" r="r" b="b"/>
              <a:pathLst>
                <a:path w="1041" h="579" extrusionOk="0">
                  <a:moveTo>
                    <a:pt x="1017" y="1"/>
                  </a:moveTo>
                  <a:cubicBezTo>
                    <a:pt x="980" y="19"/>
                    <a:pt x="962" y="38"/>
                    <a:pt x="943" y="61"/>
                  </a:cubicBezTo>
                  <a:cubicBezTo>
                    <a:pt x="883" y="98"/>
                    <a:pt x="828" y="135"/>
                    <a:pt x="786" y="177"/>
                  </a:cubicBezTo>
                  <a:cubicBezTo>
                    <a:pt x="731" y="195"/>
                    <a:pt x="671" y="232"/>
                    <a:pt x="634" y="250"/>
                  </a:cubicBezTo>
                  <a:lnTo>
                    <a:pt x="597" y="250"/>
                  </a:lnTo>
                  <a:cubicBezTo>
                    <a:pt x="597" y="269"/>
                    <a:pt x="597" y="269"/>
                    <a:pt x="578" y="269"/>
                  </a:cubicBezTo>
                  <a:lnTo>
                    <a:pt x="537" y="292"/>
                  </a:lnTo>
                  <a:cubicBezTo>
                    <a:pt x="518" y="292"/>
                    <a:pt x="481" y="311"/>
                    <a:pt x="463" y="311"/>
                  </a:cubicBezTo>
                  <a:lnTo>
                    <a:pt x="403" y="311"/>
                  </a:lnTo>
                  <a:cubicBezTo>
                    <a:pt x="403" y="311"/>
                    <a:pt x="384" y="329"/>
                    <a:pt x="366" y="329"/>
                  </a:cubicBezTo>
                  <a:lnTo>
                    <a:pt x="116" y="329"/>
                  </a:lnTo>
                  <a:lnTo>
                    <a:pt x="93" y="311"/>
                  </a:lnTo>
                  <a:lnTo>
                    <a:pt x="38" y="311"/>
                  </a:lnTo>
                  <a:lnTo>
                    <a:pt x="1" y="292"/>
                  </a:lnTo>
                  <a:lnTo>
                    <a:pt x="1" y="292"/>
                  </a:lnTo>
                  <a:cubicBezTo>
                    <a:pt x="19" y="347"/>
                    <a:pt x="38" y="408"/>
                    <a:pt x="75" y="445"/>
                  </a:cubicBezTo>
                  <a:cubicBezTo>
                    <a:pt x="75" y="463"/>
                    <a:pt x="93" y="481"/>
                    <a:pt x="93" y="481"/>
                  </a:cubicBezTo>
                  <a:lnTo>
                    <a:pt x="135" y="500"/>
                  </a:lnTo>
                  <a:lnTo>
                    <a:pt x="190" y="523"/>
                  </a:lnTo>
                  <a:cubicBezTo>
                    <a:pt x="209" y="523"/>
                    <a:pt x="209" y="523"/>
                    <a:pt x="209" y="542"/>
                  </a:cubicBezTo>
                  <a:lnTo>
                    <a:pt x="287" y="542"/>
                  </a:lnTo>
                  <a:lnTo>
                    <a:pt x="306" y="560"/>
                  </a:lnTo>
                  <a:lnTo>
                    <a:pt x="421" y="560"/>
                  </a:lnTo>
                  <a:cubicBezTo>
                    <a:pt x="440" y="579"/>
                    <a:pt x="463" y="579"/>
                    <a:pt x="481" y="579"/>
                  </a:cubicBezTo>
                  <a:lnTo>
                    <a:pt x="652" y="579"/>
                  </a:lnTo>
                  <a:cubicBezTo>
                    <a:pt x="652" y="579"/>
                    <a:pt x="671" y="579"/>
                    <a:pt x="671" y="560"/>
                  </a:cubicBezTo>
                  <a:lnTo>
                    <a:pt x="694" y="560"/>
                  </a:lnTo>
                  <a:cubicBezTo>
                    <a:pt x="768" y="560"/>
                    <a:pt x="846" y="542"/>
                    <a:pt x="925" y="523"/>
                  </a:cubicBezTo>
                  <a:cubicBezTo>
                    <a:pt x="943" y="523"/>
                    <a:pt x="962" y="500"/>
                    <a:pt x="980" y="500"/>
                  </a:cubicBezTo>
                  <a:cubicBezTo>
                    <a:pt x="1017" y="408"/>
                    <a:pt x="1040" y="292"/>
                    <a:pt x="1040" y="195"/>
                  </a:cubicBezTo>
                  <a:cubicBezTo>
                    <a:pt x="1040" y="135"/>
                    <a:pt x="1017" y="61"/>
                    <a:pt x="1017"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7"/>
            <p:cNvSpPr/>
            <p:nvPr/>
          </p:nvSpPr>
          <p:spPr>
            <a:xfrm>
              <a:off x="6608425" y="3198744"/>
              <a:ext cx="89481" cy="44372"/>
            </a:xfrm>
            <a:custGeom>
              <a:avLst/>
              <a:gdLst/>
              <a:ahLst/>
              <a:cxnLst/>
              <a:rect l="l" t="t" r="r" b="b"/>
              <a:pathLst>
                <a:path w="694" h="366" extrusionOk="0">
                  <a:moveTo>
                    <a:pt x="1" y="1"/>
                  </a:moveTo>
                  <a:lnTo>
                    <a:pt x="1" y="1"/>
                  </a:lnTo>
                  <a:cubicBezTo>
                    <a:pt x="42" y="38"/>
                    <a:pt x="79" y="75"/>
                    <a:pt x="139" y="116"/>
                  </a:cubicBezTo>
                  <a:cubicBezTo>
                    <a:pt x="255" y="209"/>
                    <a:pt x="370" y="287"/>
                    <a:pt x="541" y="366"/>
                  </a:cubicBezTo>
                  <a:cubicBezTo>
                    <a:pt x="601" y="269"/>
                    <a:pt x="638" y="190"/>
                    <a:pt x="694" y="93"/>
                  </a:cubicBezTo>
                  <a:lnTo>
                    <a:pt x="694" y="93"/>
                  </a:lnTo>
                  <a:cubicBezTo>
                    <a:pt x="635" y="120"/>
                    <a:pt x="556" y="142"/>
                    <a:pt x="459" y="142"/>
                  </a:cubicBezTo>
                  <a:cubicBezTo>
                    <a:pt x="337" y="142"/>
                    <a:pt x="184" y="106"/>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7"/>
            <p:cNvSpPr/>
            <p:nvPr/>
          </p:nvSpPr>
          <p:spPr>
            <a:xfrm>
              <a:off x="6536995" y="2836979"/>
              <a:ext cx="210938" cy="191066"/>
            </a:xfrm>
            <a:custGeom>
              <a:avLst/>
              <a:gdLst/>
              <a:ahLst/>
              <a:cxnLst/>
              <a:rect l="l" t="t" r="r" b="b"/>
              <a:pathLst>
                <a:path w="1636" h="1576" extrusionOk="0">
                  <a:moveTo>
                    <a:pt x="1323" y="1"/>
                  </a:moveTo>
                  <a:cubicBezTo>
                    <a:pt x="1242" y="1"/>
                    <a:pt x="1128" y="31"/>
                    <a:pt x="961" y="115"/>
                  </a:cubicBezTo>
                  <a:cubicBezTo>
                    <a:pt x="190" y="517"/>
                    <a:pt x="0" y="1344"/>
                    <a:pt x="0" y="1344"/>
                  </a:cubicBezTo>
                  <a:cubicBezTo>
                    <a:pt x="56" y="1344"/>
                    <a:pt x="93" y="1386"/>
                    <a:pt x="116" y="1423"/>
                  </a:cubicBezTo>
                  <a:cubicBezTo>
                    <a:pt x="153" y="1483"/>
                    <a:pt x="153" y="1575"/>
                    <a:pt x="153" y="1575"/>
                  </a:cubicBezTo>
                  <a:cubicBezTo>
                    <a:pt x="153" y="1575"/>
                    <a:pt x="980" y="1289"/>
                    <a:pt x="1229" y="1095"/>
                  </a:cubicBezTo>
                  <a:cubicBezTo>
                    <a:pt x="1405" y="961"/>
                    <a:pt x="1636" y="651"/>
                    <a:pt x="1479" y="443"/>
                  </a:cubicBezTo>
                  <a:cubicBezTo>
                    <a:pt x="1594" y="305"/>
                    <a:pt x="1576" y="152"/>
                    <a:pt x="1502" y="74"/>
                  </a:cubicBezTo>
                  <a:cubicBezTo>
                    <a:pt x="1461" y="35"/>
                    <a:pt x="1411" y="1"/>
                    <a:pt x="1323"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7"/>
            <p:cNvSpPr/>
            <p:nvPr/>
          </p:nvSpPr>
          <p:spPr>
            <a:xfrm>
              <a:off x="6536995" y="2836979"/>
              <a:ext cx="205651" cy="172517"/>
            </a:xfrm>
            <a:custGeom>
              <a:avLst/>
              <a:gdLst/>
              <a:ahLst/>
              <a:cxnLst/>
              <a:rect l="l" t="t" r="r" b="b"/>
              <a:pathLst>
                <a:path w="1595" h="1423" extrusionOk="0">
                  <a:moveTo>
                    <a:pt x="1323" y="1"/>
                  </a:moveTo>
                  <a:cubicBezTo>
                    <a:pt x="1242" y="1"/>
                    <a:pt x="1128" y="31"/>
                    <a:pt x="961" y="115"/>
                  </a:cubicBezTo>
                  <a:cubicBezTo>
                    <a:pt x="809" y="189"/>
                    <a:pt x="670" y="305"/>
                    <a:pt x="555" y="402"/>
                  </a:cubicBezTo>
                  <a:lnTo>
                    <a:pt x="536" y="420"/>
                  </a:lnTo>
                  <a:cubicBezTo>
                    <a:pt x="116" y="827"/>
                    <a:pt x="0" y="1344"/>
                    <a:pt x="0" y="1344"/>
                  </a:cubicBezTo>
                  <a:cubicBezTo>
                    <a:pt x="56" y="1344"/>
                    <a:pt x="93" y="1386"/>
                    <a:pt x="116" y="1423"/>
                  </a:cubicBezTo>
                  <a:cubicBezTo>
                    <a:pt x="980" y="1076"/>
                    <a:pt x="1479" y="443"/>
                    <a:pt x="1479" y="443"/>
                  </a:cubicBezTo>
                  <a:cubicBezTo>
                    <a:pt x="1594" y="305"/>
                    <a:pt x="1576" y="152"/>
                    <a:pt x="1502" y="74"/>
                  </a:cubicBezTo>
                  <a:cubicBezTo>
                    <a:pt x="1461" y="35"/>
                    <a:pt x="1411" y="1"/>
                    <a:pt x="1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7"/>
            <p:cNvSpPr/>
            <p:nvPr/>
          </p:nvSpPr>
          <p:spPr>
            <a:xfrm>
              <a:off x="6648394" y="3189287"/>
              <a:ext cx="7865" cy="6789"/>
            </a:xfrm>
            <a:custGeom>
              <a:avLst/>
              <a:gdLst/>
              <a:ahLst/>
              <a:cxnLst/>
              <a:rect l="l" t="t" r="r" b="b"/>
              <a:pathLst>
                <a:path w="61" h="56" extrusionOk="0">
                  <a:moveTo>
                    <a:pt x="0" y="0"/>
                  </a:moveTo>
                  <a:lnTo>
                    <a:pt x="0" y="19"/>
                  </a:lnTo>
                  <a:lnTo>
                    <a:pt x="19" y="19"/>
                  </a:lnTo>
                  <a:cubicBezTo>
                    <a:pt x="37" y="37"/>
                    <a:pt x="37" y="37"/>
                    <a:pt x="60" y="55"/>
                  </a:cubicBezTo>
                  <a:cubicBezTo>
                    <a:pt x="37" y="37"/>
                    <a:pt x="37" y="37"/>
                    <a:pt x="37" y="19"/>
                  </a:cubicBezTo>
                  <a:cubicBezTo>
                    <a:pt x="19" y="19"/>
                    <a:pt x="19" y="0"/>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7"/>
            <p:cNvSpPr/>
            <p:nvPr/>
          </p:nvSpPr>
          <p:spPr>
            <a:xfrm>
              <a:off x="6641174" y="3145037"/>
              <a:ext cx="12120" cy="46554"/>
            </a:xfrm>
            <a:custGeom>
              <a:avLst/>
              <a:gdLst/>
              <a:ahLst/>
              <a:cxnLst/>
              <a:rect l="l" t="t" r="r" b="b"/>
              <a:pathLst>
                <a:path w="94" h="384" extrusionOk="0">
                  <a:moveTo>
                    <a:pt x="38" y="0"/>
                  </a:moveTo>
                  <a:cubicBezTo>
                    <a:pt x="19" y="0"/>
                    <a:pt x="19" y="18"/>
                    <a:pt x="1" y="37"/>
                  </a:cubicBezTo>
                  <a:lnTo>
                    <a:pt x="1" y="116"/>
                  </a:lnTo>
                  <a:lnTo>
                    <a:pt x="1" y="189"/>
                  </a:lnTo>
                  <a:cubicBezTo>
                    <a:pt x="1" y="231"/>
                    <a:pt x="1" y="250"/>
                    <a:pt x="19" y="286"/>
                  </a:cubicBezTo>
                  <a:lnTo>
                    <a:pt x="19" y="328"/>
                  </a:lnTo>
                  <a:cubicBezTo>
                    <a:pt x="19" y="347"/>
                    <a:pt x="19" y="347"/>
                    <a:pt x="38" y="365"/>
                  </a:cubicBezTo>
                  <a:cubicBezTo>
                    <a:pt x="38" y="365"/>
                    <a:pt x="38" y="384"/>
                    <a:pt x="56" y="384"/>
                  </a:cubicBezTo>
                  <a:cubicBezTo>
                    <a:pt x="75" y="384"/>
                    <a:pt x="75" y="384"/>
                    <a:pt x="75" y="365"/>
                  </a:cubicBezTo>
                  <a:lnTo>
                    <a:pt x="93" y="365"/>
                  </a:lnTo>
                  <a:lnTo>
                    <a:pt x="93" y="328"/>
                  </a:lnTo>
                  <a:lnTo>
                    <a:pt x="93" y="268"/>
                  </a:lnTo>
                  <a:lnTo>
                    <a:pt x="93" y="189"/>
                  </a:lnTo>
                  <a:cubicBezTo>
                    <a:pt x="75" y="171"/>
                    <a:pt x="75" y="134"/>
                    <a:pt x="75" y="116"/>
                  </a:cubicBezTo>
                  <a:cubicBezTo>
                    <a:pt x="75" y="74"/>
                    <a:pt x="56" y="55"/>
                    <a:pt x="56" y="18"/>
                  </a:cubicBezTo>
                  <a:lnTo>
                    <a:pt x="38" y="0"/>
                  </a:ln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7"/>
            <p:cNvSpPr/>
            <p:nvPr/>
          </p:nvSpPr>
          <p:spPr>
            <a:xfrm>
              <a:off x="6569100" y="3074963"/>
              <a:ext cx="89481" cy="86925"/>
            </a:xfrm>
            <a:custGeom>
              <a:avLst/>
              <a:gdLst/>
              <a:ahLst/>
              <a:cxnLst/>
              <a:rect l="l" t="t" r="r" b="b"/>
              <a:pathLst>
                <a:path w="694" h="717" extrusionOk="0">
                  <a:moveTo>
                    <a:pt x="19" y="0"/>
                  </a:moveTo>
                  <a:cubicBezTo>
                    <a:pt x="19" y="19"/>
                    <a:pt x="1" y="37"/>
                    <a:pt x="19" y="37"/>
                  </a:cubicBezTo>
                  <a:lnTo>
                    <a:pt x="19" y="56"/>
                  </a:lnTo>
                  <a:lnTo>
                    <a:pt x="38" y="56"/>
                  </a:lnTo>
                  <a:lnTo>
                    <a:pt x="38" y="74"/>
                  </a:lnTo>
                  <a:cubicBezTo>
                    <a:pt x="56" y="74"/>
                    <a:pt x="56" y="74"/>
                    <a:pt x="56" y="97"/>
                  </a:cubicBezTo>
                  <a:cubicBezTo>
                    <a:pt x="75" y="97"/>
                    <a:pt x="98" y="116"/>
                    <a:pt x="116" y="134"/>
                  </a:cubicBezTo>
                  <a:cubicBezTo>
                    <a:pt x="153" y="153"/>
                    <a:pt x="190" y="171"/>
                    <a:pt x="232" y="171"/>
                  </a:cubicBezTo>
                  <a:cubicBezTo>
                    <a:pt x="287" y="213"/>
                    <a:pt x="366" y="213"/>
                    <a:pt x="421" y="231"/>
                  </a:cubicBezTo>
                  <a:lnTo>
                    <a:pt x="444" y="250"/>
                  </a:lnTo>
                  <a:cubicBezTo>
                    <a:pt x="444" y="268"/>
                    <a:pt x="444" y="287"/>
                    <a:pt x="463" y="305"/>
                  </a:cubicBezTo>
                  <a:cubicBezTo>
                    <a:pt x="463" y="347"/>
                    <a:pt x="481" y="384"/>
                    <a:pt x="481" y="421"/>
                  </a:cubicBezTo>
                  <a:cubicBezTo>
                    <a:pt x="500" y="444"/>
                    <a:pt x="500" y="481"/>
                    <a:pt x="500" y="518"/>
                  </a:cubicBezTo>
                  <a:lnTo>
                    <a:pt x="500" y="633"/>
                  </a:lnTo>
                  <a:lnTo>
                    <a:pt x="518" y="633"/>
                  </a:lnTo>
                  <a:lnTo>
                    <a:pt x="518" y="652"/>
                  </a:lnTo>
                  <a:cubicBezTo>
                    <a:pt x="518" y="686"/>
                    <a:pt x="546" y="717"/>
                    <a:pt x="587" y="717"/>
                  </a:cubicBezTo>
                  <a:cubicBezTo>
                    <a:pt x="596" y="717"/>
                    <a:pt x="605" y="715"/>
                    <a:pt x="615" y="712"/>
                  </a:cubicBezTo>
                  <a:cubicBezTo>
                    <a:pt x="652" y="712"/>
                    <a:pt x="694" y="675"/>
                    <a:pt x="675" y="615"/>
                  </a:cubicBezTo>
                  <a:cubicBezTo>
                    <a:pt x="675" y="578"/>
                    <a:pt x="675" y="536"/>
                    <a:pt x="652" y="499"/>
                  </a:cubicBezTo>
                  <a:cubicBezTo>
                    <a:pt x="634" y="462"/>
                    <a:pt x="634" y="421"/>
                    <a:pt x="615" y="384"/>
                  </a:cubicBezTo>
                  <a:cubicBezTo>
                    <a:pt x="597" y="347"/>
                    <a:pt x="597" y="305"/>
                    <a:pt x="578" y="268"/>
                  </a:cubicBezTo>
                  <a:cubicBezTo>
                    <a:pt x="560" y="250"/>
                    <a:pt x="560" y="231"/>
                    <a:pt x="537" y="213"/>
                  </a:cubicBezTo>
                  <a:lnTo>
                    <a:pt x="537" y="171"/>
                  </a:lnTo>
                  <a:lnTo>
                    <a:pt x="518" y="153"/>
                  </a:lnTo>
                  <a:lnTo>
                    <a:pt x="518" y="134"/>
                  </a:lnTo>
                  <a:cubicBezTo>
                    <a:pt x="500" y="134"/>
                    <a:pt x="481" y="116"/>
                    <a:pt x="463" y="116"/>
                  </a:cubicBezTo>
                  <a:cubicBezTo>
                    <a:pt x="403" y="116"/>
                    <a:pt x="329" y="116"/>
                    <a:pt x="250" y="97"/>
                  </a:cubicBezTo>
                  <a:cubicBezTo>
                    <a:pt x="213" y="97"/>
                    <a:pt x="172" y="74"/>
                    <a:pt x="153" y="56"/>
                  </a:cubicBezTo>
                  <a:cubicBezTo>
                    <a:pt x="135" y="56"/>
                    <a:pt x="116" y="56"/>
                    <a:pt x="98" y="37"/>
                  </a:cubicBezTo>
                  <a:lnTo>
                    <a:pt x="75" y="19"/>
                  </a:lnTo>
                  <a:lnTo>
                    <a:pt x="56" y="19"/>
                  </a:lnTo>
                  <a:lnTo>
                    <a:pt x="5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7"/>
            <p:cNvSpPr/>
            <p:nvPr/>
          </p:nvSpPr>
          <p:spPr>
            <a:xfrm>
              <a:off x="6462471" y="2976884"/>
              <a:ext cx="143763" cy="118932"/>
            </a:xfrm>
            <a:custGeom>
              <a:avLst/>
              <a:gdLst/>
              <a:ahLst/>
              <a:cxnLst/>
              <a:rect l="l" t="t" r="r" b="b"/>
              <a:pathLst>
                <a:path w="1115" h="981" extrusionOk="0">
                  <a:moveTo>
                    <a:pt x="481" y="1"/>
                  </a:moveTo>
                  <a:cubicBezTo>
                    <a:pt x="463" y="1"/>
                    <a:pt x="440" y="1"/>
                    <a:pt x="421" y="19"/>
                  </a:cubicBezTo>
                  <a:lnTo>
                    <a:pt x="366" y="19"/>
                  </a:lnTo>
                  <a:cubicBezTo>
                    <a:pt x="347" y="38"/>
                    <a:pt x="324" y="38"/>
                    <a:pt x="306" y="38"/>
                  </a:cubicBezTo>
                  <a:cubicBezTo>
                    <a:pt x="287" y="38"/>
                    <a:pt x="269" y="56"/>
                    <a:pt x="250" y="56"/>
                  </a:cubicBezTo>
                  <a:cubicBezTo>
                    <a:pt x="232" y="75"/>
                    <a:pt x="232" y="75"/>
                    <a:pt x="209" y="98"/>
                  </a:cubicBezTo>
                  <a:cubicBezTo>
                    <a:pt x="190" y="116"/>
                    <a:pt x="172" y="116"/>
                    <a:pt x="153" y="135"/>
                  </a:cubicBezTo>
                  <a:cubicBezTo>
                    <a:pt x="135" y="135"/>
                    <a:pt x="135" y="153"/>
                    <a:pt x="116" y="172"/>
                  </a:cubicBezTo>
                  <a:cubicBezTo>
                    <a:pt x="93" y="190"/>
                    <a:pt x="75" y="190"/>
                    <a:pt x="75" y="213"/>
                  </a:cubicBezTo>
                  <a:cubicBezTo>
                    <a:pt x="56" y="232"/>
                    <a:pt x="56" y="250"/>
                    <a:pt x="38" y="269"/>
                  </a:cubicBezTo>
                  <a:cubicBezTo>
                    <a:pt x="38" y="287"/>
                    <a:pt x="19" y="306"/>
                    <a:pt x="19" y="329"/>
                  </a:cubicBezTo>
                  <a:cubicBezTo>
                    <a:pt x="1" y="329"/>
                    <a:pt x="1" y="366"/>
                    <a:pt x="1" y="384"/>
                  </a:cubicBezTo>
                  <a:lnTo>
                    <a:pt x="1" y="444"/>
                  </a:lnTo>
                  <a:lnTo>
                    <a:pt x="1" y="500"/>
                  </a:lnTo>
                  <a:lnTo>
                    <a:pt x="1" y="560"/>
                  </a:lnTo>
                  <a:cubicBezTo>
                    <a:pt x="1" y="578"/>
                    <a:pt x="19" y="597"/>
                    <a:pt x="19" y="615"/>
                  </a:cubicBezTo>
                  <a:cubicBezTo>
                    <a:pt x="38" y="634"/>
                    <a:pt x="38" y="652"/>
                    <a:pt x="56" y="675"/>
                  </a:cubicBezTo>
                  <a:cubicBezTo>
                    <a:pt x="56" y="694"/>
                    <a:pt x="75" y="694"/>
                    <a:pt x="75" y="712"/>
                  </a:cubicBezTo>
                  <a:cubicBezTo>
                    <a:pt x="93" y="731"/>
                    <a:pt x="93" y="749"/>
                    <a:pt x="116" y="768"/>
                  </a:cubicBezTo>
                  <a:cubicBezTo>
                    <a:pt x="135" y="791"/>
                    <a:pt x="135" y="791"/>
                    <a:pt x="153" y="809"/>
                  </a:cubicBezTo>
                  <a:cubicBezTo>
                    <a:pt x="172" y="828"/>
                    <a:pt x="190" y="828"/>
                    <a:pt x="209" y="846"/>
                  </a:cubicBezTo>
                  <a:cubicBezTo>
                    <a:pt x="232" y="865"/>
                    <a:pt x="232" y="865"/>
                    <a:pt x="250" y="883"/>
                  </a:cubicBezTo>
                  <a:cubicBezTo>
                    <a:pt x="269" y="883"/>
                    <a:pt x="287" y="906"/>
                    <a:pt x="306" y="906"/>
                  </a:cubicBezTo>
                  <a:cubicBezTo>
                    <a:pt x="324" y="925"/>
                    <a:pt x="347" y="925"/>
                    <a:pt x="366" y="943"/>
                  </a:cubicBezTo>
                  <a:cubicBezTo>
                    <a:pt x="384" y="943"/>
                    <a:pt x="403" y="943"/>
                    <a:pt x="421" y="962"/>
                  </a:cubicBezTo>
                  <a:cubicBezTo>
                    <a:pt x="440" y="962"/>
                    <a:pt x="463" y="962"/>
                    <a:pt x="481" y="980"/>
                  </a:cubicBezTo>
                  <a:lnTo>
                    <a:pt x="731" y="980"/>
                  </a:lnTo>
                  <a:cubicBezTo>
                    <a:pt x="749" y="962"/>
                    <a:pt x="768" y="962"/>
                    <a:pt x="786" y="943"/>
                  </a:cubicBezTo>
                  <a:lnTo>
                    <a:pt x="828" y="943"/>
                  </a:lnTo>
                  <a:lnTo>
                    <a:pt x="846" y="925"/>
                  </a:lnTo>
                  <a:cubicBezTo>
                    <a:pt x="865" y="925"/>
                    <a:pt x="883" y="906"/>
                    <a:pt x="902" y="906"/>
                  </a:cubicBezTo>
                  <a:cubicBezTo>
                    <a:pt x="902" y="883"/>
                    <a:pt x="925" y="865"/>
                    <a:pt x="943" y="846"/>
                  </a:cubicBezTo>
                  <a:cubicBezTo>
                    <a:pt x="962" y="846"/>
                    <a:pt x="962" y="828"/>
                    <a:pt x="980" y="828"/>
                  </a:cubicBezTo>
                  <a:lnTo>
                    <a:pt x="999" y="809"/>
                  </a:lnTo>
                  <a:cubicBezTo>
                    <a:pt x="999" y="809"/>
                    <a:pt x="1017" y="791"/>
                    <a:pt x="1040" y="768"/>
                  </a:cubicBezTo>
                  <a:lnTo>
                    <a:pt x="1040" y="749"/>
                  </a:lnTo>
                  <a:cubicBezTo>
                    <a:pt x="1059" y="731"/>
                    <a:pt x="1059" y="731"/>
                    <a:pt x="1059" y="712"/>
                  </a:cubicBezTo>
                  <a:cubicBezTo>
                    <a:pt x="1077" y="694"/>
                    <a:pt x="1077" y="675"/>
                    <a:pt x="1077" y="652"/>
                  </a:cubicBezTo>
                  <a:cubicBezTo>
                    <a:pt x="1096" y="634"/>
                    <a:pt x="1096" y="615"/>
                    <a:pt x="1114" y="597"/>
                  </a:cubicBezTo>
                  <a:cubicBezTo>
                    <a:pt x="1114" y="578"/>
                    <a:pt x="1096" y="560"/>
                    <a:pt x="1096" y="537"/>
                  </a:cubicBezTo>
                  <a:cubicBezTo>
                    <a:pt x="1114" y="518"/>
                    <a:pt x="1114" y="500"/>
                    <a:pt x="1096" y="481"/>
                  </a:cubicBezTo>
                  <a:cubicBezTo>
                    <a:pt x="1096" y="463"/>
                    <a:pt x="1114" y="421"/>
                    <a:pt x="1096" y="403"/>
                  </a:cubicBezTo>
                  <a:cubicBezTo>
                    <a:pt x="1096" y="384"/>
                    <a:pt x="1077" y="366"/>
                    <a:pt x="1077" y="347"/>
                  </a:cubicBezTo>
                  <a:lnTo>
                    <a:pt x="1077" y="329"/>
                  </a:lnTo>
                  <a:cubicBezTo>
                    <a:pt x="1077" y="306"/>
                    <a:pt x="1059" y="306"/>
                    <a:pt x="1059" y="287"/>
                  </a:cubicBezTo>
                  <a:cubicBezTo>
                    <a:pt x="1059" y="269"/>
                    <a:pt x="1040" y="250"/>
                    <a:pt x="1040" y="232"/>
                  </a:cubicBezTo>
                  <a:cubicBezTo>
                    <a:pt x="1017" y="213"/>
                    <a:pt x="999" y="213"/>
                    <a:pt x="980" y="190"/>
                  </a:cubicBezTo>
                  <a:cubicBezTo>
                    <a:pt x="980" y="172"/>
                    <a:pt x="962" y="172"/>
                    <a:pt x="943" y="153"/>
                  </a:cubicBezTo>
                  <a:cubicBezTo>
                    <a:pt x="925" y="135"/>
                    <a:pt x="902" y="116"/>
                    <a:pt x="902" y="116"/>
                  </a:cubicBezTo>
                  <a:cubicBezTo>
                    <a:pt x="883" y="98"/>
                    <a:pt x="865" y="98"/>
                    <a:pt x="846" y="75"/>
                  </a:cubicBezTo>
                  <a:cubicBezTo>
                    <a:pt x="828" y="75"/>
                    <a:pt x="809" y="56"/>
                    <a:pt x="786" y="38"/>
                  </a:cubicBezTo>
                  <a:cubicBezTo>
                    <a:pt x="768" y="38"/>
                    <a:pt x="749" y="19"/>
                    <a:pt x="731" y="19"/>
                  </a:cubicBezTo>
                  <a:cubicBezTo>
                    <a:pt x="712" y="19"/>
                    <a:pt x="694" y="19"/>
                    <a:pt x="67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7"/>
            <p:cNvSpPr/>
            <p:nvPr/>
          </p:nvSpPr>
          <p:spPr>
            <a:xfrm>
              <a:off x="6524488" y="2999919"/>
              <a:ext cx="12636" cy="9578"/>
            </a:xfrm>
            <a:custGeom>
              <a:avLst/>
              <a:gdLst/>
              <a:ahLst/>
              <a:cxnLst/>
              <a:rect l="l" t="t" r="r" b="b"/>
              <a:pathLst>
                <a:path w="98" h="79" extrusionOk="0">
                  <a:moveTo>
                    <a:pt x="97" y="23"/>
                  </a:moveTo>
                  <a:cubicBezTo>
                    <a:pt x="56" y="23"/>
                    <a:pt x="37" y="42"/>
                    <a:pt x="19" y="60"/>
                  </a:cubicBezTo>
                  <a:cubicBezTo>
                    <a:pt x="37" y="42"/>
                    <a:pt x="56" y="42"/>
                    <a:pt x="97" y="23"/>
                  </a:cubicBezTo>
                  <a:close/>
                  <a:moveTo>
                    <a:pt x="0" y="0"/>
                  </a:moveTo>
                  <a:lnTo>
                    <a:pt x="0" y="60"/>
                  </a:lnTo>
                  <a:lnTo>
                    <a:pt x="19" y="79"/>
                  </a:lnTo>
                  <a:lnTo>
                    <a:pt x="19" y="60"/>
                  </a:lnTo>
                  <a:cubicBezTo>
                    <a:pt x="19" y="42"/>
                    <a:pt x="0" y="23"/>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7"/>
            <p:cNvSpPr/>
            <p:nvPr/>
          </p:nvSpPr>
          <p:spPr>
            <a:xfrm>
              <a:off x="6559043" y="3030712"/>
              <a:ext cx="7865" cy="11275"/>
            </a:xfrm>
            <a:custGeom>
              <a:avLst/>
              <a:gdLst/>
              <a:ahLst/>
              <a:cxnLst/>
              <a:rect l="l" t="t" r="r" b="b"/>
              <a:pathLst>
                <a:path w="61" h="93" extrusionOk="0">
                  <a:moveTo>
                    <a:pt x="0" y="0"/>
                  </a:moveTo>
                  <a:lnTo>
                    <a:pt x="0" y="37"/>
                  </a:lnTo>
                  <a:cubicBezTo>
                    <a:pt x="19" y="19"/>
                    <a:pt x="19" y="0"/>
                    <a:pt x="0" y="0"/>
                  </a:cubicBezTo>
                  <a:close/>
                  <a:moveTo>
                    <a:pt x="37" y="37"/>
                  </a:moveTo>
                  <a:lnTo>
                    <a:pt x="37" y="56"/>
                  </a:lnTo>
                  <a:lnTo>
                    <a:pt x="37" y="93"/>
                  </a:lnTo>
                  <a:cubicBezTo>
                    <a:pt x="37" y="74"/>
                    <a:pt x="37" y="74"/>
                    <a:pt x="60" y="56"/>
                  </a:cubicBezTo>
                  <a:lnTo>
                    <a:pt x="60" y="37"/>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7"/>
            <p:cNvSpPr/>
            <p:nvPr/>
          </p:nvSpPr>
          <p:spPr>
            <a:xfrm>
              <a:off x="6581606" y="3044654"/>
              <a:ext cx="2579" cy="6910"/>
            </a:xfrm>
            <a:custGeom>
              <a:avLst/>
              <a:gdLst/>
              <a:ahLst/>
              <a:cxnLst/>
              <a:rect l="l" t="t" r="r" b="b"/>
              <a:pathLst>
                <a:path w="20" h="57" extrusionOk="0">
                  <a:moveTo>
                    <a:pt x="1" y="1"/>
                  </a:moveTo>
                  <a:lnTo>
                    <a:pt x="1" y="19"/>
                  </a:lnTo>
                  <a:cubicBezTo>
                    <a:pt x="1" y="19"/>
                    <a:pt x="19" y="38"/>
                    <a:pt x="19" y="56"/>
                  </a:cubicBezTo>
                  <a:cubicBezTo>
                    <a:pt x="19" y="38"/>
                    <a:pt x="19" y="19"/>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7"/>
            <p:cNvSpPr/>
            <p:nvPr/>
          </p:nvSpPr>
          <p:spPr>
            <a:xfrm>
              <a:off x="6514303" y="3030712"/>
              <a:ext cx="10315" cy="2303"/>
            </a:xfrm>
            <a:custGeom>
              <a:avLst/>
              <a:gdLst/>
              <a:ahLst/>
              <a:cxnLst/>
              <a:rect l="l" t="t" r="r" b="b"/>
              <a:pathLst>
                <a:path w="80" h="19" extrusionOk="0">
                  <a:moveTo>
                    <a:pt x="38" y="19"/>
                  </a:moveTo>
                  <a:lnTo>
                    <a:pt x="19" y="19"/>
                  </a:lnTo>
                  <a:lnTo>
                    <a:pt x="1" y="0"/>
                  </a:lnTo>
                  <a:lnTo>
                    <a:pt x="19" y="19"/>
                  </a:lnTo>
                  <a:lnTo>
                    <a:pt x="19" y="19"/>
                  </a:lnTo>
                  <a:lnTo>
                    <a:pt x="38" y="19"/>
                  </a:lnTo>
                  <a:lnTo>
                    <a:pt x="79" y="19"/>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7"/>
            <p:cNvSpPr/>
            <p:nvPr/>
          </p:nvSpPr>
          <p:spPr>
            <a:xfrm>
              <a:off x="6534030" y="3055929"/>
              <a:ext cx="3094" cy="2910"/>
            </a:xfrm>
            <a:custGeom>
              <a:avLst/>
              <a:gdLst/>
              <a:ahLst/>
              <a:cxnLst/>
              <a:rect l="l" t="t" r="r" b="b"/>
              <a:pathLst>
                <a:path w="24" h="24" extrusionOk="0">
                  <a:moveTo>
                    <a:pt x="0" y="0"/>
                  </a:moveTo>
                  <a:lnTo>
                    <a:pt x="0" y="23"/>
                  </a:lnTo>
                  <a:cubicBezTo>
                    <a:pt x="23" y="23"/>
                    <a:pt x="23" y="23"/>
                    <a:pt x="2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7"/>
            <p:cNvSpPr/>
            <p:nvPr/>
          </p:nvSpPr>
          <p:spPr>
            <a:xfrm>
              <a:off x="6504246" y="2988644"/>
              <a:ext cx="5415" cy="6910"/>
            </a:xfrm>
            <a:custGeom>
              <a:avLst/>
              <a:gdLst/>
              <a:ahLst/>
              <a:cxnLst/>
              <a:rect l="l" t="t" r="r" b="b"/>
              <a:pathLst>
                <a:path w="42" h="57" extrusionOk="0">
                  <a:moveTo>
                    <a:pt x="42" y="1"/>
                  </a:moveTo>
                  <a:cubicBezTo>
                    <a:pt x="23" y="1"/>
                    <a:pt x="23" y="1"/>
                    <a:pt x="0" y="19"/>
                  </a:cubicBezTo>
                  <a:lnTo>
                    <a:pt x="23" y="19"/>
                  </a:lnTo>
                  <a:lnTo>
                    <a:pt x="23" y="38"/>
                  </a:lnTo>
                  <a:cubicBezTo>
                    <a:pt x="42" y="38"/>
                    <a:pt x="42" y="56"/>
                    <a:pt x="42" y="56"/>
                  </a:cubicBezTo>
                  <a:lnTo>
                    <a:pt x="42" y="38"/>
                  </a:lnTo>
                  <a:lnTo>
                    <a:pt x="42" y="19"/>
                  </a:lnTo>
                  <a:lnTo>
                    <a:pt x="42"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7"/>
            <p:cNvSpPr/>
            <p:nvPr/>
          </p:nvSpPr>
          <p:spPr>
            <a:xfrm>
              <a:off x="6541766" y="2990947"/>
              <a:ext cx="4900" cy="6789"/>
            </a:xfrm>
            <a:custGeom>
              <a:avLst/>
              <a:gdLst/>
              <a:ahLst/>
              <a:cxnLst/>
              <a:rect l="l" t="t" r="r" b="b"/>
              <a:pathLst>
                <a:path w="38" h="56" extrusionOk="0">
                  <a:moveTo>
                    <a:pt x="0" y="0"/>
                  </a:moveTo>
                  <a:lnTo>
                    <a:pt x="0" y="19"/>
                  </a:lnTo>
                  <a:lnTo>
                    <a:pt x="19" y="37"/>
                  </a:lnTo>
                  <a:lnTo>
                    <a:pt x="37" y="56"/>
                  </a:lnTo>
                  <a:cubicBezTo>
                    <a:pt x="37" y="37"/>
                    <a:pt x="19" y="37"/>
                    <a:pt x="19" y="19"/>
                  </a:cubicBezTo>
                  <a:lnTo>
                    <a:pt x="0"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7"/>
            <p:cNvSpPr/>
            <p:nvPr/>
          </p:nvSpPr>
          <p:spPr>
            <a:xfrm>
              <a:off x="6484519" y="3053626"/>
              <a:ext cx="4900" cy="5213"/>
            </a:xfrm>
            <a:custGeom>
              <a:avLst/>
              <a:gdLst/>
              <a:ahLst/>
              <a:cxnLst/>
              <a:rect l="l" t="t" r="r" b="b"/>
              <a:pathLst>
                <a:path w="38" h="43" extrusionOk="0">
                  <a:moveTo>
                    <a:pt x="1" y="1"/>
                  </a:moveTo>
                  <a:lnTo>
                    <a:pt x="1" y="19"/>
                  </a:lnTo>
                  <a:lnTo>
                    <a:pt x="1" y="42"/>
                  </a:lnTo>
                  <a:lnTo>
                    <a:pt x="19" y="42"/>
                  </a:lnTo>
                  <a:cubicBezTo>
                    <a:pt x="38" y="42"/>
                    <a:pt x="38" y="19"/>
                    <a:pt x="38" y="19"/>
                  </a:cubicBezTo>
                  <a:lnTo>
                    <a:pt x="19" y="19"/>
                  </a:lnTo>
                  <a:cubicBezTo>
                    <a:pt x="1" y="19"/>
                    <a:pt x="1" y="1"/>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7"/>
            <p:cNvSpPr/>
            <p:nvPr/>
          </p:nvSpPr>
          <p:spPr>
            <a:xfrm>
              <a:off x="6519073" y="3083934"/>
              <a:ext cx="15085" cy="5092"/>
            </a:xfrm>
            <a:custGeom>
              <a:avLst/>
              <a:gdLst/>
              <a:ahLst/>
              <a:cxnLst/>
              <a:rect l="l" t="t" r="r" b="b"/>
              <a:pathLst>
                <a:path w="117" h="42" extrusionOk="0">
                  <a:moveTo>
                    <a:pt x="1" y="0"/>
                  </a:moveTo>
                  <a:cubicBezTo>
                    <a:pt x="8" y="8"/>
                    <a:pt x="13" y="11"/>
                    <a:pt x="18" y="11"/>
                  </a:cubicBezTo>
                  <a:cubicBezTo>
                    <a:pt x="26" y="11"/>
                    <a:pt x="30" y="0"/>
                    <a:pt x="42" y="0"/>
                  </a:cubicBezTo>
                  <a:close/>
                  <a:moveTo>
                    <a:pt x="42" y="0"/>
                  </a:moveTo>
                  <a:lnTo>
                    <a:pt x="42" y="23"/>
                  </a:lnTo>
                  <a:lnTo>
                    <a:pt x="61" y="23"/>
                  </a:lnTo>
                  <a:lnTo>
                    <a:pt x="42" y="0"/>
                  </a:lnTo>
                  <a:close/>
                  <a:moveTo>
                    <a:pt x="116" y="0"/>
                  </a:moveTo>
                  <a:cubicBezTo>
                    <a:pt x="98" y="0"/>
                    <a:pt x="98" y="23"/>
                    <a:pt x="79" y="23"/>
                  </a:cubicBezTo>
                  <a:cubicBezTo>
                    <a:pt x="98" y="23"/>
                    <a:pt x="98" y="23"/>
                    <a:pt x="116" y="0"/>
                  </a:cubicBezTo>
                  <a:close/>
                  <a:moveTo>
                    <a:pt x="79" y="23"/>
                  </a:moveTo>
                  <a:lnTo>
                    <a:pt x="61" y="42"/>
                  </a:lnTo>
                  <a:lnTo>
                    <a:pt x="79" y="42"/>
                  </a:lnTo>
                  <a:lnTo>
                    <a:pt x="79" y="23"/>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7"/>
            <p:cNvSpPr/>
            <p:nvPr/>
          </p:nvSpPr>
          <p:spPr>
            <a:xfrm>
              <a:off x="6576320" y="3069871"/>
              <a:ext cx="10186" cy="7395"/>
            </a:xfrm>
            <a:custGeom>
              <a:avLst/>
              <a:gdLst/>
              <a:ahLst/>
              <a:cxnLst/>
              <a:rect l="l" t="t" r="r" b="b"/>
              <a:pathLst>
                <a:path w="79" h="61" extrusionOk="0">
                  <a:moveTo>
                    <a:pt x="60" y="1"/>
                  </a:moveTo>
                  <a:lnTo>
                    <a:pt x="60" y="24"/>
                  </a:lnTo>
                  <a:lnTo>
                    <a:pt x="79" y="24"/>
                  </a:lnTo>
                  <a:lnTo>
                    <a:pt x="79" y="1"/>
                  </a:lnTo>
                  <a:close/>
                  <a:moveTo>
                    <a:pt x="0" y="42"/>
                  </a:moveTo>
                  <a:cubicBezTo>
                    <a:pt x="19" y="42"/>
                    <a:pt x="19" y="61"/>
                    <a:pt x="42" y="61"/>
                  </a:cubicBezTo>
                  <a:cubicBezTo>
                    <a:pt x="42" y="42"/>
                    <a:pt x="19" y="42"/>
                    <a:pt x="0" y="42"/>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7"/>
            <p:cNvSpPr/>
            <p:nvPr/>
          </p:nvSpPr>
          <p:spPr>
            <a:xfrm>
              <a:off x="6556593" y="2889474"/>
              <a:ext cx="245621" cy="130449"/>
            </a:xfrm>
            <a:custGeom>
              <a:avLst/>
              <a:gdLst/>
              <a:ahLst/>
              <a:cxnLst/>
              <a:rect l="l" t="t" r="r" b="b"/>
              <a:pathLst>
                <a:path w="1905" h="1076" extrusionOk="0">
                  <a:moveTo>
                    <a:pt x="1515" y="0"/>
                  </a:moveTo>
                  <a:cubicBezTo>
                    <a:pt x="1467" y="0"/>
                    <a:pt x="1413" y="3"/>
                    <a:pt x="1350" y="10"/>
                  </a:cubicBezTo>
                  <a:cubicBezTo>
                    <a:pt x="481" y="103"/>
                    <a:pt x="1" y="819"/>
                    <a:pt x="1" y="819"/>
                  </a:cubicBezTo>
                  <a:cubicBezTo>
                    <a:pt x="38" y="819"/>
                    <a:pt x="56" y="837"/>
                    <a:pt x="79" y="856"/>
                  </a:cubicBezTo>
                  <a:lnTo>
                    <a:pt x="79" y="893"/>
                  </a:lnTo>
                  <a:lnTo>
                    <a:pt x="98" y="911"/>
                  </a:lnTo>
                  <a:cubicBezTo>
                    <a:pt x="98" y="990"/>
                    <a:pt x="56" y="1068"/>
                    <a:pt x="56" y="1068"/>
                  </a:cubicBezTo>
                  <a:cubicBezTo>
                    <a:pt x="56" y="1068"/>
                    <a:pt x="222" y="1075"/>
                    <a:pt x="434" y="1075"/>
                  </a:cubicBezTo>
                  <a:cubicBezTo>
                    <a:pt x="712" y="1075"/>
                    <a:pt x="1069" y="1063"/>
                    <a:pt x="1234" y="1008"/>
                  </a:cubicBezTo>
                  <a:cubicBezTo>
                    <a:pt x="1405" y="971"/>
                    <a:pt x="1636" y="819"/>
                    <a:pt x="1715" y="643"/>
                  </a:cubicBezTo>
                  <a:cubicBezTo>
                    <a:pt x="1733" y="606"/>
                    <a:pt x="1733" y="546"/>
                    <a:pt x="1715" y="491"/>
                  </a:cubicBezTo>
                  <a:lnTo>
                    <a:pt x="1733" y="491"/>
                  </a:lnTo>
                  <a:cubicBezTo>
                    <a:pt x="1733" y="491"/>
                    <a:pt x="1752" y="491"/>
                    <a:pt x="1752" y="472"/>
                  </a:cubicBezTo>
                  <a:lnTo>
                    <a:pt x="1770" y="449"/>
                  </a:lnTo>
                  <a:cubicBezTo>
                    <a:pt x="1789" y="449"/>
                    <a:pt x="1789" y="449"/>
                    <a:pt x="1812" y="431"/>
                  </a:cubicBezTo>
                  <a:cubicBezTo>
                    <a:pt x="1886" y="357"/>
                    <a:pt x="1904" y="241"/>
                    <a:pt x="1867" y="163"/>
                  </a:cubicBezTo>
                  <a:cubicBezTo>
                    <a:pt x="1821" y="82"/>
                    <a:pt x="1758" y="0"/>
                    <a:pt x="151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7"/>
            <p:cNvSpPr/>
            <p:nvPr/>
          </p:nvSpPr>
          <p:spPr>
            <a:xfrm>
              <a:off x="6556593" y="2889474"/>
              <a:ext cx="245621" cy="110566"/>
            </a:xfrm>
            <a:custGeom>
              <a:avLst/>
              <a:gdLst/>
              <a:ahLst/>
              <a:cxnLst/>
              <a:rect l="l" t="t" r="r" b="b"/>
              <a:pathLst>
                <a:path w="1905" h="912" extrusionOk="0">
                  <a:moveTo>
                    <a:pt x="1515" y="0"/>
                  </a:moveTo>
                  <a:cubicBezTo>
                    <a:pt x="1467" y="0"/>
                    <a:pt x="1413" y="3"/>
                    <a:pt x="1350" y="10"/>
                  </a:cubicBezTo>
                  <a:cubicBezTo>
                    <a:pt x="481" y="103"/>
                    <a:pt x="1" y="819"/>
                    <a:pt x="1" y="819"/>
                  </a:cubicBezTo>
                  <a:cubicBezTo>
                    <a:pt x="38" y="819"/>
                    <a:pt x="56" y="837"/>
                    <a:pt x="79" y="856"/>
                  </a:cubicBezTo>
                  <a:cubicBezTo>
                    <a:pt x="79" y="874"/>
                    <a:pt x="79" y="893"/>
                    <a:pt x="98" y="911"/>
                  </a:cubicBezTo>
                  <a:cubicBezTo>
                    <a:pt x="1022" y="911"/>
                    <a:pt x="1715" y="491"/>
                    <a:pt x="1715" y="491"/>
                  </a:cubicBezTo>
                  <a:lnTo>
                    <a:pt x="1733" y="491"/>
                  </a:lnTo>
                  <a:cubicBezTo>
                    <a:pt x="1752" y="472"/>
                    <a:pt x="1789" y="449"/>
                    <a:pt x="1812" y="431"/>
                  </a:cubicBezTo>
                  <a:cubicBezTo>
                    <a:pt x="1886" y="357"/>
                    <a:pt x="1904" y="241"/>
                    <a:pt x="1867" y="163"/>
                  </a:cubicBezTo>
                  <a:cubicBezTo>
                    <a:pt x="1821" y="82"/>
                    <a:pt x="1758" y="0"/>
                    <a:pt x="15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7"/>
            <p:cNvSpPr/>
            <p:nvPr/>
          </p:nvSpPr>
          <p:spPr>
            <a:xfrm>
              <a:off x="6405353" y="2967428"/>
              <a:ext cx="49511" cy="23641"/>
            </a:xfrm>
            <a:custGeom>
              <a:avLst/>
              <a:gdLst/>
              <a:ahLst/>
              <a:cxnLst/>
              <a:rect l="l" t="t" r="r" b="b"/>
              <a:pathLst>
                <a:path w="384" h="195" extrusionOk="0">
                  <a:moveTo>
                    <a:pt x="0" y="0"/>
                  </a:moveTo>
                  <a:lnTo>
                    <a:pt x="0" y="19"/>
                  </a:lnTo>
                  <a:lnTo>
                    <a:pt x="0" y="37"/>
                  </a:lnTo>
                  <a:lnTo>
                    <a:pt x="19" y="60"/>
                  </a:lnTo>
                  <a:lnTo>
                    <a:pt x="37" y="79"/>
                  </a:lnTo>
                  <a:cubicBezTo>
                    <a:pt x="74" y="60"/>
                    <a:pt x="116" y="60"/>
                    <a:pt x="153" y="60"/>
                  </a:cubicBezTo>
                  <a:lnTo>
                    <a:pt x="189" y="60"/>
                  </a:lnTo>
                  <a:cubicBezTo>
                    <a:pt x="213" y="60"/>
                    <a:pt x="231" y="79"/>
                    <a:pt x="250" y="79"/>
                  </a:cubicBezTo>
                  <a:cubicBezTo>
                    <a:pt x="268" y="79"/>
                    <a:pt x="268" y="97"/>
                    <a:pt x="287" y="97"/>
                  </a:cubicBezTo>
                  <a:cubicBezTo>
                    <a:pt x="287" y="116"/>
                    <a:pt x="305" y="116"/>
                    <a:pt x="305" y="134"/>
                  </a:cubicBezTo>
                  <a:cubicBezTo>
                    <a:pt x="328" y="134"/>
                    <a:pt x="328" y="153"/>
                    <a:pt x="347" y="153"/>
                  </a:cubicBezTo>
                  <a:cubicBezTo>
                    <a:pt x="347" y="134"/>
                    <a:pt x="328" y="116"/>
                    <a:pt x="328" y="116"/>
                  </a:cubicBezTo>
                  <a:cubicBezTo>
                    <a:pt x="305" y="97"/>
                    <a:pt x="287" y="79"/>
                    <a:pt x="268" y="60"/>
                  </a:cubicBezTo>
                  <a:lnTo>
                    <a:pt x="250" y="60"/>
                  </a:lnTo>
                  <a:cubicBezTo>
                    <a:pt x="250" y="60"/>
                    <a:pt x="231" y="60"/>
                    <a:pt x="213" y="37"/>
                  </a:cubicBezTo>
                  <a:lnTo>
                    <a:pt x="97" y="37"/>
                  </a:lnTo>
                  <a:cubicBezTo>
                    <a:pt x="74" y="37"/>
                    <a:pt x="55" y="37"/>
                    <a:pt x="37" y="60"/>
                  </a:cubicBezTo>
                  <a:lnTo>
                    <a:pt x="37" y="37"/>
                  </a:lnTo>
                  <a:lnTo>
                    <a:pt x="19" y="37"/>
                  </a:lnTo>
                  <a:lnTo>
                    <a:pt x="19" y="19"/>
                  </a:lnTo>
                  <a:lnTo>
                    <a:pt x="19" y="0"/>
                  </a:lnTo>
                  <a:close/>
                  <a:moveTo>
                    <a:pt x="347" y="153"/>
                  </a:moveTo>
                  <a:cubicBezTo>
                    <a:pt x="347" y="176"/>
                    <a:pt x="347" y="176"/>
                    <a:pt x="365" y="194"/>
                  </a:cubicBezTo>
                  <a:lnTo>
                    <a:pt x="384" y="194"/>
                  </a:lnTo>
                  <a:lnTo>
                    <a:pt x="384" y="176"/>
                  </a:lnTo>
                  <a:cubicBezTo>
                    <a:pt x="365" y="176"/>
                    <a:pt x="365" y="153"/>
                    <a:pt x="347" y="153"/>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7"/>
            <p:cNvSpPr/>
            <p:nvPr/>
          </p:nvSpPr>
          <p:spPr>
            <a:xfrm>
              <a:off x="6410124" y="2980521"/>
              <a:ext cx="91802" cy="75529"/>
            </a:xfrm>
            <a:custGeom>
              <a:avLst/>
              <a:gdLst/>
              <a:ahLst/>
              <a:cxnLst/>
              <a:rect l="l" t="t" r="r" b="b"/>
              <a:pathLst>
                <a:path w="712" h="623" extrusionOk="0">
                  <a:moveTo>
                    <a:pt x="455" y="1"/>
                  </a:moveTo>
                  <a:cubicBezTo>
                    <a:pt x="400" y="1"/>
                    <a:pt x="342" y="14"/>
                    <a:pt x="291" y="45"/>
                  </a:cubicBezTo>
                  <a:cubicBezTo>
                    <a:pt x="152" y="142"/>
                    <a:pt x="0" y="414"/>
                    <a:pt x="37" y="530"/>
                  </a:cubicBezTo>
                  <a:lnTo>
                    <a:pt x="37" y="548"/>
                  </a:lnTo>
                  <a:cubicBezTo>
                    <a:pt x="79" y="604"/>
                    <a:pt x="152" y="622"/>
                    <a:pt x="250" y="622"/>
                  </a:cubicBezTo>
                  <a:cubicBezTo>
                    <a:pt x="365" y="604"/>
                    <a:pt x="481" y="585"/>
                    <a:pt x="559" y="530"/>
                  </a:cubicBezTo>
                  <a:cubicBezTo>
                    <a:pt x="596" y="507"/>
                    <a:pt x="615" y="470"/>
                    <a:pt x="656" y="433"/>
                  </a:cubicBezTo>
                  <a:cubicBezTo>
                    <a:pt x="712" y="336"/>
                    <a:pt x="712" y="220"/>
                    <a:pt x="656" y="123"/>
                  </a:cubicBezTo>
                  <a:cubicBezTo>
                    <a:pt x="638" y="86"/>
                    <a:pt x="615" y="45"/>
                    <a:pt x="578" y="26"/>
                  </a:cubicBezTo>
                  <a:cubicBezTo>
                    <a:pt x="542" y="10"/>
                    <a:pt x="499" y="1"/>
                    <a:pt x="455"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7"/>
            <p:cNvSpPr/>
            <p:nvPr/>
          </p:nvSpPr>
          <p:spPr>
            <a:xfrm>
              <a:off x="6437458" y="2933967"/>
              <a:ext cx="40099" cy="54798"/>
            </a:xfrm>
            <a:custGeom>
              <a:avLst/>
              <a:gdLst/>
              <a:ahLst/>
              <a:cxnLst/>
              <a:rect l="l" t="t" r="r" b="b"/>
              <a:pathLst>
                <a:path w="311" h="452" extrusionOk="0">
                  <a:moveTo>
                    <a:pt x="33" y="0"/>
                  </a:moveTo>
                  <a:cubicBezTo>
                    <a:pt x="27" y="0"/>
                    <a:pt x="19" y="8"/>
                    <a:pt x="19" y="8"/>
                  </a:cubicBezTo>
                  <a:lnTo>
                    <a:pt x="1" y="27"/>
                  </a:lnTo>
                  <a:lnTo>
                    <a:pt x="1" y="45"/>
                  </a:lnTo>
                  <a:lnTo>
                    <a:pt x="1" y="64"/>
                  </a:lnTo>
                  <a:lnTo>
                    <a:pt x="1" y="82"/>
                  </a:lnTo>
                  <a:lnTo>
                    <a:pt x="19" y="105"/>
                  </a:lnTo>
                  <a:cubicBezTo>
                    <a:pt x="19" y="105"/>
                    <a:pt x="38" y="105"/>
                    <a:pt x="56" y="124"/>
                  </a:cubicBezTo>
                  <a:lnTo>
                    <a:pt x="79" y="124"/>
                  </a:lnTo>
                  <a:cubicBezTo>
                    <a:pt x="98" y="142"/>
                    <a:pt x="116" y="161"/>
                    <a:pt x="135" y="161"/>
                  </a:cubicBezTo>
                  <a:cubicBezTo>
                    <a:pt x="153" y="179"/>
                    <a:pt x="172" y="198"/>
                    <a:pt x="195" y="221"/>
                  </a:cubicBezTo>
                  <a:cubicBezTo>
                    <a:pt x="213" y="239"/>
                    <a:pt x="232" y="239"/>
                    <a:pt x="250" y="258"/>
                  </a:cubicBezTo>
                  <a:cubicBezTo>
                    <a:pt x="250" y="276"/>
                    <a:pt x="269" y="295"/>
                    <a:pt x="269" y="295"/>
                  </a:cubicBezTo>
                  <a:cubicBezTo>
                    <a:pt x="269" y="313"/>
                    <a:pt x="269" y="336"/>
                    <a:pt x="287" y="355"/>
                  </a:cubicBezTo>
                  <a:lnTo>
                    <a:pt x="287" y="295"/>
                  </a:lnTo>
                  <a:cubicBezTo>
                    <a:pt x="269" y="276"/>
                    <a:pt x="269" y="276"/>
                    <a:pt x="269" y="258"/>
                  </a:cubicBezTo>
                  <a:cubicBezTo>
                    <a:pt x="250" y="239"/>
                    <a:pt x="232" y="221"/>
                    <a:pt x="213" y="198"/>
                  </a:cubicBezTo>
                  <a:cubicBezTo>
                    <a:pt x="195" y="179"/>
                    <a:pt x="172" y="161"/>
                    <a:pt x="153" y="142"/>
                  </a:cubicBezTo>
                  <a:cubicBezTo>
                    <a:pt x="135" y="124"/>
                    <a:pt x="116" y="124"/>
                    <a:pt x="98" y="105"/>
                  </a:cubicBezTo>
                  <a:lnTo>
                    <a:pt x="79" y="82"/>
                  </a:lnTo>
                  <a:cubicBezTo>
                    <a:pt x="56" y="82"/>
                    <a:pt x="56" y="64"/>
                    <a:pt x="38" y="64"/>
                  </a:cubicBezTo>
                  <a:lnTo>
                    <a:pt x="38" y="45"/>
                  </a:lnTo>
                  <a:lnTo>
                    <a:pt x="56" y="45"/>
                  </a:lnTo>
                  <a:lnTo>
                    <a:pt x="56" y="27"/>
                  </a:lnTo>
                  <a:cubicBezTo>
                    <a:pt x="56" y="27"/>
                    <a:pt x="56" y="8"/>
                    <a:pt x="38" y="8"/>
                  </a:cubicBezTo>
                  <a:cubicBezTo>
                    <a:pt x="38" y="2"/>
                    <a:pt x="35" y="0"/>
                    <a:pt x="33" y="0"/>
                  </a:cubicBezTo>
                  <a:close/>
                  <a:moveTo>
                    <a:pt x="287" y="392"/>
                  </a:moveTo>
                  <a:lnTo>
                    <a:pt x="287" y="429"/>
                  </a:lnTo>
                  <a:lnTo>
                    <a:pt x="287" y="452"/>
                  </a:lnTo>
                  <a:lnTo>
                    <a:pt x="310" y="429"/>
                  </a:lnTo>
                  <a:cubicBezTo>
                    <a:pt x="310" y="429"/>
                    <a:pt x="287" y="410"/>
                    <a:pt x="287" y="392"/>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7"/>
            <p:cNvSpPr/>
            <p:nvPr/>
          </p:nvSpPr>
          <p:spPr>
            <a:xfrm>
              <a:off x="6534030" y="3137641"/>
              <a:ext cx="10186" cy="11881"/>
            </a:xfrm>
            <a:custGeom>
              <a:avLst/>
              <a:gdLst/>
              <a:ahLst/>
              <a:cxnLst/>
              <a:rect l="l" t="t" r="r" b="b"/>
              <a:pathLst>
                <a:path w="79" h="98" extrusionOk="0">
                  <a:moveTo>
                    <a:pt x="23" y="61"/>
                  </a:moveTo>
                  <a:cubicBezTo>
                    <a:pt x="23" y="61"/>
                    <a:pt x="0" y="61"/>
                    <a:pt x="0" y="79"/>
                  </a:cubicBezTo>
                  <a:cubicBezTo>
                    <a:pt x="23" y="79"/>
                    <a:pt x="23" y="61"/>
                    <a:pt x="23" y="61"/>
                  </a:cubicBezTo>
                  <a:close/>
                  <a:moveTo>
                    <a:pt x="60" y="1"/>
                  </a:moveTo>
                  <a:cubicBezTo>
                    <a:pt x="42" y="1"/>
                    <a:pt x="42" y="19"/>
                    <a:pt x="42" y="19"/>
                  </a:cubicBezTo>
                  <a:cubicBezTo>
                    <a:pt x="23" y="43"/>
                    <a:pt x="23" y="43"/>
                    <a:pt x="23" y="61"/>
                  </a:cubicBezTo>
                  <a:cubicBezTo>
                    <a:pt x="42" y="61"/>
                    <a:pt x="42" y="43"/>
                    <a:pt x="42" y="43"/>
                  </a:cubicBezTo>
                  <a:lnTo>
                    <a:pt x="60" y="19"/>
                  </a:lnTo>
                  <a:lnTo>
                    <a:pt x="60" y="43"/>
                  </a:lnTo>
                  <a:lnTo>
                    <a:pt x="60" y="61"/>
                  </a:lnTo>
                  <a:cubicBezTo>
                    <a:pt x="79" y="79"/>
                    <a:pt x="79" y="98"/>
                    <a:pt x="79" y="98"/>
                  </a:cubicBezTo>
                  <a:lnTo>
                    <a:pt x="79" y="61"/>
                  </a:lnTo>
                  <a:lnTo>
                    <a:pt x="79" y="43"/>
                  </a:lnTo>
                  <a:cubicBezTo>
                    <a:pt x="79" y="19"/>
                    <a:pt x="60" y="19"/>
                    <a:pt x="6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7"/>
            <p:cNvSpPr/>
            <p:nvPr/>
          </p:nvSpPr>
          <p:spPr>
            <a:xfrm>
              <a:off x="6534030" y="3091208"/>
              <a:ext cx="14956" cy="50919"/>
            </a:xfrm>
            <a:custGeom>
              <a:avLst/>
              <a:gdLst/>
              <a:ahLst/>
              <a:cxnLst/>
              <a:rect l="l" t="t" r="r" b="b"/>
              <a:pathLst>
                <a:path w="116" h="420" extrusionOk="0">
                  <a:moveTo>
                    <a:pt x="23" y="0"/>
                  </a:moveTo>
                  <a:cubicBezTo>
                    <a:pt x="0" y="0"/>
                    <a:pt x="0" y="19"/>
                    <a:pt x="0" y="19"/>
                  </a:cubicBezTo>
                  <a:lnTo>
                    <a:pt x="0" y="37"/>
                  </a:lnTo>
                  <a:lnTo>
                    <a:pt x="0" y="56"/>
                  </a:lnTo>
                  <a:lnTo>
                    <a:pt x="0" y="79"/>
                  </a:lnTo>
                  <a:lnTo>
                    <a:pt x="0" y="116"/>
                  </a:lnTo>
                  <a:cubicBezTo>
                    <a:pt x="23" y="153"/>
                    <a:pt x="23" y="171"/>
                    <a:pt x="23" y="213"/>
                  </a:cubicBezTo>
                  <a:lnTo>
                    <a:pt x="23" y="231"/>
                  </a:lnTo>
                  <a:lnTo>
                    <a:pt x="23" y="250"/>
                  </a:lnTo>
                  <a:lnTo>
                    <a:pt x="23" y="287"/>
                  </a:lnTo>
                  <a:lnTo>
                    <a:pt x="23" y="384"/>
                  </a:lnTo>
                  <a:cubicBezTo>
                    <a:pt x="23" y="402"/>
                    <a:pt x="42" y="402"/>
                    <a:pt x="42" y="402"/>
                  </a:cubicBezTo>
                  <a:cubicBezTo>
                    <a:pt x="51" y="414"/>
                    <a:pt x="60" y="420"/>
                    <a:pt x="69" y="420"/>
                  </a:cubicBezTo>
                  <a:cubicBezTo>
                    <a:pt x="79" y="420"/>
                    <a:pt x="88" y="414"/>
                    <a:pt x="97" y="402"/>
                  </a:cubicBezTo>
                  <a:cubicBezTo>
                    <a:pt x="97" y="365"/>
                    <a:pt x="116" y="328"/>
                    <a:pt x="116" y="310"/>
                  </a:cubicBezTo>
                  <a:lnTo>
                    <a:pt x="116" y="250"/>
                  </a:lnTo>
                  <a:lnTo>
                    <a:pt x="116" y="231"/>
                  </a:lnTo>
                  <a:lnTo>
                    <a:pt x="116" y="195"/>
                  </a:lnTo>
                  <a:cubicBezTo>
                    <a:pt x="116" y="153"/>
                    <a:pt x="97" y="134"/>
                    <a:pt x="97" y="97"/>
                  </a:cubicBezTo>
                  <a:lnTo>
                    <a:pt x="60" y="56"/>
                  </a:lnTo>
                  <a:lnTo>
                    <a:pt x="60" y="37"/>
                  </a:lnTo>
                  <a:lnTo>
                    <a:pt x="42" y="19"/>
                  </a:lnTo>
                  <a:lnTo>
                    <a:pt x="23" y="0"/>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7"/>
            <p:cNvSpPr/>
            <p:nvPr/>
          </p:nvSpPr>
          <p:spPr>
            <a:xfrm>
              <a:off x="6497025" y="3035804"/>
              <a:ext cx="15085" cy="51040"/>
            </a:xfrm>
            <a:custGeom>
              <a:avLst/>
              <a:gdLst/>
              <a:ahLst/>
              <a:cxnLst/>
              <a:rect l="l" t="t" r="r" b="b"/>
              <a:pathLst>
                <a:path w="117" h="421" extrusionOk="0">
                  <a:moveTo>
                    <a:pt x="47" y="0"/>
                  </a:moveTo>
                  <a:cubicBezTo>
                    <a:pt x="38" y="0"/>
                    <a:pt x="28" y="5"/>
                    <a:pt x="19" y="14"/>
                  </a:cubicBezTo>
                  <a:cubicBezTo>
                    <a:pt x="1" y="14"/>
                    <a:pt x="1" y="32"/>
                    <a:pt x="1" y="51"/>
                  </a:cubicBezTo>
                  <a:lnTo>
                    <a:pt x="19" y="74"/>
                  </a:lnTo>
                  <a:lnTo>
                    <a:pt x="19" y="92"/>
                  </a:lnTo>
                  <a:cubicBezTo>
                    <a:pt x="38" y="111"/>
                    <a:pt x="38" y="129"/>
                    <a:pt x="38" y="129"/>
                  </a:cubicBezTo>
                  <a:cubicBezTo>
                    <a:pt x="56" y="166"/>
                    <a:pt x="56" y="189"/>
                    <a:pt x="56" y="226"/>
                  </a:cubicBezTo>
                  <a:lnTo>
                    <a:pt x="56" y="305"/>
                  </a:lnTo>
                  <a:cubicBezTo>
                    <a:pt x="56" y="342"/>
                    <a:pt x="38" y="360"/>
                    <a:pt x="19" y="397"/>
                  </a:cubicBezTo>
                  <a:cubicBezTo>
                    <a:pt x="19" y="397"/>
                    <a:pt x="19" y="420"/>
                    <a:pt x="38" y="420"/>
                  </a:cubicBezTo>
                  <a:lnTo>
                    <a:pt x="56" y="420"/>
                  </a:lnTo>
                  <a:cubicBezTo>
                    <a:pt x="79" y="379"/>
                    <a:pt x="98" y="360"/>
                    <a:pt x="98" y="323"/>
                  </a:cubicBezTo>
                  <a:cubicBezTo>
                    <a:pt x="116" y="282"/>
                    <a:pt x="116" y="263"/>
                    <a:pt x="116" y="226"/>
                  </a:cubicBezTo>
                  <a:cubicBezTo>
                    <a:pt x="116" y="189"/>
                    <a:pt x="116" y="148"/>
                    <a:pt x="98" y="129"/>
                  </a:cubicBezTo>
                  <a:lnTo>
                    <a:pt x="98" y="74"/>
                  </a:lnTo>
                  <a:cubicBezTo>
                    <a:pt x="79" y="74"/>
                    <a:pt x="79" y="51"/>
                    <a:pt x="79" y="51"/>
                  </a:cubicBezTo>
                  <a:lnTo>
                    <a:pt x="79" y="32"/>
                  </a:lnTo>
                  <a:lnTo>
                    <a:pt x="79" y="14"/>
                  </a:lnTo>
                  <a:cubicBezTo>
                    <a:pt x="68" y="5"/>
                    <a:pt x="57" y="0"/>
                    <a:pt x="4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7"/>
            <p:cNvSpPr/>
            <p:nvPr/>
          </p:nvSpPr>
          <p:spPr>
            <a:xfrm>
              <a:off x="6497025" y="3035804"/>
              <a:ext cx="51961" cy="72620"/>
            </a:xfrm>
            <a:custGeom>
              <a:avLst/>
              <a:gdLst/>
              <a:ahLst/>
              <a:cxnLst/>
              <a:rect l="l" t="t" r="r" b="b"/>
              <a:pathLst>
                <a:path w="403" h="599" extrusionOk="0">
                  <a:moveTo>
                    <a:pt x="45" y="0"/>
                  </a:moveTo>
                  <a:cubicBezTo>
                    <a:pt x="38" y="0"/>
                    <a:pt x="28" y="5"/>
                    <a:pt x="19" y="14"/>
                  </a:cubicBezTo>
                  <a:cubicBezTo>
                    <a:pt x="1" y="32"/>
                    <a:pt x="1" y="51"/>
                    <a:pt x="19" y="74"/>
                  </a:cubicBezTo>
                  <a:lnTo>
                    <a:pt x="38" y="92"/>
                  </a:lnTo>
                  <a:cubicBezTo>
                    <a:pt x="38" y="92"/>
                    <a:pt x="38" y="111"/>
                    <a:pt x="56" y="111"/>
                  </a:cubicBezTo>
                  <a:cubicBezTo>
                    <a:pt x="56" y="129"/>
                    <a:pt x="79" y="148"/>
                    <a:pt x="98" y="166"/>
                  </a:cubicBezTo>
                  <a:cubicBezTo>
                    <a:pt x="116" y="208"/>
                    <a:pt x="135" y="245"/>
                    <a:pt x="153" y="282"/>
                  </a:cubicBezTo>
                  <a:cubicBezTo>
                    <a:pt x="172" y="323"/>
                    <a:pt x="195" y="360"/>
                    <a:pt x="213" y="420"/>
                  </a:cubicBezTo>
                  <a:cubicBezTo>
                    <a:pt x="213" y="439"/>
                    <a:pt x="213" y="457"/>
                    <a:pt x="232" y="476"/>
                  </a:cubicBezTo>
                  <a:cubicBezTo>
                    <a:pt x="232" y="494"/>
                    <a:pt x="232" y="513"/>
                    <a:pt x="250" y="536"/>
                  </a:cubicBezTo>
                  <a:lnTo>
                    <a:pt x="250" y="554"/>
                  </a:lnTo>
                  <a:cubicBezTo>
                    <a:pt x="264" y="582"/>
                    <a:pt x="299" y="599"/>
                    <a:pt x="332" y="599"/>
                  </a:cubicBezTo>
                  <a:cubicBezTo>
                    <a:pt x="344" y="599"/>
                    <a:pt x="356" y="596"/>
                    <a:pt x="366" y="591"/>
                  </a:cubicBezTo>
                  <a:cubicBezTo>
                    <a:pt x="403" y="573"/>
                    <a:pt x="403" y="513"/>
                    <a:pt x="384" y="476"/>
                  </a:cubicBezTo>
                  <a:cubicBezTo>
                    <a:pt x="384" y="457"/>
                    <a:pt x="366" y="439"/>
                    <a:pt x="366" y="420"/>
                  </a:cubicBezTo>
                  <a:cubicBezTo>
                    <a:pt x="347" y="397"/>
                    <a:pt x="347" y="379"/>
                    <a:pt x="329" y="360"/>
                  </a:cubicBezTo>
                  <a:cubicBezTo>
                    <a:pt x="310" y="305"/>
                    <a:pt x="269" y="263"/>
                    <a:pt x="250" y="226"/>
                  </a:cubicBezTo>
                  <a:cubicBezTo>
                    <a:pt x="232" y="189"/>
                    <a:pt x="195" y="148"/>
                    <a:pt x="172" y="111"/>
                  </a:cubicBezTo>
                  <a:cubicBezTo>
                    <a:pt x="153" y="111"/>
                    <a:pt x="135" y="92"/>
                    <a:pt x="116" y="74"/>
                  </a:cubicBezTo>
                  <a:cubicBezTo>
                    <a:pt x="116" y="51"/>
                    <a:pt x="98" y="51"/>
                    <a:pt x="98" y="32"/>
                  </a:cubicBezTo>
                  <a:lnTo>
                    <a:pt x="79" y="32"/>
                  </a:lnTo>
                  <a:lnTo>
                    <a:pt x="56" y="14"/>
                  </a:lnTo>
                  <a:cubicBezTo>
                    <a:pt x="56" y="5"/>
                    <a:pt x="51" y="0"/>
                    <a:pt x="4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7"/>
            <p:cNvSpPr/>
            <p:nvPr/>
          </p:nvSpPr>
          <p:spPr>
            <a:xfrm>
              <a:off x="6554272" y="3161282"/>
              <a:ext cx="12636" cy="11881"/>
            </a:xfrm>
            <a:custGeom>
              <a:avLst/>
              <a:gdLst/>
              <a:ahLst/>
              <a:cxnLst/>
              <a:rect l="l" t="t" r="r" b="b"/>
              <a:pathLst>
                <a:path w="98" h="98" extrusionOk="0">
                  <a:moveTo>
                    <a:pt x="74" y="0"/>
                  </a:moveTo>
                  <a:cubicBezTo>
                    <a:pt x="56" y="0"/>
                    <a:pt x="56" y="18"/>
                    <a:pt x="37" y="18"/>
                  </a:cubicBezTo>
                  <a:cubicBezTo>
                    <a:pt x="37" y="37"/>
                    <a:pt x="19" y="37"/>
                    <a:pt x="0" y="55"/>
                  </a:cubicBezTo>
                  <a:cubicBezTo>
                    <a:pt x="19" y="37"/>
                    <a:pt x="37" y="37"/>
                    <a:pt x="56" y="37"/>
                  </a:cubicBezTo>
                  <a:cubicBezTo>
                    <a:pt x="56" y="37"/>
                    <a:pt x="56" y="18"/>
                    <a:pt x="74" y="18"/>
                  </a:cubicBezTo>
                  <a:cubicBezTo>
                    <a:pt x="74" y="37"/>
                    <a:pt x="74" y="37"/>
                    <a:pt x="56" y="55"/>
                  </a:cubicBezTo>
                  <a:lnTo>
                    <a:pt x="56" y="79"/>
                  </a:lnTo>
                  <a:lnTo>
                    <a:pt x="56" y="97"/>
                  </a:lnTo>
                  <a:lnTo>
                    <a:pt x="74" y="79"/>
                  </a:lnTo>
                  <a:lnTo>
                    <a:pt x="74" y="55"/>
                  </a:lnTo>
                  <a:lnTo>
                    <a:pt x="74" y="37"/>
                  </a:lnTo>
                  <a:cubicBezTo>
                    <a:pt x="74" y="18"/>
                    <a:pt x="97" y="18"/>
                    <a:pt x="9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7"/>
            <p:cNvSpPr/>
            <p:nvPr/>
          </p:nvSpPr>
          <p:spPr>
            <a:xfrm>
              <a:off x="6561364" y="3109636"/>
              <a:ext cx="20372" cy="53950"/>
            </a:xfrm>
            <a:custGeom>
              <a:avLst/>
              <a:gdLst/>
              <a:ahLst/>
              <a:cxnLst/>
              <a:rect l="l" t="t" r="r" b="b"/>
              <a:pathLst>
                <a:path w="158" h="445" extrusionOk="0">
                  <a:moveTo>
                    <a:pt x="98" y="1"/>
                  </a:moveTo>
                  <a:cubicBezTo>
                    <a:pt x="79" y="1"/>
                    <a:pt x="61" y="1"/>
                    <a:pt x="61" y="19"/>
                  </a:cubicBezTo>
                  <a:lnTo>
                    <a:pt x="61" y="43"/>
                  </a:lnTo>
                  <a:lnTo>
                    <a:pt x="61" y="61"/>
                  </a:lnTo>
                  <a:lnTo>
                    <a:pt x="61" y="79"/>
                  </a:lnTo>
                  <a:lnTo>
                    <a:pt x="61" y="135"/>
                  </a:lnTo>
                  <a:cubicBezTo>
                    <a:pt x="61" y="158"/>
                    <a:pt x="42" y="195"/>
                    <a:pt x="42" y="232"/>
                  </a:cubicBezTo>
                  <a:lnTo>
                    <a:pt x="42" y="250"/>
                  </a:lnTo>
                  <a:lnTo>
                    <a:pt x="42" y="274"/>
                  </a:lnTo>
                  <a:cubicBezTo>
                    <a:pt x="42" y="292"/>
                    <a:pt x="42" y="310"/>
                    <a:pt x="19" y="329"/>
                  </a:cubicBezTo>
                  <a:cubicBezTo>
                    <a:pt x="19" y="347"/>
                    <a:pt x="19" y="389"/>
                    <a:pt x="1" y="426"/>
                  </a:cubicBezTo>
                  <a:cubicBezTo>
                    <a:pt x="1" y="426"/>
                    <a:pt x="1" y="444"/>
                    <a:pt x="19" y="444"/>
                  </a:cubicBezTo>
                  <a:lnTo>
                    <a:pt x="42" y="444"/>
                  </a:lnTo>
                  <a:cubicBezTo>
                    <a:pt x="79" y="426"/>
                    <a:pt x="98" y="389"/>
                    <a:pt x="116" y="347"/>
                  </a:cubicBezTo>
                  <a:cubicBezTo>
                    <a:pt x="116" y="329"/>
                    <a:pt x="116" y="310"/>
                    <a:pt x="135" y="292"/>
                  </a:cubicBezTo>
                  <a:lnTo>
                    <a:pt x="135" y="232"/>
                  </a:lnTo>
                  <a:cubicBezTo>
                    <a:pt x="158" y="195"/>
                    <a:pt x="158" y="158"/>
                    <a:pt x="158" y="135"/>
                  </a:cubicBezTo>
                  <a:cubicBezTo>
                    <a:pt x="135" y="116"/>
                    <a:pt x="135" y="98"/>
                    <a:pt x="135" y="79"/>
                  </a:cubicBezTo>
                  <a:lnTo>
                    <a:pt x="135" y="43"/>
                  </a:lnTo>
                  <a:lnTo>
                    <a:pt x="135" y="19"/>
                  </a:lnTo>
                  <a:lnTo>
                    <a:pt x="116" y="19"/>
                  </a:lnTo>
                  <a:cubicBezTo>
                    <a:pt x="116" y="1"/>
                    <a:pt x="116" y="1"/>
                    <a:pt x="98"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7"/>
            <p:cNvSpPr/>
            <p:nvPr/>
          </p:nvSpPr>
          <p:spPr>
            <a:xfrm>
              <a:off x="6536995" y="3041017"/>
              <a:ext cx="22177" cy="54192"/>
            </a:xfrm>
            <a:custGeom>
              <a:avLst/>
              <a:gdLst/>
              <a:ahLst/>
              <a:cxnLst/>
              <a:rect l="l" t="t" r="r" b="b"/>
              <a:pathLst>
                <a:path w="172" h="447" extrusionOk="0">
                  <a:moveTo>
                    <a:pt x="131" y="0"/>
                  </a:moveTo>
                  <a:cubicBezTo>
                    <a:pt x="126" y="0"/>
                    <a:pt x="121" y="3"/>
                    <a:pt x="116" y="8"/>
                  </a:cubicBezTo>
                  <a:cubicBezTo>
                    <a:pt x="93" y="8"/>
                    <a:pt x="93" y="31"/>
                    <a:pt x="93" y="49"/>
                  </a:cubicBezTo>
                  <a:lnTo>
                    <a:pt x="93" y="68"/>
                  </a:lnTo>
                  <a:lnTo>
                    <a:pt x="93" y="86"/>
                  </a:lnTo>
                  <a:cubicBezTo>
                    <a:pt x="93" y="105"/>
                    <a:pt x="116" y="123"/>
                    <a:pt x="116" y="146"/>
                  </a:cubicBezTo>
                  <a:cubicBezTo>
                    <a:pt x="116" y="183"/>
                    <a:pt x="93" y="202"/>
                    <a:pt x="93" y="239"/>
                  </a:cubicBezTo>
                  <a:cubicBezTo>
                    <a:pt x="93" y="280"/>
                    <a:pt x="74" y="299"/>
                    <a:pt x="74" y="336"/>
                  </a:cubicBezTo>
                  <a:cubicBezTo>
                    <a:pt x="56" y="377"/>
                    <a:pt x="37" y="396"/>
                    <a:pt x="0" y="414"/>
                  </a:cubicBezTo>
                  <a:lnTo>
                    <a:pt x="0" y="433"/>
                  </a:lnTo>
                  <a:cubicBezTo>
                    <a:pt x="9" y="442"/>
                    <a:pt x="14" y="447"/>
                    <a:pt x="19" y="447"/>
                  </a:cubicBezTo>
                  <a:cubicBezTo>
                    <a:pt x="23" y="447"/>
                    <a:pt x="28" y="442"/>
                    <a:pt x="37" y="433"/>
                  </a:cubicBezTo>
                  <a:cubicBezTo>
                    <a:pt x="56" y="414"/>
                    <a:pt x="74" y="396"/>
                    <a:pt x="93" y="354"/>
                  </a:cubicBezTo>
                  <a:cubicBezTo>
                    <a:pt x="116" y="317"/>
                    <a:pt x="134" y="299"/>
                    <a:pt x="153" y="262"/>
                  </a:cubicBezTo>
                  <a:cubicBezTo>
                    <a:pt x="153" y="220"/>
                    <a:pt x="171" y="183"/>
                    <a:pt x="171" y="146"/>
                  </a:cubicBezTo>
                  <a:lnTo>
                    <a:pt x="171" y="86"/>
                  </a:lnTo>
                  <a:lnTo>
                    <a:pt x="171" y="68"/>
                  </a:lnTo>
                  <a:lnTo>
                    <a:pt x="171" y="49"/>
                  </a:lnTo>
                  <a:lnTo>
                    <a:pt x="153" y="31"/>
                  </a:lnTo>
                  <a:cubicBezTo>
                    <a:pt x="153" y="14"/>
                    <a:pt x="143" y="0"/>
                    <a:pt x="13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7"/>
            <p:cNvSpPr/>
            <p:nvPr/>
          </p:nvSpPr>
          <p:spPr>
            <a:xfrm>
              <a:off x="6548857" y="3041866"/>
              <a:ext cx="37649" cy="84986"/>
            </a:xfrm>
            <a:custGeom>
              <a:avLst/>
              <a:gdLst/>
              <a:ahLst/>
              <a:cxnLst/>
              <a:rect l="l" t="t" r="r" b="b"/>
              <a:pathLst>
                <a:path w="292" h="701" extrusionOk="0">
                  <a:moveTo>
                    <a:pt x="24" y="1"/>
                  </a:moveTo>
                  <a:cubicBezTo>
                    <a:pt x="1" y="1"/>
                    <a:pt x="1" y="24"/>
                    <a:pt x="1" y="42"/>
                  </a:cubicBezTo>
                  <a:lnTo>
                    <a:pt x="1" y="61"/>
                  </a:lnTo>
                  <a:lnTo>
                    <a:pt x="24" y="79"/>
                  </a:lnTo>
                  <a:lnTo>
                    <a:pt x="24" y="116"/>
                  </a:lnTo>
                  <a:cubicBezTo>
                    <a:pt x="42" y="139"/>
                    <a:pt x="42" y="158"/>
                    <a:pt x="61" y="195"/>
                  </a:cubicBezTo>
                  <a:cubicBezTo>
                    <a:pt x="61" y="232"/>
                    <a:pt x="79" y="292"/>
                    <a:pt x="79" y="329"/>
                  </a:cubicBezTo>
                  <a:cubicBezTo>
                    <a:pt x="98" y="389"/>
                    <a:pt x="98" y="426"/>
                    <a:pt x="116" y="486"/>
                  </a:cubicBezTo>
                  <a:lnTo>
                    <a:pt x="116" y="541"/>
                  </a:lnTo>
                  <a:lnTo>
                    <a:pt x="116" y="620"/>
                  </a:lnTo>
                  <a:lnTo>
                    <a:pt x="116" y="638"/>
                  </a:lnTo>
                  <a:cubicBezTo>
                    <a:pt x="135" y="668"/>
                    <a:pt x="162" y="701"/>
                    <a:pt x="191" y="701"/>
                  </a:cubicBezTo>
                  <a:cubicBezTo>
                    <a:pt x="198" y="701"/>
                    <a:pt x="206" y="699"/>
                    <a:pt x="213" y="694"/>
                  </a:cubicBezTo>
                  <a:cubicBezTo>
                    <a:pt x="255" y="694"/>
                    <a:pt x="292" y="657"/>
                    <a:pt x="273" y="620"/>
                  </a:cubicBezTo>
                  <a:cubicBezTo>
                    <a:pt x="273" y="578"/>
                    <a:pt x="273" y="560"/>
                    <a:pt x="255" y="523"/>
                  </a:cubicBezTo>
                  <a:lnTo>
                    <a:pt x="255" y="444"/>
                  </a:lnTo>
                  <a:cubicBezTo>
                    <a:pt x="232" y="407"/>
                    <a:pt x="213" y="347"/>
                    <a:pt x="195" y="310"/>
                  </a:cubicBezTo>
                  <a:cubicBezTo>
                    <a:pt x="176" y="255"/>
                    <a:pt x="158" y="195"/>
                    <a:pt x="139" y="158"/>
                  </a:cubicBezTo>
                  <a:cubicBezTo>
                    <a:pt x="139" y="139"/>
                    <a:pt x="116" y="98"/>
                    <a:pt x="98" y="79"/>
                  </a:cubicBezTo>
                  <a:cubicBezTo>
                    <a:pt x="98" y="79"/>
                    <a:pt x="98" y="61"/>
                    <a:pt x="79" y="42"/>
                  </a:cubicBezTo>
                  <a:lnTo>
                    <a:pt x="61" y="24"/>
                  </a:lnTo>
                  <a:cubicBezTo>
                    <a:pt x="61" y="1"/>
                    <a:pt x="42" y="1"/>
                    <a:pt x="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7"/>
            <p:cNvSpPr/>
            <p:nvPr/>
          </p:nvSpPr>
          <p:spPr>
            <a:xfrm>
              <a:off x="6449964" y="2999676"/>
              <a:ext cx="29913" cy="24126"/>
            </a:xfrm>
            <a:custGeom>
              <a:avLst/>
              <a:gdLst/>
              <a:ahLst/>
              <a:cxnLst/>
              <a:rect l="l" t="t" r="r" b="b"/>
              <a:pathLst>
                <a:path w="232" h="199" extrusionOk="0">
                  <a:moveTo>
                    <a:pt x="152" y="1"/>
                  </a:moveTo>
                  <a:cubicBezTo>
                    <a:pt x="133" y="1"/>
                    <a:pt x="114" y="7"/>
                    <a:pt x="98" y="25"/>
                  </a:cubicBezTo>
                  <a:cubicBezTo>
                    <a:pt x="56" y="62"/>
                    <a:pt x="1" y="159"/>
                    <a:pt x="19" y="178"/>
                  </a:cubicBezTo>
                  <a:cubicBezTo>
                    <a:pt x="26" y="192"/>
                    <a:pt x="45" y="198"/>
                    <a:pt x="67" y="198"/>
                  </a:cubicBezTo>
                  <a:cubicBezTo>
                    <a:pt x="103" y="198"/>
                    <a:pt x="149" y="182"/>
                    <a:pt x="172" y="159"/>
                  </a:cubicBezTo>
                  <a:cubicBezTo>
                    <a:pt x="232" y="118"/>
                    <a:pt x="232" y="62"/>
                    <a:pt x="213" y="25"/>
                  </a:cubicBezTo>
                  <a:cubicBezTo>
                    <a:pt x="200" y="12"/>
                    <a:pt x="176" y="1"/>
                    <a:pt x="15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4" name="Google Shape;1854;p47"/>
          <p:cNvGrpSpPr/>
          <p:nvPr/>
        </p:nvGrpSpPr>
        <p:grpSpPr>
          <a:xfrm>
            <a:off x="8225566" y="471679"/>
            <a:ext cx="396861" cy="406137"/>
            <a:chOff x="6405353" y="2836979"/>
            <a:chExt cx="396861" cy="406137"/>
          </a:xfrm>
        </p:grpSpPr>
        <p:sp>
          <p:nvSpPr>
            <p:cNvPr id="1855" name="Google Shape;1855;p47"/>
            <p:cNvSpPr/>
            <p:nvPr/>
          </p:nvSpPr>
          <p:spPr>
            <a:xfrm>
              <a:off x="6561364" y="3023438"/>
              <a:ext cx="154464" cy="219678"/>
            </a:xfrm>
            <a:custGeom>
              <a:avLst/>
              <a:gdLst/>
              <a:ahLst/>
              <a:cxnLst/>
              <a:rect l="l" t="t" r="r" b="b"/>
              <a:pathLst>
                <a:path w="1198" h="1812" extrusionOk="0">
                  <a:moveTo>
                    <a:pt x="250" y="0"/>
                  </a:moveTo>
                  <a:lnTo>
                    <a:pt x="232" y="19"/>
                  </a:lnTo>
                  <a:lnTo>
                    <a:pt x="1" y="268"/>
                  </a:lnTo>
                  <a:lnTo>
                    <a:pt x="19" y="384"/>
                  </a:lnTo>
                  <a:cubicBezTo>
                    <a:pt x="42" y="444"/>
                    <a:pt x="61" y="499"/>
                    <a:pt x="61" y="559"/>
                  </a:cubicBezTo>
                  <a:cubicBezTo>
                    <a:pt x="61" y="578"/>
                    <a:pt x="79" y="615"/>
                    <a:pt x="79" y="638"/>
                  </a:cubicBezTo>
                  <a:lnTo>
                    <a:pt x="79" y="730"/>
                  </a:lnTo>
                  <a:cubicBezTo>
                    <a:pt x="98" y="809"/>
                    <a:pt x="98" y="887"/>
                    <a:pt x="116" y="943"/>
                  </a:cubicBezTo>
                  <a:cubicBezTo>
                    <a:pt x="135" y="985"/>
                    <a:pt x="135" y="1021"/>
                    <a:pt x="135" y="1058"/>
                  </a:cubicBezTo>
                  <a:cubicBezTo>
                    <a:pt x="158" y="1077"/>
                    <a:pt x="158" y="1077"/>
                    <a:pt x="158" y="1100"/>
                  </a:cubicBezTo>
                  <a:cubicBezTo>
                    <a:pt x="176" y="1155"/>
                    <a:pt x="195" y="1216"/>
                    <a:pt x="232" y="1253"/>
                  </a:cubicBezTo>
                  <a:cubicBezTo>
                    <a:pt x="232" y="1271"/>
                    <a:pt x="250" y="1289"/>
                    <a:pt x="250" y="1289"/>
                  </a:cubicBezTo>
                  <a:cubicBezTo>
                    <a:pt x="292" y="1350"/>
                    <a:pt x="329" y="1387"/>
                    <a:pt x="366" y="1447"/>
                  </a:cubicBezTo>
                  <a:cubicBezTo>
                    <a:pt x="407" y="1484"/>
                    <a:pt x="444" y="1521"/>
                    <a:pt x="504" y="1562"/>
                  </a:cubicBezTo>
                  <a:cubicBezTo>
                    <a:pt x="620" y="1655"/>
                    <a:pt x="735" y="1733"/>
                    <a:pt x="906" y="1812"/>
                  </a:cubicBezTo>
                  <a:cubicBezTo>
                    <a:pt x="966" y="1715"/>
                    <a:pt x="1003" y="1636"/>
                    <a:pt x="1059" y="1539"/>
                  </a:cubicBezTo>
                  <a:cubicBezTo>
                    <a:pt x="1082" y="1502"/>
                    <a:pt x="1082" y="1465"/>
                    <a:pt x="1100" y="1423"/>
                  </a:cubicBezTo>
                  <a:cubicBezTo>
                    <a:pt x="1119" y="1387"/>
                    <a:pt x="1137" y="1350"/>
                    <a:pt x="1137" y="1308"/>
                  </a:cubicBezTo>
                  <a:cubicBezTo>
                    <a:pt x="1174" y="1216"/>
                    <a:pt x="1197" y="1100"/>
                    <a:pt x="1197" y="1003"/>
                  </a:cubicBezTo>
                  <a:cubicBezTo>
                    <a:pt x="1197" y="943"/>
                    <a:pt x="1174" y="869"/>
                    <a:pt x="1174" y="809"/>
                  </a:cubicBezTo>
                  <a:cubicBezTo>
                    <a:pt x="1156" y="754"/>
                    <a:pt x="1137" y="693"/>
                    <a:pt x="1100" y="638"/>
                  </a:cubicBezTo>
                  <a:cubicBezTo>
                    <a:pt x="1100" y="596"/>
                    <a:pt x="1082" y="578"/>
                    <a:pt x="1059" y="541"/>
                  </a:cubicBezTo>
                  <a:cubicBezTo>
                    <a:pt x="1022" y="481"/>
                    <a:pt x="985" y="444"/>
                    <a:pt x="925" y="384"/>
                  </a:cubicBezTo>
                  <a:cubicBezTo>
                    <a:pt x="888" y="347"/>
                    <a:pt x="851" y="310"/>
                    <a:pt x="809" y="291"/>
                  </a:cubicBezTo>
                  <a:cubicBezTo>
                    <a:pt x="772" y="268"/>
                    <a:pt x="754" y="250"/>
                    <a:pt x="735" y="231"/>
                  </a:cubicBezTo>
                  <a:cubicBezTo>
                    <a:pt x="675" y="194"/>
                    <a:pt x="620" y="153"/>
                    <a:pt x="541" y="116"/>
                  </a:cubicBezTo>
                  <a:cubicBezTo>
                    <a:pt x="481" y="97"/>
                    <a:pt x="407" y="60"/>
                    <a:pt x="347" y="37"/>
                  </a:cubicBezTo>
                  <a:lnTo>
                    <a:pt x="329" y="19"/>
                  </a:lnTo>
                  <a:cubicBezTo>
                    <a:pt x="292" y="19"/>
                    <a:pt x="273" y="0"/>
                    <a:pt x="25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7"/>
            <p:cNvSpPr/>
            <p:nvPr/>
          </p:nvSpPr>
          <p:spPr>
            <a:xfrm>
              <a:off x="6571549" y="3051443"/>
              <a:ext cx="126356" cy="86319"/>
            </a:xfrm>
            <a:custGeom>
              <a:avLst/>
              <a:gdLst/>
              <a:ahLst/>
              <a:cxnLst/>
              <a:rect l="l" t="t" r="r" b="b"/>
              <a:pathLst>
                <a:path w="980" h="712" extrusionOk="0">
                  <a:moveTo>
                    <a:pt x="656" y="0"/>
                  </a:moveTo>
                  <a:cubicBezTo>
                    <a:pt x="633" y="37"/>
                    <a:pt x="596" y="97"/>
                    <a:pt x="578" y="134"/>
                  </a:cubicBezTo>
                  <a:cubicBezTo>
                    <a:pt x="541" y="176"/>
                    <a:pt x="499" y="213"/>
                    <a:pt x="462" y="250"/>
                  </a:cubicBezTo>
                  <a:cubicBezTo>
                    <a:pt x="425" y="291"/>
                    <a:pt x="365" y="328"/>
                    <a:pt x="328" y="365"/>
                  </a:cubicBezTo>
                  <a:lnTo>
                    <a:pt x="310" y="384"/>
                  </a:lnTo>
                  <a:lnTo>
                    <a:pt x="287" y="384"/>
                  </a:lnTo>
                  <a:lnTo>
                    <a:pt x="250" y="407"/>
                  </a:lnTo>
                  <a:cubicBezTo>
                    <a:pt x="231" y="425"/>
                    <a:pt x="231" y="425"/>
                    <a:pt x="213" y="425"/>
                  </a:cubicBezTo>
                  <a:cubicBezTo>
                    <a:pt x="194" y="444"/>
                    <a:pt x="194" y="444"/>
                    <a:pt x="171" y="444"/>
                  </a:cubicBezTo>
                  <a:lnTo>
                    <a:pt x="153" y="462"/>
                  </a:lnTo>
                  <a:lnTo>
                    <a:pt x="134" y="462"/>
                  </a:lnTo>
                  <a:lnTo>
                    <a:pt x="97" y="481"/>
                  </a:lnTo>
                  <a:cubicBezTo>
                    <a:pt x="79" y="481"/>
                    <a:pt x="79" y="481"/>
                    <a:pt x="79" y="499"/>
                  </a:cubicBezTo>
                  <a:lnTo>
                    <a:pt x="0" y="499"/>
                  </a:lnTo>
                  <a:cubicBezTo>
                    <a:pt x="19" y="578"/>
                    <a:pt x="19" y="656"/>
                    <a:pt x="37" y="712"/>
                  </a:cubicBezTo>
                  <a:lnTo>
                    <a:pt x="250" y="712"/>
                  </a:lnTo>
                  <a:cubicBezTo>
                    <a:pt x="268" y="693"/>
                    <a:pt x="287" y="693"/>
                    <a:pt x="310" y="693"/>
                  </a:cubicBezTo>
                  <a:cubicBezTo>
                    <a:pt x="328" y="693"/>
                    <a:pt x="328" y="693"/>
                    <a:pt x="347" y="675"/>
                  </a:cubicBezTo>
                  <a:lnTo>
                    <a:pt x="402" y="675"/>
                  </a:lnTo>
                  <a:lnTo>
                    <a:pt x="425" y="656"/>
                  </a:lnTo>
                  <a:lnTo>
                    <a:pt x="462" y="656"/>
                  </a:lnTo>
                  <a:cubicBezTo>
                    <a:pt x="541" y="615"/>
                    <a:pt x="596" y="596"/>
                    <a:pt x="675" y="559"/>
                  </a:cubicBezTo>
                  <a:cubicBezTo>
                    <a:pt x="730" y="523"/>
                    <a:pt x="809" y="462"/>
                    <a:pt x="864" y="425"/>
                  </a:cubicBezTo>
                  <a:cubicBezTo>
                    <a:pt x="906" y="384"/>
                    <a:pt x="943" y="347"/>
                    <a:pt x="980" y="310"/>
                  </a:cubicBezTo>
                  <a:cubicBezTo>
                    <a:pt x="943" y="250"/>
                    <a:pt x="906" y="213"/>
                    <a:pt x="846" y="153"/>
                  </a:cubicBezTo>
                  <a:cubicBezTo>
                    <a:pt x="809" y="116"/>
                    <a:pt x="772" y="79"/>
                    <a:pt x="730" y="60"/>
                  </a:cubicBezTo>
                  <a:cubicBezTo>
                    <a:pt x="693" y="37"/>
                    <a:pt x="675" y="19"/>
                    <a:pt x="65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7"/>
            <p:cNvSpPr/>
            <p:nvPr/>
          </p:nvSpPr>
          <p:spPr>
            <a:xfrm>
              <a:off x="6581606" y="3121396"/>
              <a:ext cx="134221" cy="70195"/>
            </a:xfrm>
            <a:custGeom>
              <a:avLst/>
              <a:gdLst/>
              <a:ahLst/>
              <a:cxnLst/>
              <a:rect l="l" t="t" r="r" b="b"/>
              <a:pathLst>
                <a:path w="1041" h="579" extrusionOk="0">
                  <a:moveTo>
                    <a:pt x="1017" y="1"/>
                  </a:moveTo>
                  <a:cubicBezTo>
                    <a:pt x="980" y="19"/>
                    <a:pt x="962" y="38"/>
                    <a:pt x="943" y="61"/>
                  </a:cubicBezTo>
                  <a:cubicBezTo>
                    <a:pt x="883" y="98"/>
                    <a:pt x="828" y="135"/>
                    <a:pt x="786" y="177"/>
                  </a:cubicBezTo>
                  <a:cubicBezTo>
                    <a:pt x="731" y="195"/>
                    <a:pt x="671" y="232"/>
                    <a:pt x="634" y="250"/>
                  </a:cubicBezTo>
                  <a:lnTo>
                    <a:pt x="597" y="250"/>
                  </a:lnTo>
                  <a:cubicBezTo>
                    <a:pt x="597" y="269"/>
                    <a:pt x="597" y="269"/>
                    <a:pt x="578" y="269"/>
                  </a:cubicBezTo>
                  <a:lnTo>
                    <a:pt x="537" y="292"/>
                  </a:lnTo>
                  <a:cubicBezTo>
                    <a:pt x="518" y="292"/>
                    <a:pt x="481" y="311"/>
                    <a:pt x="463" y="311"/>
                  </a:cubicBezTo>
                  <a:lnTo>
                    <a:pt x="403" y="311"/>
                  </a:lnTo>
                  <a:cubicBezTo>
                    <a:pt x="403" y="311"/>
                    <a:pt x="384" y="329"/>
                    <a:pt x="366" y="329"/>
                  </a:cubicBezTo>
                  <a:lnTo>
                    <a:pt x="116" y="329"/>
                  </a:lnTo>
                  <a:lnTo>
                    <a:pt x="93" y="311"/>
                  </a:lnTo>
                  <a:lnTo>
                    <a:pt x="38" y="311"/>
                  </a:lnTo>
                  <a:lnTo>
                    <a:pt x="1" y="292"/>
                  </a:lnTo>
                  <a:lnTo>
                    <a:pt x="1" y="292"/>
                  </a:lnTo>
                  <a:cubicBezTo>
                    <a:pt x="19" y="347"/>
                    <a:pt x="38" y="408"/>
                    <a:pt x="75" y="445"/>
                  </a:cubicBezTo>
                  <a:cubicBezTo>
                    <a:pt x="75" y="463"/>
                    <a:pt x="93" y="481"/>
                    <a:pt x="93" y="481"/>
                  </a:cubicBezTo>
                  <a:lnTo>
                    <a:pt x="135" y="500"/>
                  </a:lnTo>
                  <a:lnTo>
                    <a:pt x="190" y="523"/>
                  </a:lnTo>
                  <a:cubicBezTo>
                    <a:pt x="209" y="523"/>
                    <a:pt x="209" y="523"/>
                    <a:pt x="209" y="542"/>
                  </a:cubicBezTo>
                  <a:lnTo>
                    <a:pt x="287" y="542"/>
                  </a:lnTo>
                  <a:lnTo>
                    <a:pt x="306" y="560"/>
                  </a:lnTo>
                  <a:lnTo>
                    <a:pt x="421" y="560"/>
                  </a:lnTo>
                  <a:cubicBezTo>
                    <a:pt x="440" y="579"/>
                    <a:pt x="463" y="579"/>
                    <a:pt x="481" y="579"/>
                  </a:cubicBezTo>
                  <a:lnTo>
                    <a:pt x="652" y="579"/>
                  </a:lnTo>
                  <a:cubicBezTo>
                    <a:pt x="652" y="579"/>
                    <a:pt x="671" y="579"/>
                    <a:pt x="671" y="560"/>
                  </a:cubicBezTo>
                  <a:lnTo>
                    <a:pt x="694" y="560"/>
                  </a:lnTo>
                  <a:cubicBezTo>
                    <a:pt x="768" y="560"/>
                    <a:pt x="846" y="542"/>
                    <a:pt x="925" y="523"/>
                  </a:cubicBezTo>
                  <a:cubicBezTo>
                    <a:pt x="943" y="523"/>
                    <a:pt x="962" y="500"/>
                    <a:pt x="980" y="500"/>
                  </a:cubicBezTo>
                  <a:cubicBezTo>
                    <a:pt x="1017" y="408"/>
                    <a:pt x="1040" y="292"/>
                    <a:pt x="1040" y="195"/>
                  </a:cubicBezTo>
                  <a:cubicBezTo>
                    <a:pt x="1040" y="135"/>
                    <a:pt x="1017" y="61"/>
                    <a:pt x="1017"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7"/>
            <p:cNvSpPr/>
            <p:nvPr/>
          </p:nvSpPr>
          <p:spPr>
            <a:xfrm>
              <a:off x="6608425" y="3198744"/>
              <a:ext cx="89481" cy="44372"/>
            </a:xfrm>
            <a:custGeom>
              <a:avLst/>
              <a:gdLst/>
              <a:ahLst/>
              <a:cxnLst/>
              <a:rect l="l" t="t" r="r" b="b"/>
              <a:pathLst>
                <a:path w="694" h="366" extrusionOk="0">
                  <a:moveTo>
                    <a:pt x="1" y="1"/>
                  </a:moveTo>
                  <a:lnTo>
                    <a:pt x="1" y="1"/>
                  </a:lnTo>
                  <a:cubicBezTo>
                    <a:pt x="42" y="38"/>
                    <a:pt x="79" y="75"/>
                    <a:pt x="139" y="116"/>
                  </a:cubicBezTo>
                  <a:cubicBezTo>
                    <a:pt x="255" y="209"/>
                    <a:pt x="370" y="287"/>
                    <a:pt x="541" y="366"/>
                  </a:cubicBezTo>
                  <a:cubicBezTo>
                    <a:pt x="601" y="269"/>
                    <a:pt x="638" y="190"/>
                    <a:pt x="694" y="93"/>
                  </a:cubicBezTo>
                  <a:lnTo>
                    <a:pt x="694" y="93"/>
                  </a:lnTo>
                  <a:cubicBezTo>
                    <a:pt x="635" y="120"/>
                    <a:pt x="556" y="142"/>
                    <a:pt x="459" y="142"/>
                  </a:cubicBezTo>
                  <a:cubicBezTo>
                    <a:pt x="337" y="142"/>
                    <a:pt x="184" y="106"/>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7"/>
            <p:cNvSpPr/>
            <p:nvPr/>
          </p:nvSpPr>
          <p:spPr>
            <a:xfrm>
              <a:off x="6536995" y="2836979"/>
              <a:ext cx="210938" cy="191066"/>
            </a:xfrm>
            <a:custGeom>
              <a:avLst/>
              <a:gdLst/>
              <a:ahLst/>
              <a:cxnLst/>
              <a:rect l="l" t="t" r="r" b="b"/>
              <a:pathLst>
                <a:path w="1636" h="1576" extrusionOk="0">
                  <a:moveTo>
                    <a:pt x="1323" y="1"/>
                  </a:moveTo>
                  <a:cubicBezTo>
                    <a:pt x="1242" y="1"/>
                    <a:pt x="1128" y="31"/>
                    <a:pt x="961" y="115"/>
                  </a:cubicBezTo>
                  <a:cubicBezTo>
                    <a:pt x="190" y="517"/>
                    <a:pt x="0" y="1344"/>
                    <a:pt x="0" y="1344"/>
                  </a:cubicBezTo>
                  <a:cubicBezTo>
                    <a:pt x="56" y="1344"/>
                    <a:pt x="93" y="1386"/>
                    <a:pt x="116" y="1423"/>
                  </a:cubicBezTo>
                  <a:cubicBezTo>
                    <a:pt x="153" y="1483"/>
                    <a:pt x="153" y="1575"/>
                    <a:pt x="153" y="1575"/>
                  </a:cubicBezTo>
                  <a:cubicBezTo>
                    <a:pt x="153" y="1575"/>
                    <a:pt x="980" y="1289"/>
                    <a:pt x="1229" y="1095"/>
                  </a:cubicBezTo>
                  <a:cubicBezTo>
                    <a:pt x="1405" y="961"/>
                    <a:pt x="1636" y="651"/>
                    <a:pt x="1479" y="443"/>
                  </a:cubicBezTo>
                  <a:cubicBezTo>
                    <a:pt x="1594" y="305"/>
                    <a:pt x="1576" y="152"/>
                    <a:pt x="1502" y="74"/>
                  </a:cubicBezTo>
                  <a:cubicBezTo>
                    <a:pt x="1461" y="35"/>
                    <a:pt x="1411" y="1"/>
                    <a:pt x="1323"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7"/>
            <p:cNvSpPr/>
            <p:nvPr/>
          </p:nvSpPr>
          <p:spPr>
            <a:xfrm>
              <a:off x="6536995" y="2836979"/>
              <a:ext cx="205651" cy="172517"/>
            </a:xfrm>
            <a:custGeom>
              <a:avLst/>
              <a:gdLst/>
              <a:ahLst/>
              <a:cxnLst/>
              <a:rect l="l" t="t" r="r" b="b"/>
              <a:pathLst>
                <a:path w="1595" h="1423" extrusionOk="0">
                  <a:moveTo>
                    <a:pt x="1323" y="1"/>
                  </a:moveTo>
                  <a:cubicBezTo>
                    <a:pt x="1242" y="1"/>
                    <a:pt x="1128" y="31"/>
                    <a:pt x="961" y="115"/>
                  </a:cubicBezTo>
                  <a:cubicBezTo>
                    <a:pt x="809" y="189"/>
                    <a:pt x="670" y="305"/>
                    <a:pt x="555" y="402"/>
                  </a:cubicBezTo>
                  <a:lnTo>
                    <a:pt x="536" y="420"/>
                  </a:lnTo>
                  <a:cubicBezTo>
                    <a:pt x="116" y="827"/>
                    <a:pt x="0" y="1344"/>
                    <a:pt x="0" y="1344"/>
                  </a:cubicBezTo>
                  <a:cubicBezTo>
                    <a:pt x="56" y="1344"/>
                    <a:pt x="93" y="1386"/>
                    <a:pt x="116" y="1423"/>
                  </a:cubicBezTo>
                  <a:cubicBezTo>
                    <a:pt x="980" y="1076"/>
                    <a:pt x="1479" y="443"/>
                    <a:pt x="1479" y="443"/>
                  </a:cubicBezTo>
                  <a:cubicBezTo>
                    <a:pt x="1594" y="305"/>
                    <a:pt x="1576" y="152"/>
                    <a:pt x="1502" y="74"/>
                  </a:cubicBezTo>
                  <a:cubicBezTo>
                    <a:pt x="1461" y="35"/>
                    <a:pt x="1411" y="1"/>
                    <a:pt x="1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7"/>
            <p:cNvSpPr/>
            <p:nvPr/>
          </p:nvSpPr>
          <p:spPr>
            <a:xfrm>
              <a:off x="6648394" y="3189287"/>
              <a:ext cx="7865" cy="6789"/>
            </a:xfrm>
            <a:custGeom>
              <a:avLst/>
              <a:gdLst/>
              <a:ahLst/>
              <a:cxnLst/>
              <a:rect l="l" t="t" r="r" b="b"/>
              <a:pathLst>
                <a:path w="61" h="56" extrusionOk="0">
                  <a:moveTo>
                    <a:pt x="0" y="0"/>
                  </a:moveTo>
                  <a:lnTo>
                    <a:pt x="0" y="19"/>
                  </a:lnTo>
                  <a:lnTo>
                    <a:pt x="19" y="19"/>
                  </a:lnTo>
                  <a:cubicBezTo>
                    <a:pt x="37" y="37"/>
                    <a:pt x="37" y="37"/>
                    <a:pt x="60" y="55"/>
                  </a:cubicBezTo>
                  <a:cubicBezTo>
                    <a:pt x="37" y="37"/>
                    <a:pt x="37" y="37"/>
                    <a:pt x="37" y="19"/>
                  </a:cubicBezTo>
                  <a:cubicBezTo>
                    <a:pt x="19" y="19"/>
                    <a:pt x="19" y="0"/>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7"/>
            <p:cNvSpPr/>
            <p:nvPr/>
          </p:nvSpPr>
          <p:spPr>
            <a:xfrm>
              <a:off x="6641174" y="3145037"/>
              <a:ext cx="12120" cy="46554"/>
            </a:xfrm>
            <a:custGeom>
              <a:avLst/>
              <a:gdLst/>
              <a:ahLst/>
              <a:cxnLst/>
              <a:rect l="l" t="t" r="r" b="b"/>
              <a:pathLst>
                <a:path w="94" h="384" extrusionOk="0">
                  <a:moveTo>
                    <a:pt x="38" y="0"/>
                  </a:moveTo>
                  <a:cubicBezTo>
                    <a:pt x="19" y="0"/>
                    <a:pt x="19" y="18"/>
                    <a:pt x="1" y="37"/>
                  </a:cubicBezTo>
                  <a:lnTo>
                    <a:pt x="1" y="116"/>
                  </a:lnTo>
                  <a:lnTo>
                    <a:pt x="1" y="189"/>
                  </a:lnTo>
                  <a:cubicBezTo>
                    <a:pt x="1" y="231"/>
                    <a:pt x="1" y="250"/>
                    <a:pt x="19" y="286"/>
                  </a:cubicBezTo>
                  <a:lnTo>
                    <a:pt x="19" y="328"/>
                  </a:lnTo>
                  <a:cubicBezTo>
                    <a:pt x="19" y="347"/>
                    <a:pt x="19" y="347"/>
                    <a:pt x="38" y="365"/>
                  </a:cubicBezTo>
                  <a:cubicBezTo>
                    <a:pt x="38" y="365"/>
                    <a:pt x="38" y="384"/>
                    <a:pt x="56" y="384"/>
                  </a:cubicBezTo>
                  <a:cubicBezTo>
                    <a:pt x="75" y="384"/>
                    <a:pt x="75" y="384"/>
                    <a:pt x="75" y="365"/>
                  </a:cubicBezTo>
                  <a:lnTo>
                    <a:pt x="93" y="365"/>
                  </a:lnTo>
                  <a:lnTo>
                    <a:pt x="93" y="328"/>
                  </a:lnTo>
                  <a:lnTo>
                    <a:pt x="93" y="268"/>
                  </a:lnTo>
                  <a:lnTo>
                    <a:pt x="93" y="189"/>
                  </a:lnTo>
                  <a:cubicBezTo>
                    <a:pt x="75" y="171"/>
                    <a:pt x="75" y="134"/>
                    <a:pt x="75" y="116"/>
                  </a:cubicBezTo>
                  <a:cubicBezTo>
                    <a:pt x="75" y="74"/>
                    <a:pt x="56" y="55"/>
                    <a:pt x="56" y="18"/>
                  </a:cubicBezTo>
                  <a:lnTo>
                    <a:pt x="38" y="0"/>
                  </a:ln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7"/>
            <p:cNvSpPr/>
            <p:nvPr/>
          </p:nvSpPr>
          <p:spPr>
            <a:xfrm>
              <a:off x="6569100" y="3074963"/>
              <a:ext cx="89481" cy="86925"/>
            </a:xfrm>
            <a:custGeom>
              <a:avLst/>
              <a:gdLst/>
              <a:ahLst/>
              <a:cxnLst/>
              <a:rect l="l" t="t" r="r" b="b"/>
              <a:pathLst>
                <a:path w="694" h="717" extrusionOk="0">
                  <a:moveTo>
                    <a:pt x="19" y="0"/>
                  </a:moveTo>
                  <a:cubicBezTo>
                    <a:pt x="19" y="19"/>
                    <a:pt x="1" y="37"/>
                    <a:pt x="19" y="37"/>
                  </a:cubicBezTo>
                  <a:lnTo>
                    <a:pt x="19" y="56"/>
                  </a:lnTo>
                  <a:lnTo>
                    <a:pt x="38" y="56"/>
                  </a:lnTo>
                  <a:lnTo>
                    <a:pt x="38" y="74"/>
                  </a:lnTo>
                  <a:cubicBezTo>
                    <a:pt x="56" y="74"/>
                    <a:pt x="56" y="74"/>
                    <a:pt x="56" y="97"/>
                  </a:cubicBezTo>
                  <a:cubicBezTo>
                    <a:pt x="75" y="97"/>
                    <a:pt x="98" y="116"/>
                    <a:pt x="116" y="134"/>
                  </a:cubicBezTo>
                  <a:cubicBezTo>
                    <a:pt x="153" y="153"/>
                    <a:pt x="190" y="171"/>
                    <a:pt x="232" y="171"/>
                  </a:cubicBezTo>
                  <a:cubicBezTo>
                    <a:pt x="287" y="213"/>
                    <a:pt x="366" y="213"/>
                    <a:pt x="421" y="231"/>
                  </a:cubicBezTo>
                  <a:lnTo>
                    <a:pt x="444" y="250"/>
                  </a:lnTo>
                  <a:cubicBezTo>
                    <a:pt x="444" y="268"/>
                    <a:pt x="444" y="287"/>
                    <a:pt x="463" y="305"/>
                  </a:cubicBezTo>
                  <a:cubicBezTo>
                    <a:pt x="463" y="347"/>
                    <a:pt x="481" y="384"/>
                    <a:pt x="481" y="421"/>
                  </a:cubicBezTo>
                  <a:cubicBezTo>
                    <a:pt x="500" y="444"/>
                    <a:pt x="500" y="481"/>
                    <a:pt x="500" y="518"/>
                  </a:cubicBezTo>
                  <a:lnTo>
                    <a:pt x="500" y="633"/>
                  </a:lnTo>
                  <a:lnTo>
                    <a:pt x="518" y="633"/>
                  </a:lnTo>
                  <a:lnTo>
                    <a:pt x="518" y="652"/>
                  </a:lnTo>
                  <a:cubicBezTo>
                    <a:pt x="518" y="686"/>
                    <a:pt x="546" y="717"/>
                    <a:pt x="587" y="717"/>
                  </a:cubicBezTo>
                  <a:cubicBezTo>
                    <a:pt x="596" y="717"/>
                    <a:pt x="605" y="715"/>
                    <a:pt x="615" y="712"/>
                  </a:cubicBezTo>
                  <a:cubicBezTo>
                    <a:pt x="652" y="712"/>
                    <a:pt x="694" y="675"/>
                    <a:pt x="675" y="615"/>
                  </a:cubicBezTo>
                  <a:cubicBezTo>
                    <a:pt x="675" y="578"/>
                    <a:pt x="675" y="536"/>
                    <a:pt x="652" y="499"/>
                  </a:cubicBezTo>
                  <a:cubicBezTo>
                    <a:pt x="634" y="462"/>
                    <a:pt x="634" y="421"/>
                    <a:pt x="615" y="384"/>
                  </a:cubicBezTo>
                  <a:cubicBezTo>
                    <a:pt x="597" y="347"/>
                    <a:pt x="597" y="305"/>
                    <a:pt x="578" y="268"/>
                  </a:cubicBezTo>
                  <a:cubicBezTo>
                    <a:pt x="560" y="250"/>
                    <a:pt x="560" y="231"/>
                    <a:pt x="537" y="213"/>
                  </a:cubicBezTo>
                  <a:lnTo>
                    <a:pt x="537" y="171"/>
                  </a:lnTo>
                  <a:lnTo>
                    <a:pt x="518" y="153"/>
                  </a:lnTo>
                  <a:lnTo>
                    <a:pt x="518" y="134"/>
                  </a:lnTo>
                  <a:cubicBezTo>
                    <a:pt x="500" y="134"/>
                    <a:pt x="481" y="116"/>
                    <a:pt x="463" y="116"/>
                  </a:cubicBezTo>
                  <a:cubicBezTo>
                    <a:pt x="403" y="116"/>
                    <a:pt x="329" y="116"/>
                    <a:pt x="250" y="97"/>
                  </a:cubicBezTo>
                  <a:cubicBezTo>
                    <a:pt x="213" y="97"/>
                    <a:pt x="172" y="74"/>
                    <a:pt x="153" y="56"/>
                  </a:cubicBezTo>
                  <a:cubicBezTo>
                    <a:pt x="135" y="56"/>
                    <a:pt x="116" y="56"/>
                    <a:pt x="98" y="37"/>
                  </a:cubicBezTo>
                  <a:lnTo>
                    <a:pt x="75" y="19"/>
                  </a:lnTo>
                  <a:lnTo>
                    <a:pt x="56" y="19"/>
                  </a:lnTo>
                  <a:lnTo>
                    <a:pt x="5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7"/>
            <p:cNvSpPr/>
            <p:nvPr/>
          </p:nvSpPr>
          <p:spPr>
            <a:xfrm>
              <a:off x="6462471" y="2976884"/>
              <a:ext cx="143763" cy="118932"/>
            </a:xfrm>
            <a:custGeom>
              <a:avLst/>
              <a:gdLst/>
              <a:ahLst/>
              <a:cxnLst/>
              <a:rect l="l" t="t" r="r" b="b"/>
              <a:pathLst>
                <a:path w="1115" h="981" extrusionOk="0">
                  <a:moveTo>
                    <a:pt x="481" y="1"/>
                  </a:moveTo>
                  <a:cubicBezTo>
                    <a:pt x="463" y="1"/>
                    <a:pt x="440" y="1"/>
                    <a:pt x="421" y="19"/>
                  </a:cubicBezTo>
                  <a:lnTo>
                    <a:pt x="366" y="19"/>
                  </a:lnTo>
                  <a:cubicBezTo>
                    <a:pt x="347" y="38"/>
                    <a:pt x="324" y="38"/>
                    <a:pt x="306" y="38"/>
                  </a:cubicBezTo>
                  <a:cubicBezTo>
                    <a:pt x="287" y="38"/>
                    <a:pt x="269" y="56"/>
                    <a:pt x="250" y="56"/>
                  </a:cubicBezTo>
                  <a:cubicBezTo>
                    <a:pt x="232" y="75"/>
                    <a:pt x="232" y="75"/>
                    <a:pt x="209" y="98"/>
                  </a:cubicBezTo>
                  <a:cubicBezTo>
                    <a:pt x="190" y="116"/>
                    <a:pt x="172" y="116"/>
                    <a:pt x="153" y="135"/>
                  </a:cubicBezTo>
                  <a:cubicBezTo>
                    <a:pt x="135" y="135"/>
                    <a:pt x="135" y="153"/>
                    <a:pt x="116" y="172"/>
                  </a:cubicBezTo>
                  <a:cubicBezTo>
                    <a:pt x="93" y="190"/>
                    <a:pt x="75" y="190"/>
                    <a:pt x="75" y="213"/>
                  </a:cubicBezTo>
                  <a:cubicBezTo>
                    <a:pt x="56" y="232"/>
                    <a:pt x="56" y="250"/>
                    <a:pt x="38" y="269"/>
                  </a:cubicBezTo>
                  <a:cubicBezTo>
                    <a:pt x="38" y="287"/>
                    <a:pt x="19" y="306"/>
                    <a:pt x="19" y="329"/>
                  </a:cubicBezTo>
                  <a:cubicBezTo>
                    <a:pt x="1" y="329"/>
                    <a:pt x="1" y="366"/>
                    <a:pt x="1" y="384"/>
                  </a:cubicBezTo>
                  <a:lnTo>
                    <a:pt x="1" y="444"/>
                  </a:lnTo>
                  <a:lnTo>
                    <a:pt x="1" y="500"/>
                  </a:lnTo>
                  <a:lnTo>
                    <a:pt x="1" y="560"/>
                  </a:lnTo>
                  <a:cubicBezTo>
                    <a:pt x="1" y="578"/>
                    <a:pt x="19" y="597"/>
                    <a:pt x="19" y="615"/>
                  </a:cubicBezTo>
                  <a:cubicBezTo>
                    <a:pt x="38" y="634"/>
                    <a:pt x="38" y="652"/>
                    <a:pt x="56" y="675"/>
                  </a:cubicBezTo>
                  <a:cubicBezTo>
                    <a:pt x="56" y="694"/>
                    <a:pt x="75" y="694"/>
                    <a:pt x="75" y="712"/>
                  </a:cubicBezTo>
                  <a:cubicBezTo>
                    <a:pt x="93" y="731"/>
                    <a:pt x="93" y="749"/>
                    <a:pt x="116" y="768"/>
                  </a:cubicBezTo>
                  <a:cubicBezTo>
                    <a:pt x="135" y="791"/>
                    <a:pt x="135" y="791"/>
                    <a:pt x="153" y="809"/>
                  </a:cubicBezTo>
                  <a:cubicBezTo>
                    <a:pt x="172" y="828"/>
                    <a:pt x="190" y="828"/>
                    <a:pt x="209" y="846"/>
                  </a:cubicBezTo>
                  <a:cubicBezTo>
                    <a:pt x="232" y="865"/>
                    <a:pt x="232" y="865"/>
                    <a:pt x="250" y="883"/>
                  </a:cubicBezTo>
                  <a:cubicBezTo>
                    <a:pt x="269" y="883"/>
                    <a:pt x="287" y="906"/>
                    <a:pt x="306" y="906"/>
                  </a:cubicBezTo>
                  <a:cubicBezTo>
                    <a:pt x="324" y="925"/>
                    <a:pt x="347" y="925"/>
                    <a:pt x="366" y="943"/>
                  </a:cubicBezTo>
                  <a:cubicBezTo>
                    <a:pt x="384" y="943"/>
                    <a:pt x="403" y="943"/>
                    <a:pt x="421" y="962"/>
                  </a:cubicBezTo>
                  <a:cubicBezTo>
                    <a:pt x="440" y="962"/>
                    <a:pt x="463" y="962"/>
                    <a:pt x="481" y="980"/>
                  </a:cubicBezTo>
                  <a:lnTo>
                    <a:pt x="731" y="980"/>
                  </a:lnTo>
                  <a:cubicBezTo>
                    <a:pt x="749" y="962"/>
                    <a:pt x="768" y="962"/>
                    <a:pt x="786" y="943"/>
                  </a:cubicBezTo>
                  <a:lnTo>
                    <a:pt x="828" y="943"/>
                  </a:lnTo>
                  <a:lnTo>
                    <a:pt x="846" y="925"/>
                  </a:lnTo>
                  <a:cubicBezTo>
                    <a:pt x="865" y="925"/>
                    <a:pt x="883" y="906"/>
                    <a:pt x="902" y="906"/>
                  </a:cubicBezTo>
                  <a:cubicBezTo>
                    <a:pt x="902" y="883"/>
                    <a:pt x="925" y="865"/>
                    <a:pt x="943" y="846"/>
                  </a:cubicBezTo>
                  <a:cubicBezTo>
                    <a:pt x="962" y="846"/>
                    <a:pt x="962" y="828"/>
                    <a:pt x="980" y="828"/>
                  </a:cubicBezTo>
                  <a:lnTo>
                    <a:pt x="999" y="809"/>
                  </a:lnTo>
                  <a:cubicBezTo>
                    <a:pt x="999" y="809"/>
                    <a:pt x="1017" y="791"/>
                    <a:pt x="1040" y="768"/>
                  </a:cubicBezTo>
                  <a:lnTo>
                    <a:pt x="1040" y="749"/>
                  </a:lnTo>
                  <a:cubicBezTo>
                    <a:pt x="1059" y="731"/>
                    <a:pt x="1059" y="731"/>
                    <a:pt x="1059" y="712"/>
                  </a:cubicBezTo>
                  <a:cubicBezTo>
                    <a:pt x="1077" y="694"/>
                    <a:pt x="1077" y="675"/>
                    <a:pt x="1077" y="652"/>
                  </a:cubicBezTo>
                  <a:cubicBezTo>
                    <a:pt x="1096" y="634"/>
                    <a:pt x="1096" y="615"/>
                    <a:pt x="1114" y="597"/>
                  </a:cubicBezTo>
                  <a:cubicBezTo>
                    <a:pt x="1114" y="578"/>
                    <a:pt x="1096" y="560"/>
                    <a:pt x="1096" y="537"/>
                  </a:cubicBezTo>
                  <a:cubicBezTo>
                    <a:pt x="1114" y="518"/>
                    <a:pt x="1114" y="500"/>
                    <a:pt x="1096" y="481"/>
                  </a:cubicBezTo>
                  <a:cubicBezTo>
                    <a:pt x="1096" y="463"/>
                    <a:pt x="1114" y="421"/>
                    <a:pt x="1096" y="403"/>
                  </a:cubicBezTo>
                  <a:cubicBezTo>
                    <a:pt x="1096" y="384"/>
                    <a:pt x="1077" y="366"/>
                    <a:pt x="1077" y="347"/>
                  </a:cubicBezTo>
                  <a:lnTo>
                    <a:pt x="1077" y="329"/>
                  </a:lnTo>
                  <a:cubicBezTo>
                    <a:pt x="1077" y="306"/>
                    <a:pt x="1059" y="306"/>
                    <a:pt x="1059" y="287"/>
                  </a:cubicBezTo>
                  <a:cubicBezTo>
                    <a:pt x="1059" y="269"/>
                    <a:pt x="1040" y="250"/>
                    <a:pt x="1040" y="232"/>
                  </a:cubicBezTo>
                  <a:cubicBezTo>
                    <a:pt x="1017" y="213"/>
                    <a:pt x="999" y="213"/>
                    <a:pt x="980" y="190"/>
                  </a:cubicBezTo>
                  <a:cubicBezTo>
                    <a:pt x="980" y="172"/>
                    <a:pt x="962" y="172"/>
                    <a:pt x="943" y="153"/>
                  </a:cubicBezTo>
                  <a:cubicBezTo>
                    <a:pt x="925" y="135"/>
                    <a:pt x="902" y="116"/>
                    <a:pt x="902" y="116"/>
                  </a:cubicBezTo>
                  <a:cubicBezTo>
                    <a:pt x="883" y="98"/>
                    <a:pt x="865" y="98"/>
                    <a:pt x="846" y="75"/>
                  </a:cubicBezTo>
                  <a:cubicBezTo>
                    <a:pt x="828" y="75"/>
                    <a:pt x="809" y="56"/>
                    <a:pt x="786" y="38"/>
                  </a:cubicBezTo>
                  <a:cubicBezTo>
                    <a:pt x="768" y="38"/>
                    <a:pt x="749" y="19"/>
                    <a:pt x="731" y="19"/>
                  </a:cubicBezTo>
                  <a:cubicBezTo>
                    <a:pt x="712" y="19"/>
                    <a:pt x="694" y="19"/>
                    <a:pt x="67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7"/>
            <p:cNvSpPr/>
            <p:nvPr/>
          </p:nvSpPr>
          <p:spPr>
            <a:xfrm>
              <a:off x="6524488" y="2999919"/>
              <a:ext cx="12636" cy="9578"/>
            </a:xfrm>
            <a:custGeom>
              <a:avLst/>
              <a:gdLst/>
              <a:ahLst/>
              <a:cxnLst/>
              <a:rect l="l" t="t" r="r" b="b"/>
              <a:pathLst>
                <a:path w="98" h="79" extrusionOk="0">
                  <a:moveTo>
                    <a:pt x="97" y="23"/>
                  </a:moveTo>
                  <a:cubicBezTo>
                    <a:pt x="56" y="23"/>
                    <a:pt x="37" y="42"/>
                    <a:pt x="19" y="60"/>
                  </a:cubicBezTo>
                  <a:cubicBezTo>
                    <a:pt x="37" y="42"/>
                    <a:pt x="56" y="42"/>
                    <a:pt x="97" y="23"/>
                  </a:cubicBezTo>
                  <a:close/>
                  <a:moveTo>
                    <a:pt x="0" y="0"/>
                  </a:moveTo>
                  <a:lnTo>
                    <a:pt x="0" y="60"/>
                  </a:lnTo>
                  <a:lnTo>
                    <a:pt x="19" y="79"/>
                  </a:lnTo>
                  <a:lnTo>
                    <a:pt x="19" y="60"/>
                  </a:lnTo>
                  <a:cubicBezTo>
                    <a:pt x="19" y="42"/>
                    <a:pt x="0" y="23"/>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7"/>
            <p:cNvSpPr/>
            <p:nvPr/>
          </p:nvSpPr>
          <p:spPr>
            <a:xfrm>
              <a:off x="6559043" y="3030712"/>
              <a:ext cx="7865" cy="11275"/>
            </a:xfrm>
            <a:custGeom>
              <a:avLst/>
              <a:gdLst/>
              <a:ahLst/>
              <a:cxnLst/>
              <a:rect l="l" t="t" r="r" b="b"/>
              <a:pathLst>
                <a:path w="61" h="93" extrusionOk="0">
                  <a:moveTo>
                    <a:pt x="0" y="0"/>
                  </a:moveTo>
                  <a:lnTo>
                    <a:pt x="0" y="37"/>
                  </a:lnTo>
                  <a:cubicBezTo>
                    <a:pt x="19" y="19"/>
                    <a:pt x="19" y="0"/>
                    <a:pt x="0" y="0"/>
                  </a:cubicBezTo>
                  <a:close/>
                  <a:moveTo>
                    <a:pt x="37" y="37"/>
                  </a:moveTo>
                  <a:lnTo>
                    <a:pt x="37" y="56"/>
                  </a:lnTo>
                  <a:lnTo>
                    <a:pt x="37" y="93"/>
                  </a:lnTo>
                  <a:cubicBezTo>
                    <a:pt x="37" y="74"/>
                    <a:pt x="37" y="74"/>
                    <a:pt x="60" y="56"/>
                  </a:cubicBezTo>
                  <a:lnTo>
                    <a:pt x="60" y="37"/>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7"/>
            <p:cNvSpPr/>
            <p:nvPr/>
          </p:nvSpPr>
          <p:spPr>
            <a:xfrm>
              <a:off x="6581606" y="3044654"/>
              <a:ext cx="2579" cy="6910"/>
            </a:xfrm>
            <a:custGeom>
              <a:avLst/>
              <a:gdLst/>
              <a:ahLst/>
              <a:cxnLst/>
              <a:rect l="l" t="t" r="r" b="b"/>
              <a:pathLst>
                <a:path w="20" h="57" extrusionOk="0">
                  <a:moveTo>
                    <a:pt x="1" y="1"/>
                  </a:moveTo>
                  <a:lnTo>
                    <a:pt x="1" y="19"/>
                  </a:lnTo>
                  <a:cubicBezTo>
                    <a:pt x="1" y="19"/>
                    <a:pt x="19" y="38"/>
                    <a:pt x="19" y="56"/>
                  </a:cubicBezTo>
                  <a:cubicBezTo>
                    <a:pt x="19" y="38"/>
                    <a:pt x="19" y="19"/>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7"/>
            <p:cNvSpPr/>
            <p:nvPr/>
          </p:nvSpPr>
          <p:spPr>
            <a:xfrm>
              <a:off x="6514303" y="3030712"/>
              <a:ext cx="10315" cy="2303"/>
            </a:xfrm>
            <a:custGeom>
              <a:avLst/>
              <a:gdLst/>
              <a:ahLst/>
              <a:cxnLst/>
              <a:rect l="l" t="t" r="r" b="b"/>
              <a:pathLst>
                <a:path w="80" h="19" extrusionOk="0">
                  <a:moveTo>
                    <a:pt x="38" y="19"/>
                  </a:moveTo>
                  <a:lnTo>
                    <a:pt x="19" y="19"/>
                  </a:lnTo>
                  <a:lnTo>
                    <a:pt x="1" y="0"/>
                  </a:lnTo>
                  <a:lnTo>
                    <a:pt x="19" y="19"/>
                  </a:lnTo>
                  <a:lnTo>
                    <a:pt x="19" y="19"/>
                  </a:lnTo>
                  <a:lnTo>
                    <a:pt x="38" y="19"/>
                  </a:lnTo>
                  <a:lnTo>
                    <a:pt x="79" y="19"/>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7"/>
            <p:cNvSpPr/>
            <p:nvPr/>
          </p:nvSpPr>
          <p:spPr>
            <a:xfrm>
              <a:off x="6534030" y="3055929"/>
              <a:ext cx="3094" cy="2910"/>
            </a:xfrm>
            <a:custGeom>
              <a:avLst/>
              <a:gdLst/>
              <a:ahLst/>
              <a:cxnLst/>
              <a:rect l="l" t="t" r="r" b="b"/>
              <a:pathLst>
                <a:path w="24" h="24" extrusionOk="0">
                  <a:moveTo>
                    <a:pt x="0" y="0"/>
                  </a:moveTo>
                  <a:lnTo>
                    <a:pt x="0" y="23"/>
                  </a:lnTo>
                  <a:cubicBezTo>
                    <a:pt x="23" y="23"/>
                    <a:pt x="23" y="23"/>
                    <a:pt x="2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7"/>
            <p:cNvSpPr/>
            <p:nvPr/>
          </p:nvSpPr>
          <p:spPr>
            <a:xfrm>
              <a:off x="6504246" y="2988644"/>
              <a:ext cx="5415" cy="6910"/>
            </a:xfrm>
            <a:custGeom>
              <a:avLst/>
              <a:gdLst/>
              <a:ahLst/>
              <a:cxnLst/>
              <a:rect l="l" t="t" r="r" b="b"/>
              <a:pathLst>
                <a:path w="42" h="57" extrusionOk="0">
                  <a:moveTo>
                    <a:pt x="42" y="1"/>
                  </a:moveTo>
                  <a:cubicBezTo>
                    <a:pt x="23" y="1"/>
                    <a:pt x="23" y="1"/>
                    <a:pt x="0" y="19"/>
                  </a:cubicBezTo>
                  <a:lnTo>
                    <a:pt x="23" y="19"/>
                  </a:lnTo>
                  <a:lnTo>
                    <a:pt x="23" y="38"/>
                  </a:lnTo>
                  <a:cubicBezTo>
                    <a:pt x="42" y="38"/>
                    <a:pt x="42" y="56"/>
                    <a:pt x="42" y="56"/>
                  </a:cubicBezTo>
                  <a:lnTo>
                    <a:pt x="42" y="38"/>
                  </a:lnTo>
                  <a:lnTo>
                    <a:pt x="42" y="19"/>
                  </a:lnTo>
                  <a:lnTo>
                    <a:pt x="42"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7"/>
            <p:cNvSpPr/>
            <p:nvPr/>
          </p:nvSpPr>
          <p:spPr>
            <a:xfrm>
              <a:off x="6541766" y="2990947"/>
              <a:ext cx="4900" cy="6789"/>
            </a:xfrm>
            <a:custGeom>
              <a:avLst/>
              <a:gdLst/>
              <a:ahLst/>
              <a:cxnLst/>
              <a:rect l="l" t="t" r="r" b="b"/>
              <a:pathLst>
                <a:path w="38" h="56" extrusionOk="0">
                  <a:moveTo>
                    <a:pt x="0" y="0"/>
                  </a:moveTo>
                  <a:lnTo>
                    <a:pt x="0" y="19"/>
                  </a:lnTo>
                  <a:lnTo>
                    <a:pt x="19" y="37"/>
                  </a:lnTo>
                  <a:lnTo>
                    <a:pt x="37" y="56"/>
                  </a:lnTo>
                  <a:cubicBezTo>
                    <a:pt x="37" y="37"/>
                    <a:pt x="19" y="37"/>
                    <a:pt x="19" y="19"/>
                  </a:cubicBezTo>
                  <a:lnTo>
                    <a:pt x="0"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7"/>
            <p:cNvSpPr/>
            <p:nvPr/>
          </p:nvSpPr>
          <p:spPr>
            <a:xfrm>
              <a:off x="6484519" y="3053626"/>
              <a:ext cx="4900" cy="5213"/>
            </a:xfrm>
            <a:custGeom>
              <a:avLst/>
              <a:gdLst/>
              <a:ahLst/>
              <a:cxnLst/>
              <a:rect l="l" t="t" r="r" b="b"/>
              <a:pathLst>
                <a:path w="38" h="43" extrusionOk="0">
                  <a:moveTo>
                    <a:pt x="1" y="1"/>
                  </a:moveTo>
                  <a:lnTo>
                    <a:pt x="1" y="19"/>
                  </a:lnTo>
                  <a:lnTo>
                    <a:pt x="1" y="42"/>
                  </a:lnTo>
                  <a:lnTo>
                    <a:pt x="19" y="42"/>
                  </a:lnTo>
                  <a:cubicBezTo>
                    <a:pt x="38" y="42"/>
                    <a:pt x="38" y="19"/>
                    <a:pt x="38" y="19"/>
                  </a:cubicBezTo>
                  <a:lnTo>
                    <a:pt x="19" y="19"/>
                  </a:lnTo>
                  <a:cubicBezTo>
                    <a:pt x="1" y="19"/>
                    <a:pt x="1" y="1"/>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7"/>
            <p:cNvSpPr/>
            <p:nvPr/>
          </p:nvSpPr>
          <p:spPr>
            <a:xfrm>
              <a:off x="6519073" y="3083934"/>
              <a:ext cx="15085" cy="5092"/>
            </a:xfrm>
            <a:custGeom>
              <a:avLst/>
              <a:gdLst/>
              <a:ahLst/>
              <a:cxnLst/>
              <a:rect l="l" t="t" r="r" b="b"/>
              <a:pathLst>
                <a:path w="117" h="42" extrusionOk="0">
                  <a:moveTo>
                    <a:pt x="1" y="0"/>
                  </a:moveTo>
                  <a:cubicBezTo>
                    <a:pt x="8" y="8"/>
                    <a:pt x="13" y="11"/>
                    <a:pt x="18" y="11"/>
                  </a:cubicBezTo>
                  <a:cubicBezTo>
                    <a:pt x="26" y="11"/>
                    <a:pt x="30" y="0"/>
                    <a:pt x="42" y="0"/>
                  </a:cubicBezTo>
                  <a:close/>
                  <a:moveTo>
                    <a:pt x="42" y="0"/>
                  </a:moveTo>
                  <a:lnTo>
                    <a:pt x="42" y="23"/>
                  </a:lnTo>
                  <a:lnTo>
                    <a:pt x="61" y="23"/>
                  </a:lnTo>
                  <a:lnTo>
                    <a:pt x="42" y="0"/>
                  </a:lnTo>
                  <a:close/>
                  <a:moveTo>
                    <a:pt x="116" y="0"/>
                  </a:moveTo>
                  <a:cubicBezTo>
                    <a:pt x="98" y="0"/>
                    <a:pt x="98" y="23"/>
                    <a:pt x="79" y="23"/>
                  </a:cubicBezTo>
                  <a:cubicBezTo>
                    <a:pt x="98" y="23"/>
                    <a:pt x="98" y="23"/>
                    <a:pt x="116" y="0"/>
                  </a:cubicBezTo>
                  <a:close/>
                  <a:moveTo>
                    <a:pt x="79" y="23"/>
                  </a:moveTo>
                  <a:lnTo>
                    <a:pt x="61" y="42"/>
                  </a:lnTo>
                  <a:lnTo>
                    <a:pt x="79" y="42"/>
                  </a:lnTo>
                  <a:lnTo>
                    <a:pt x="79" y="23"/>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7"/>
            <p:cNvSpPr/>
            <p:nvPr/>
          </p:nvSpPr>
          <p:spPr>
            <a:xfrm>
              <a:off x="6576320" y="3069871"/>
              <a:ext cx="10186" cy="7395"/>
            </a:xfrm>
            <a:custGeom>
              <a:avLst/>
              <a:gdLst/>
              <a:ahLst/>
              <a:cxnLst/>
              <a:rect l="l" t="t" r="r" b="b"/>
              <a:pathLst>
                <a:path w="79" h="61" extrusionOk="0">
                  <a:moveTo>
                    <a:pt x="60" y="1"/>
                  </a:moveTo>
                  <a:lnTo>
                    <a:pt x="60" y="24"/>
                  </a:lnTo>
                  <a:lnTo>
                    <a:pt x="79" y="24"/>
                  </a:lnTo>
                  <a:lnTo>
                    <a:pt x="79" y="1"/>
                  </a:lnTo>
                  <a:close/>
                  <a:moveTo>
                    <a:pt x="0" y="42"/>
                  </a:moveTo>
                  <a:cubicBezTo>
                    <a:pt x="19" y="42"/>
                    <a:pt x="19" y="61"/>
                    <a:pt x="42" y="61"/>
                  </a:cubicBezTo>
                  <a:cubicBezTo>
                    <a:pt x="42" y="42"/>
                    <a:pt x="19" y="42"/>
                    <a:pt x="0" y="42"/>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7"/>
            <p:cNvSpPr/>
            <p:nvPr/>
          </p:nvSpPr>
          <p:spPr>
            <a:xfrm>
              <a:off x="6556593" y="2889474"/>
              <a:ext cx="245621" cy="130449"/>
            </a:xfrm>
            <a:custGeom>
              <a:avLst/>
              <a:gdLst/>
              <a:ahLst/>
              <a:cxnLst/>
              <a:rect l="l" t="t" r="r" b="b"/>
              <a:pathLst>
                <a:path w="1905" h="1076" extrusionOk="0">
                  <a:moveTo>
                    <a:pt x="1515" y="0"/>
                  </a:moveTo>
                  <a:cubicBezTo>
                    <a:pt x="1467" y="0"/>
                    <a:pt x="1413" y="3"/>
                    <a:pt x="1350" y="10"/>
                  </a:cubicBezTo>
                  <a:cubicBezTo>
                    <a:pt x="481" y="103"/>
                    <a:pt x="1" y="819"/>
                    <a:pt x="1" y="819"/>
                  </a:cubicBezTo>
                  <a:cubicBezTo>
                    <a:pt x="38" y="819"/>
                    <a:pt x="56" y="837"/>
                    <a:pt x="79" y="856"/>
                  </a:cubicBezTo>
                  <a:lnTo>
                    <a:pt x="79" y="893"/>
                  </a:lnTo>
                  <a:lnTo>
                    <a:pt x="98" y="911"/>
                  </a:lnTo>
                  <a:cubicBezTo>
                    <a:pt x="98" y="990"/>
                    <a:pt x="56" y="1068"/>
                    <a:pt x="56" y="1068"/>
                  </a:cubicBezTo>
                  <a:cubicBezTo>
                    <a:pt x="56" y="1068"/>
                    <a:pt x="222" y="1075"/>
                    <a:pt x="434" y="1075"/>
                  </a:cubicBezTo>
                  <a:cubicBezTo>
                    <a:pt x="712" y="1075"/>
                    <a:pt x="1069" y="1063"/>
                    <a:pt x="1234" y="1008"/>
                  </a:cubicBezTo>
                  <a:cubicBezTo>
                    <a:pt x="1405" y="971"/>
                    <a:pt x="1636" y="819"/>
                    <a:pt x="1715" y="643"/>
                  </a:cubicBezTo>
                  <a:cubicBezTo>
                    <a:pt x="1733" y="606"/>
                    <a:pt x="1733" y="546"/>
                    <a:pt x="1715" y="491"/>
                  </a:cubicBezTo>
                  <a:lnTo>
                    <a:pt x="1733" y="491"/>
                  </a:lnTo>
                  <a:cubicBezTo>
                    <a:pt x="1733" y="491"/>
                    <a:pt x="1752" y="491"/>
                    <a:pt x="1752" y="472"/>
                  </a:cubicBezTo>
                  <a:lnTo>
                    <a:pt x="1770" y="449"/>
                  </a:lnTo>
                  <a:cubicBezTo>
                    <a:pt x="1789" y="449"/>
                    <a:pt x="1789" y="449"/>
                    <a:pt x="1812" y="431"/>
                  </a:cubicBezTo>
                  <a:cubicBezTo>
                    <a:pt x="1886" y="357"/>
                    <a:pt x="1904" y="241"/>
                    <a:pt x="1867" y="163"/>
                  </a:cubicBezTo>
                  <a:cubicBezTo>
                    <a:pt x="1821" y="82"/>
                    <a:pt x="1758" y="0"/>
                    <a:pt x="151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7"/>
            <p:cNvSpPr/>
            <p:nvPr/>
          </p:nvSpPr>
          <p:spPr>
            <a:xfrm>
              <a:off x="6556593" y="2889474"/>
              <a:ext cx="245621" cy="110566"/>
            </a:xfrm>
            <a:custGeom>
              <a:avLst/>
              <a:gdLst/>
              <a:ahLst/>
              <a:cxnLst/>
              <a:rect l="l" t="t" r="r" b="b"/>
              <a:pathLst>
                <a:path w="1905" h="912" extrusionOk="0">
                  <a:moveTo>
                    <a:pt x="1515" y="0"/>
                  </a:moveTo>
                  <a:cubicBezTo>
                    <a:pt x="1467" y="0"/>
                    <a:pt x="1413" y="3"/>
                    <a:pt x="1350" y="10"/>
                  </a:cubicBezTo>
                  <a:cubicBezTo>
                    <a:pt x="481" y="103"/>
                    <a:pt x="1" y="819"/>
                    <a:pt x="1" y="819"/>
                  </a:cubicBezTo>
                  <a:cubicBezTo>
                    <a:pt x="38" y="819"/>
                    <a:pt x="56" y="837"/>
                    <a:pt x="79" y="856"/>
                  </a:cubicBezTo>
                  <a:cubicBezTo>
                    <a:pt x="79" y="874"/>
                    <a:pt x="79" y="893"/>
                    <a:pt x="98" y="911"/>
                  </a:cubicBezTo>
                  <a:cubicBezTo>
                    <a:pt x="1022" y="911"/>
                    <a:pt x="1715" y="491"/>
                    <a:pt x="1715" y="491"/>
                  </a:cubicBezTo>
                  <a:lnTo>
                    <a:pt x="1733" y="491"/>
                  </a:lnTo>
                  <a:cubicBezTo>
                    <a:pt x="1752" y="472"/>
                    <a:pt x="1789" y="449"/>
                    <a:pt x="1812" y="431"/>
                  </a:cubicBezTo>
                  <a:cubicBezTo>
                    <a:pt x="1886" y="357"/>
                    <a:pt x="1904" y="241"/>
                    <a:pt x="1867" y="163"/>
                  </a:cubicBezTo>
                  <a:cubicBezTo>
                    <a:pt x="1821" y="82"/>
                    <a:pt x="1758" y="0"/>
                    <a:pt x="15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7"/>
            <p:cNvSpPr/>
            <p:nvPr/>
          </p:nvSpPr>
          <p:spPr>
            <a:xfrm>
              <a:off x="6405353" y="2967428"/>
              <a:ext cx="49511" cy="23641"/>
            </a:xfrm>
            <a:custGeom>
              <a:avLst/>
              <a:gdLst/>
              <a:ahLst/>
              <a:cxnLst/>
              <a:rect l="l" t="t" r="r" b="b"/>
              <a:pathLst>
                <a:path w="384" h="195" extrusionOk="0">
                  <a:moveTo>
                    <a:pt x="0" y="0"/>
                  </a:moveTo>
                  <a:lnTo>
                    <a:pt x="0" y="19"/>
                  </a:lnTo>
                  <a:lnTo>
                    <a:pt x="0" y="37"/>
                  </a:lnTo>
                  <a:lnTo>
                    <a:pt x="19" y="60"/>
                  </a:lnTo>
                  <a:lnTo>
                    <a:pt x="37" y="79"/>
                  </a:lnTo>
                  <a:cubicBezTo>
                    <a:pt x="74" y="60"/>
                    <a:pt x="116" y="60"/>
                    <a:pt x="153" y="60"/>
                  </a:cubicBezTo>
                  <a:lnTo>
                    <a:pt x="189" y="60"/>
                  </a:lnTo>
                  <a:cubicBezTo>
                    <a:pt x="213" y="60"/>
                    <a:pt x="231" y="79"/>
                    <a:pt x="250" y="79"/>
                  </a:cubicBezTo>
                  <a:cubicBezTo>
                    <a:pt x="268" y="79"/>
                    <a:pt x="268" y="97"/>
                    <a:pt x="287" y="97"/>
                  </a:cubicBezTo>
                  <a:cubicBezTo>
                    <a:pt x="287" y="116"/>
                    <a:pt x="305" y="116"/>
                    <a:pt x="305" y="134"/>
                  </a:cubicBezTo>
                  <a:cubicBezTo>
                    <a:pt x="328" y="134"/>
                    <a:pt x="328" y="153"/>
                    <a:pt x="347" y="153"/>
                  </a:cubicBezTo>
                  <a:cubicBezTo>
                    <a:pt x="347" y="134"/>
                    <a:pt x="328" y="116"/>
                    <a:pt x="328" y="116"/>
                  </a:cubicBezTo>
                  <a:cubicBezTo>
                    <a:pt x="305" y="97"/>
                    <a:pt x="287" y="79"/>
                    <a:pt x="268" y="60"/>
                  </a:cubicBezTo>
                  <a:lnTo>
                    <a:pt x="250" y="60"/>
                  </a:lnTo>
                  <a:cubicBezTo>
                    <a:pt x="250" y="60"/>
                    <a:pt x="231" y="60"/>
                    <a:pt x="213" y="37"/>
                  </a:cubicBezTo>
                  <a:lnTo>
                    <a:pt x="97" y="37"/>
                  </a:lnTo>
                  <a:cubicBezTo>
                    <a:pt x="74" y="37"/>
                    <a:pt x="55" y="37"/>
                    <a:pt x="37" y="60"/>
                  </a:cubicBezTo>
                  <a:lnTo>
                    <a:pt x="37" y="37"/>
                  </a:lnTo>
                  <a:lnTo>
                    <a:pt x="19" y="37"/>
                  </a:lnTo>
                  <a:lnTo>
                    <a:pt x="19" y="19"/>
                  </a:lnTo>
                  <a:lnTo>
                    <a:pt x="19" y="0"/>
                  </a:lnTo>
                  <a:close/>
                  <a:moveTo>
                    <a:pt x="347" y="153"/>
                  </a:moveTo>
                  <a:cubicBezTo>
                    <a:pt x="347" y="176"/>
                    <a:pt x="347" y="176"/>
                    <a:pt x="365" y="194"/>
                  </a:cubicBezTo>
                  <a:lnTo>
                    <a:pt x="384" y="194"/>
                  </a:lnTo>
                  <a:lnTo>
                    <a:pt x="384" y="176"/>
                  </a:lnTo>
                  <a:cubicBezTo>
                    <a:pt x="365" y="176"/>
                    <a:pt x="365" y="153"/>
                    <a:pt x="347" y="153"/>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7"/>
            <p:cNvSpPr/>
            <p:nvPr/>
          </p:nvSpPr>
          <p:spPr>
            <a:xfrm>
              <a:off x="6410124" y="2980521"/>
              <a:ext cx="91802" cy="75529"/>
            </a:xfrm>
            <a:custGeom>
              <a:avLst/>
              <a:gdLst/>
              <a:ahLst/>
              <a:cxnLst/>
              <a:rect l="l" t="t" r="r" b="b"/>
              <a:pathLst>
                <a:path w="712" h="623" extrusionOk="0">
                  <a:moveTo>
                    <a:pt x="455" y="1"/>
                  </a:moveTo>
                  <a:cubicBezTo>
                    <a:pt x="400" y="1"/>
                    <a:pt x="342" y="14"/>
                    <a:pt x="291" y="45"/>
                  </a:cubicBezTo>
                  <a:cubicBezTo>
                    <a:pt x="152" y="142"/>
                    <a:pt x="0" y="414"/>
                    <a:pt x="37" y="530"/>
                  </a:cubicBezTo>
                  <a:lnTo>
                    <a:pt x="37" y="548"/>
                  </a:lnTo>
                  <a:cubicBezTo>
                    <a:pt x="79" y="604"/>
                    <a:pt x="152" y="622"/>
                    <a:pt x="250" y="622"/>
                  </a:cubicBezTo>
                  <a:cubicBezTo>
                    <a:pt x="365" y="604"/>
                    <a:pt x="481" y="585"/>
                    <a:pt x="559" y="530"/>
                  </a:cubicBezTo>
                  <a:cubicBezTo>
                    <a:pt x="596" y="507"/>
                    <a:pt x="615" y="470"/>
                    <a:pt x="656" y="433"/>
                  </a:cubicBezTo>
                  <a:cubicBezTo>
                    <a:pt x="712" y="336"/>
                    <a:pt x="712" y="220"/>
                    <a:pt x="656" y="123"/>
                  </a:cubicBezTo>
                  <a:cubicBezTo>
                    <a:pt x="638" y="86"/>
                    <a:pt x="615" y="45"/>
                    <a:pt x="578" y="26"/>
                  </a:cubicBezTo>
                  <a:cubicBezTo>
                    <a:pt x="542" y="10"/>
                    <a:pt x="499" y="1"/>
                    <a:pt x="455"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7"/>
            <p:cNvSpPr/>
            <p:nvPr/>
          </p:nvSpPr>
          <p:spPr>
            <a:xfrm>
              <a:off x="6437458" y="2933967"/>
              <a:ext cx="40099" cy="54798"/>
            </a:xfrm>
            <a:custGeom>
              <a:avLst/>
              <a:gdLst/>
              <a:ahLst/>
              <a:cxnLst/>
              <a:rect l="l" t="t" r="r" b="b"/>
              <a:pathLst>
                <a:path w="311" h="452" extrusionOk="0">
                  <a:moveTo>
                    <a:pt x="33" y="0"/>
                  </a:moveTo>
                  <a:cubicBezTo>
                    <a:pt x="27" y="0"/>
                    <a:pt x="19" y="8"/>
                    <a:pt x="19" y="8"/>
                  </a:cubicBezTo>
                  <a:lnTo>
                    <a:pt x="1" y="27"/>
                  </a:lnTo>
                  <a:lnTo>
                    <a:pt x="1" y="45"/>
                  </a:lnTo>
                  <a:lnTo>
                    <a:pt x="1" y="64"/>
                  </a:lnTo>
                  <a:lnTo>
                    <a:pt x="1" y="82"/>
                  </a:lnTo>
                  <a:lnTo>
                    <a:pt x="19" y="105"/>
                  </a:lnTo>
                  <a:cubicBezTo>
                    <a:pt x="19" y="105"/>
                    <a:pt x="38" y="105"/>
                    <a:pt x="56" y="124"/>
                  </a:cubicBezTo>
                  <a:lnTo>
                    <a:pt x="79" y="124"/>
                  </a:lnTo>
                  <a:cubicBezTo>
                    <a:pt x="98" y="142"/>
                    <a:pt x="116" y="161"/>
                    <a:pt x="135" y="161"/>
                  </a:cubicBezTo>
                  <a:cubicBezTo>
                    <a:pt x="153" y="179"/>
                    <a:pt x="172" y="198"/>
                    <a:pt x="195" y="221"/>
                  </a:cubicBezTo>
                  <a:cubicBezTo>
                    <a:pt x="213" y="239"/>
                    <a:pt x="232" y="239"/>
                    <a:pt x="250" y="258"/>
                  </a:cubicBezTo>
                  <a:cubicBezTo>
                    <a:pt x="250" y="276"/>
                    <a:pt x="269" y="295"/>
                    <a:pt x="269" y="295"/>
                  </a:cubicBezTo>
                  <a:cubicBezTo>
                    <a:pt x="269" y="313"/>
                    <a:pt x="269" y="336"/>
                    <a:pt x="287" y="355"/>
                  </a:cubicBezTo>
                  <a:lnTo>
                    <a:pt x="287" y="295"/>
                  </a:lnTo>
                  <a:cubicBezTo>
                    <a:pt x="269" y="276"/>
                    <a:pt x="269" y="276"/>
                    <a:pt x="269" y="258"/>
                  </a:cubicBezTo>
                  <a:cubicBezTo>
                    <a:pt x="250" y="239"/>
                    <a:pt x="232" y="221"/>
                    <a:pt x="213" y="198"/>
                  </a:cubicBezTo>
                  <a:cubicBezTo>
                    <a:pt x="195" y="179"/>
                    <a:pt x="172" y="161"/>
                    <a:pt x="153" y="142"/>
                  </a:cubicBezTo>
                  <a:cubicBezTo>
                    <a:pt x="135" y="124"/>
                    <a:pt x="116" y="124"/>
                    <a:pt x="98" y="105"/>
                  </a:cubicBezTo>
                  <a:lnTo>
                    <a:pt x="79" y="82"/>
                  </a:lnTo>
                  <a:cubicBezTo>
                    <a:pt x="56" y="82"/>
                    <a:pt x="56" y="64"/>
                    <a:pt x="38" y="64"/>
                  </a:cubicBezTo>
                  <a:lnTo>
                    <a:pt x="38" y="45"/>
                  </a:lnTo>
                  <a:lnTo>
                    <a:pt x="56" y="45"/>
                  </a:lnTo>
                  <a:lnTo>
                    <a:pt x="56" y="27"/>
                  </a:lnTo>
                  <a:cubicBezTo>
                    <a:pt x="56" y="27"/>
                    <a:pt x="56" y="8"/>
                    <a:pt x="38" y="8"/>
                  </a:cubicBezTo>
                  <a:cubicBezTo>
                    <a:pt x="38" y="2"/>
                    <a:pt x="35" y="0"/>
                    <a:pt x="33" y="0"/>
                  </a:cubicBezTo>
                  <a:close/>
                  <a:moveTo>
                    <a:pt x="287" y="392"/>
                  </a:moveTo>
                  <a:lnTo>
                    <a:pt x="287" y="429"/>
                  </a:lnTo>
                  <a:lnTo>
                    <a:pt x="287" y="452"/>
                  </a:lnTo>
                  <a:lnTo>
                    <a:pt x="310" y="429"/>
                  </a:lnTo>
                  <a:cubicBezTo>
                    <a:pt x="310" y="429"/>
                    <a:pt x="287" y="410"/>
                    <a:pt x="287" y="392"/>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7"/>
            <p:cNvSpPr/>
            <p:nvPr/>
          </p:nvSpPr>
          <p:spPr>
            <a:xfrm>
              <a:off x="6534030" y="3137641"/>
              <a:ext cx="10186" cy="11881"/>
            </a:xfrm>
            <a:custGeom>
              <a:avLst/>
              <a:gdLst/>
              <a:ahLst/>
              <a:cxnLst/>
              <a:rect l="l" t="t" r="r" b="b"/>
              <a:pathLst>
                <a:path w="79" h="98" extrusionOk="0">
                  <a:moveTo>
                    <a:pt x="23" y="61"/>
                  </a:moveTo>
                  <a:cubicBezTo>
                    <a:pt x="23" y="61"/>
                    <a:pt x="0" y="61"/>
                    <a:pt x="0" y="79"/>
                  </a:cubicBezTo>
                  <a:cubicBezTo>
                    <a:pt x="23" y="79"/>
                    <a:pt x="23" y="61"/>
                    <a:pt x="23" y="61"/>
                  </a:cubicBezTo>
                  <a:close/>
                  <a:moveTo>
                    <a:pt x="60" y="1"/>
                  </a:moveTo>
                  <a:cubicBezTo>
                    <a:pt x="42" y="1"/>
                    <a:pt x="42" y="19"/>
                    <a:pt x="42" y="19"/>
                  </a:cubicBezTo>
                  <a:cubicBezTo>
                    <a:pt x="23" y="43"/>
                    <a:pt x="23" y="43"/>
                    <a:pt x="23" y="61"/>
                  </a:cubicBezTo>
                  <a:cubicBezTo>
                    <a:pt x="42" y="61"/>
                    <a:pt x="42" y="43"/>
                    <a:pt x="42" y="43"/>
                  </a:cubicBezTo>
                  <a:lnTo>
                    <a:pt x="60" y="19"/>
                  </a:lnTo>
                  <a:lnTo>
                    <a:pt x="60" y="43"/>
                  </a:lnTo>
                  <a:lnTo>
                    <a:pt x="60" y="61"/>
                  </a:lnTo>
                  <a:cubicBezTo>
                    <a:pt x="79" y="79"/>
                    <a:pt x="79" y="98"/>
                    <a:pt x="79" y="98"/>
                  </a:cubicBezTo>
                  <a:lnTo>
                    <a:pt x="79" y="61"/>
                  </a:lnTo>
                  <a:lnTo>
                    <a:pt x="79" y="43"/>
                  </a:lnTo>
                  <a:cubicBezTo>
                    <a:pt x="79" y="19"/>
                    <a:pt x="60" y="19"/>
                    <a:pt x="6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7"/>
            <p:cNvSpPr/>
            <p:nvPr/>
          </p:nvSpPr>
          <p:spPr>
            <a:xfrm>
              <a:off x="6534030" y="3091208"/>
              <a:ext cx="14956" cy="50919"/>
            </a:xfrm>
            <a:custGeom>
              <a:avLst/>
              <a:gdLst/>
              <a:ahLst/>
              <a:cxnLst/>
              <a:rect l="l" t="t" r="r" b="b"/>
              <a:pathLst>
                <a:path w="116" h="420" extrusionOk="0">
                  <a:moveTo>
                    <a:pt x="23" y="0"/>
                  </a:moveTo>
                  <a:cubicBezTo>
                    <a:pt x="0" y="0"/>
                    <a:pt x="0" y="19"/>
                    <a:pt x="0" y="19"/>
                  </a:cubicBezTo>
                  <a:lnTo>
                    <a:pt x="0" y="37"/>
                  </a:lnTo>
                  <a:lnTo>
                    <a:pt x="0" y="56"/>
                  </a:lnTo>
                  <a:lnTo>
                    <a:pt x="0" y="79"/>
                  </a:lnTo>
                  <a:lnTo>
                    <a:pt x="0" y="116"/>
                  </a:lnTo>
                  <a:cubicBezTo>
                    <a:pt x="23" y="153"/>
                    <a:pt x="23" y="171"/>
                    <a:pt x="23" y="213"/>
                  </a:cubicBezTo>
                  <a:lnTo>
                    <a:pt x="23" y="231"/>
                  </a:lnTo>
                  <a:lnTo>
                    <a:pt x="23" y="250"/>
                  </a:lnTo>
                  <a:lnTo>
                    <a:pt x="23" y="287"/>
                  </a:lnTo>
                  <a:lnTo>
                    <a:pt x="23" y="384"/>
                  </a:lnTo>
                  <a:cubicBezTo>
                    <a:pt x="23" y="402"/>
                    <a:pt x="42" y="402"/>
                    <a:pt x="42" y="402"/>
                  </a:cubicBezTo>
                  <a:cubicBezTo>
                    <a:pt x="51" y="414"/>
                    <a:pt x="60" y="420"/>
                    <a:pt x="69" y="420"/>
                  </a:cubicBezTo>
                  <a:cubicBezTo>
                    <a:pt x="79" y="420"/>
                    <a:pt x="88" y="414"/>
                    <a:pt x="97" y="402"/>
                  </a:cubicBezTo>
                  <a:cubicBezTo>
                    <a:pt x="97" y="365"/>
                    <a:pt x="116" y="328"/>
                    <a:pt x="116" y="310"/>
                  </a:cubicBezTo>
                  <a:lnTo>
                    <a:pt x="116" y="250"/>
                  </a:lnTo>
                  <a:lnTo>
                    <a:pt x="116" y="231"/>
                  </a:lnTo>
                  <a:lnTo>
                    <a:pt x="116" y="195"/>
                  </a:lnTo>
                  <a:cubicBezTo>
                    <a:pt x="116" y="153"/>
                    <a:pt x="97" y="134"/>
                    <a:pt x="97" y="97"/>
                  </a:cubicBezTo>
                  <a:lnTo>
                    <a:pt x="60" y="56"/>
                  </a:lnTo>
                  <a:lnTo>
                    <a:pt x="60" y="37"/>
                  </a:lnTo>
                  <a:lnTo>
                    <a:pt x="42" y="19"/>
                  </a:lnTo>
                  <a:lnTo>
                    <a:pt x="23" y="0"/>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7"/>
            <p:cNvSpPr/>
            <p:nvPr/>
          </p:nvSpPr>
          <p:spPr>
            <a:xfrm>
              <a:off x="6497025" y="3035804"/>
              <a:ext cx="15085" cy="51040"/>
            </a:xfrm>
            <a:custGeom>
              <a:avLst/>
              <a:gdLst/>
              <a:ahLst/>
              <a:cxnLst/>
              <a:rect l="l" t="t" r="r" b="b"/>
              <a:pathLst>
                <a:path w="117" h="421" extrusionOk="0">
                  <a:moveTo>
                    <a:pt x="47" y="0"/>
                  </a:moveTo>
                  <a:cubicBezTo>
                    <a:pt x="38" y="0"/>
                    <a:pt x="28" y="5"/>
                    <a:pt x="19" y="14"/>
                  </a:cubicBezTo>
                  <a:cubicBezTo>
                    <a:pt x="1" y="14"/>
                    <a:pt x="1" y="32"/>
                    <a:pt x="1" y="51"/>
                  </a:cubicBezTo>
                  <a:lnTo>
                    <a:pt x="19" y="74"/>
                  </a:lnTo>
                  <a:lnTo>
                    <a:pt x="19" y="92"/>
                  </a:lnTo>
                  <a:cubicBezTo>
                    <a:pt x="38" y="111"/>
                    <a:pt x="38" y="129"/>
                    <a:pt x="38" y="129"/>
                  </a:cubicBezTo>
                  <a:cubicBezTo>
                    <a:pt x="56" y="166"/>
                    <a:pt x="56" y="189"/>
                    <a:pt x="56" y="226"/>
                  </a:cubicBezTo>
                  <a:lnTo>
                    <a:pt x="56" y="305"/>
                  </a:lnTo>
                  <a:cubicBezTo>
                    <a:pt x="56" y="342"/>
                    <a:pt x="38" y="360"/>
                    <a:pt x="19" y="397"/>
                  </a:cubicBezTo>
                  <a:cubicBezTo>
                    <a:pt x="19" y="397"/>
                    <a:pt x="19" y="420"/>
                    <a:pt x="38" y="420"/>
                  </a:cubicBezTo>
                  <a:lnTo>
                    <a:pt x="56" y="420"/>
                  </a:lnTo>
                  <a:cubicBezTo>
                    <a:pt x="79" y="379"/>
                    <a:pt x="98" y="360"/>
                    <a:pt x="98" y="323"/>
                  </a:cubicBezTo>
                  <a:cubicBezTo>
                    <a:pt x="116" y="282"/>
                    <a:pt x="116" y="263"/>
                    <a:pt x="116" y="226"/>
                  </a:cubicBezTo>
                  <a:cubicBezTo>
                    <a:pt x="116" y="189"/>
                    <a:pt x="116" y="148"/>
                    <a:pt x="98" y="129"/>
                  </a:cubicBezTo>
                  <a:lnTo>
                    <a:pt x="98" y="74"/>
                  </a:lnTo>
                  <a:cubicBezTo>
                    <a:pt x="79" y="74"/>
                    <a:pt x="79" y="51"/>
                    <a:pt x="79" y="51"/>
                  </a:cubicBezTo>
                  <a:lnTo>
                    <a:pt x="79" y="32"/>
                  </a:lnTo>
                  <a:lnTo>
                    <a:pt x="79" y="14"/>
                  </a:lnTo>
                  <a:cubicBezTo>
                    <a:pt x="68" y="5"/>
                    <a:pt x="57" y="0"/>
                    <a:pt x="4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7"/>
            <p:cNvSpPr/>
            <p:nvPr/>
          </p:nvSpPr>
          <p:spPr>
            <a:xfrm>
              <a:off x="6497025" y="3035804"/>
              <a:ext cx="51961" cy="72620"/>
            </a:xfrm>
            <a:custGeom>
              <a:avLst/>
              <a:gdLst/>
              <a:ahLst/>
              <a:cxnLst/>
              <a:rect l="l" t="t" r="r" b="b"/>
              <a:pathLst>
                <a:path w="403" h="599" extrusionOk="0">
                  <a:moveTo>
                    <a:pt x="45" y="0"/>
                  </a:moveTo>
                  <a:cubicBezTo>
                    <a:pt x="38" y="0"/>
                    <a:pt x="28" y="5"/>
                    <a:pt x="19" y="14"/>
                  </a:cubicBezTo>
                  <a:cubicBezTo>
                    <a:pt x="1" y="32"/>
                    <a:pt x="1" y="51"/>
                    <a:pt x="19" y="74"/>
                  </a:cubicBezTo>
                  <a:lnTo>
                    <a:pt x="38" y="92"/>
                  </a:lnTo>
                  <a:cubicBezTo>
                    <a:pt x="38" y="92"/>
                    <a:pt x="38" y="111"/>
                    <a:pt x="56" y="111"/>
                  </a:cubicBezTo>
                  <a:cubicBezTo>
                    <a:pt x="56" y="129"/>
                    <a:pt x="79" y="148"/>
                    <a:pt x="98" y="166"/>
                  </a:cubicBezTo>
                  <a:cubicBezTo>
                    <a:pt x="116" y="208"/>
                    <a:pt x="135" y="245"/>
                    <a:pt x="153" y="282"/>
                  </a:cubicBezTo>
                  <a:cubicBezTo>
                    <a:pt x="172" y="323"/>
                    <a:pt x="195" y="360"/>
                    <a:pt x="213" y="420"/>
                  </a:cubicBezTo>
                  <a:cubicBezTo>
                    <a:pt x="213" y="439"/>
                    <a:pt x="213" y="457"/>
                    <a:pt x="232" y="476"/>
                  </a:cubicBezTo>
                  <a:cubicBezTo>
                    <a:pt x="232" y="494"/>
                    <a:pt x="232" y="513"/>
                    <a:pt x="250" y="536"/>
                  </a:cubicBezTo>
                  <a:lnTo>
                    <a:pt x="250" y="554"/>
                  </a:lnTo>
                  <a:cubicBezTo>
                    <a:pt x="264" y="582"/>
                    <a:pt x="299" y="599"/>
                    <a:pt x="332" y="599"/>
                  </a:cubicBezTo>
                  <a:cubicBezTo>
                    <a:pt x="344" y="599"/>
                    <a:pt x="356" y="596"/>
                    <a:pt x="366" y="591"/>
                  </a:cubicBezTo>
                  <a:cubicBezTo>
                    <a:pt x="403" y="573"/>
                    <a:pt x="403" y="513"/>
                    <a:pt x="384" y="476"/>
                  </a:cubicBezTo>
                  <a:cubicBezTo>
                    <a:pt x="384" y="457"/>
                    <a:pt x="366" y="439"/>
                    <a:pt x="366" y="420"/>
                  </a:cubicBezTo>
                  <a:cubicBezTo>
                    <a:pt x="347" y="397"/>
                    <a:pt x="347" y="379"/>
                    <a:pt x="329" y="360"/>
                  </a:cubicBezTo>
                  <a:cubicBezTo>
                    <a:pt x="310" y="305"/>
                    <a:pt x="269" y="263"/>
                    <a:pt x="250" y="226"/>
                  </a:cubicBezTo>
                  <a:cubicBezTo>
                    <a:pt x="232" y="189"/>
                    <a:pt x="195" y="148"/>
                    <a:pt x="172" y="111"/>
                  </a:cubicBezTo>
                  <a:cubicBezTo>
                    <a:pt x="153" y="111"/>
                    <a:pt x="135" y="92"/>
                    <a:pt x="116" y="74"/>
                  </a:cubicBezTo>
                  <a:cubicBezTo>
                    <a:pt x="116" y="51"/>
                    <a:pt x="98" y="51"/>
                    <a:pt x="98" y="32"/>
                  </a:cubicBezTo>
                  <a:lnTo>
                    <a:pt x="79" y="32"/>
                  </a:lnTo>
                  <a:lnTo>
                    <a:pt x="56" y="14"/>
                  </a:lnTo>
                  <a:cubicBezTo>
                    <a:pt x="56" y="5"/>
                    <a:pt x="51" y="0"/>
                    <a:pt x="4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7"/>
            <p:cNvSpPr/>
            <p:nvPr/>
          </p:nvSpPr>
          <p:spPr>
            <a:xfrm>
              <a:off x="6554272" y="3161282"/>
              <a:ext cx="12636" cy="11881"/>
            </a:xfrm>
            <a:custGeom>
              <a:avLst/>
              <a:gdLst/>
              <a:ahLst/>
              <a:cxnLst/>
              <a:rect l="l" t="t" r="r" b="b"/>
              <a:pathLst>
                <a:path w="98" h="98" extrusionOk="0">
                  <a:moveTo>
                    <a:pt x="74" y="0"/>
                  </a:moveTo>
                  <a:cubicBezTo>
                    <a:pt x="56" y="0"/>
                    <a:pt x="56" y="18"/>
                    <a:pt x="37" y="18"/>
                  </a:cubicBezTo>
                  <a:cubicBezTo>
                    <a:pt x="37" y="37"/>
                    <a:pt x="19" y="37"/>
                    <a:pt x="0" y="55"/>
                  </a:cubicBezTo>
                  <a:cubicBezTo>
                    <a:pt x="19" y="37"/>
                    <a:pt x="37" y="37"/>
                    <a:pt x="56" y="37"/>
                  </a:cubicBezTo>
                  <a:cubicBezTo>
                    <a:pt x="56" y="37"/>
                    <a:pt x="56" y="18"/>
                    <a:pt x="74" y="18"/>
                  </a:cubicBezTo>
                  <a:cubicBezTo>
                    <a:pt x="74" y="37"/>
                    <a:pt x="74" y="37"/>
                    <a:pt x="56" y="55"/>
                  </a:cubicBezTo>
                  <a:lnTo>
                    <a:pt x="56" y="79"/>
                  </a:lnTo>
                  <a:lnTo>
                    <a:pt x="56" y="97"/>
                  </a:lnTo>
                  <a:lnTo>
                    <a:pt x="74" y="79"/>
                  </a:lnTo>
                  <a:lnTo>
                    <a:pt x="74" y="55"/>
                  </a:lnTo>
                  <a:lnTo>
                    <a:pt x="74" y="37"/>
                  </a:lnTo>
                  <a:cubicBezTo>
                    <a:pt x="74" y="18"/>
                    <a:pt x="97" y="18"/>
                    <a:pt x="9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7"/>
            <p:cNvSpPr/>
            <p:nvPr/>
          </p:nvSpPr>
          <p:spPr>
            <a:xfrm>
              <a:off x="6561364" y="3109636"/>
              <a:ext cx="20372" cy="53950"/>
            </a:xfrm>
            <a:custGeom>
              <a:avLst/>
              <a:gdLst/>
              <a:ahLst/>
              <a:cxnLst/>
              <a:rect l="l" t="t" r="r" b="b"/>
              <a:pathLst>
                <a:path w="158" h="445" extrusionOk="0">
                  <a:moveTo>
                    <a:pt x="98" y="1"/>
                  </a:moveTo>
                  <a:cubicBezTo>
                    <a:pt x="79" y="1"/>
                    <a:pt x="61" y="1"/>
                    <a:pt x="61" y="19"/>
                  </a:cubicBezTo>
                  <a:lnTo>
                    <a:pt x="61" y="43"/>
                  </a:lnTo>
                  <a:lnTo>
                    <a:pt x="61" y="61"/>
                  </a:lnTo>
                  <a:lnTo>
                    <a:pt x="61" y="79"/>
                  </a:lnTo>
                  <a:lnTo>
                    <a:pt x="61" y="135"/>
                  </a:lnTo>
                  <a:cubicBezTo>
                    <a:pt x="61" y="158"/>
                    <a:pt x="42" y="195"/>
                    <a:pt x="42" y="232"/>
                  </a:cubicBezTo>
                  <a:lnTo>
                    <a:pt x="42" y="250"/>
                  </a:lnTo>
                  <a:lnTo>
                    <a:pt x="42" y="274"/>
                  </a:lnTo>
                  <a:cubicBezTo>
                    <a:pt x="42" y="292"/>
                    <a:pt x="42" y="310"/>
                    <a:pt x="19" y="329"/>
                  </a:cubicBezTo>
                  <a:cubicBezTo>
                    <a:pt x="19" y="347"/>
                    <a:pt x="19" y="389"/>
                    <a:pt x="1" y="426"/>
                  </a:cubicBezTo>
                  <a:cubicBezTo>
                    <a:pt x="1" y="426"/>
                    <a:pt x="1" y="444"/>
                    <a:pt x="19" y="444"/>
                  </a:cubicBezTo>
                  <a:lnTo>
                    <a:pt x="42" y="444"/>
                  </a:lnTo>
                  <a:cubicBezTo>
                    <a:pt x="79" y="426"/>
                    <a:pt x="98" y="389"/>
                    <a:pt x="116" y="347"/>
                  </a:cubicBezTo>
                  <a:cubicBezTo>
                    <a:pt x="116" y="329"/>
                    <a:pt x="116" y="310"/>
                    <a:pt x="135" y="292"/>
                  </a:cubicBezTo>
                  <a:lnTo>
                    <a:pt x="135" y="232"/>
                  </a:lnTo>
                  <a:cubicBezTo>
                    <a:pt x="158" y="195"/>
                    <a:pt x="158" y="158"/>
                    <a:pt x="158" y="135"/>
                  </a:cubicBezTo>
                  <a:cubicBezTo>
                    <a:pt x="135" y="116"/>
                    <a:pt x="135" y="98"/>
                    <a:pt x="135" y="79"/>
                  </a:cubicBezTo>
                  <a:lnTo>
                    <a:pt x="135" y="43"/>
                  </a:lnTo>
                  <a:lnTo>
                    <a:pt x="135" y="19"/>
                  </a:lnTo>
                  <a:lnTo>
                    <a:pt x="116" y="19"/>
                  </a:lnTo>
                  <a:cubicBezTo>
                    <a:pt x="116" y="1"/>
                    <a:pt x="116" y="1"/>
                    <a:pt x="98"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7"/>
            <p:cNvSpPr/>
            <p:nvPr/>
          </p:nvSpPr>
          <p:spPr>
            <a:xfrm>
              <a:off x="6536995" y="3041017"/>
              <a:ext cx="22177" cy="54192"/>
            </a:xfrm>
            <a:custGeom>
              <a:avLst/>
              <a:gdLst/>
              <a:ahLst/>
              <a:cxnLst/>
              <a:rect l="l" t="t" r="r" b="b"/>
              <a:pathLst>
                <a:path w="172" h="447" extrusionOk="0">
                  <a:moveTo>
                    <a:pt x="131" y="0"/>
                  </a:moveTo>
                  <a:cubicBezTo>
                    <a:pt x="126" y="0"/>
                    <a:pt x="121" y="3"/>
                    <a:pt x="116" y="8"/>
                  </a:cubicBezTo>
                  <a:cubicBezTo>
                    <a:pt x="93" y="8"/>
                    <a:pt x="93" y="31"/>
                    <a:pt x="93" y="49"/>
                  </a:cubicBezTo>
                  <a:lnTo>
                    <a:pt x="93" y="68"/>
                  </a:lnTo>
                  <a:lnTo>
                    <a:pt x="93" y="86"/>
                  </a:lnTo>
                  <a:cubicBezTo>
                    <a:pt x="93" y="105"/>
                    <a:pt x="116" y="123"/>
                    <a:pt x="116" y="146"/>
                  </a:cubicBezTo>
                  <a:cubicBezTo>
                    <a:pt x="116" y="183"/>
                    <a:pt x="93" y="202"/>
                    <a:pt x="93" y="239"/>
                  </a:cubicBezTo>
                  <a:cubicBezTo>
                    <a:pt x="93" y="280"/>
                    <a:pt x="74" y="299"/>
                    <a:pt x="74" y="336"/>
                  </a:cubicBezTo>
                  <a:cubicBezTo>
                    <a:pt x="56" y="377"/>
                    <a:pt x="37" y="396"/>
                    <a:pt x="0" y="414"/>
                  </a:cubicBezTo>
                  <a:lnTo>
                    <a:pt x="0" y="433"/>
                  </a:lnTo>
                  <a:cubicBezTo>
                    <a:pt x="9" y="442"/>
                    <a:pt x="14" y="447"/>
                    <a:pt x="19" y="447"/>
                  </a:cubicBezTo>
                  <a:cubicBezTo>
                    <a:pt x="23" y="447"/>
                    <a:pt x="28" y="442"/>
                    <a:pt x="37" y="433"/>
                  </a:cubicBezTo>
                  <a:cubicBezTo>
                    <a:pt x="56" y="414"/>
                    <a:pt x="74" y="396"/>
                    <a:pt x="93" y="354"/>
                  </a:cubicBezTo>
                  <a:cubicBezTo>
                    <a:pt x="116" y="317"/>
                    <a:pt x="134" y="299"/>
                    <a:pt x="153" y="262"/>
                  </a:cubicBezTo>
                  <a:cubicBezTo>
                    <a:pt x="153" y="220"/>
                    <a:pt x="171" y="183"/>
                    <a:pt x="171" y="146"/>
                  </a:cubicBezTo>
                  <a:lnTo>
                    <a:pt x="171" y="86"/>
                  </a:lnTo>
                  <a:lnTo>
                    <a:pt x="171" y="68"/>
                  </a:lnTo>
                  <a:lnTo>
                    <a:pt x="171" y="49"/>
                  </a:lnTo>
                  <a:lnTo>
                    <a:pt x="153" y="31"/>
                  </a:lnTo>
                  <a:cubicBezTo>
                    <a:pt x="153" y="14"/>
                    <a:pt x="143" y="0"/>
                    <a:pt x="13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7"/>
            <p:cNvSpPr/>
            <p:nvPr/>
          </p:nvSpPr>
          <p:spPr>
            <a:xfrm>
              <a:off x="6548857" y="3041866"/>
              <a:ext cx="37649" cy="84986"/>
            </a:xfrm>
            <a:custGeom>
              <a:avLst/>
              <a:gdLst/>
              <a:ahLst/>
              <a:cxnLst/>
              <a:rect l="l" t="t" r="r" b="b"/>
              <a:pathLst>
                <a:path w="292" h="701" extrusionOk="0">
                  <a:moveTo>
                    <a:pt x="24" y="1"/>
                  </a:moveTo>
                  <a:cubicBezTo>
                    <a:pt x="1" y="1"/>
                    <a:pt x="1" y="24"/>
                    <a:pt x="1" y="42"/>
                  </a:cubicBezTo>
                  <a:lnTo>
                    <a:pt x="1" y="61"/>
                  </a:lnTo>
                  <a:lnTo>
                    <a:pt x="24" y="79"/>
                  </a:lnTo>
                  <a:lnTo>
                    <a:pt x="24" y="116"/>
                  </a:lnTo>
                  <a:cubicBezTo>
                    <a:pt x="42" y="139"/>
                    <a:pt x="42" y="158"/>
                    <a:pt x="61" y="195"/>
                  </a:cubicBezTo>
                  <a:cubicBezTo>
                    <a:pt x="61" y="232"/>
                    <a:pt x="79" y="292"/>
                    <a:pt x="79" y="329"/>
                  </a:cubicBezTo>
                  <a:cubicBezTo>
                    <a:pt x="98" y="389"/>
                    <a:pt x="98" y="426"/>
                    <a:pt x="116" y="486"/>
                  </a:cubicBezTo>
                  <a:lnTo>
                    <a:pt x="116" y="541"/>
                  </a:lnTo>
                  <a:lnTo>
                    <a:pt x="116" y="620"/>
                  </a:lnTo>
                  <a:lnTo>
                    <a:pt x="116" y="638"/>
                  </a:lnTo>
                  <a:cubicBezTo>
                    <a:pt x="135" y="668"/>
                    <a:pt x="162" y="701"/>
                    <a:pt x="191" y="701"/>
                  </a:cubicBezTo>
                  <a:cubicBezTo>
                    <a:pt x="198" y="701"/>
                    <a:pt x="206" y="699"/>
                    <a:pt x="213" y="694"/>
                  </a:cubicBezTo>
                  <a:cubicBezTo>
                    <a:pt x="255" y="694"/>
                    <a:pt x="292" y="657"/>
                    <a:pt x="273" y="620"/>
                  </a:cubicBezTo>
                  <a:cubicBezTo>
                    <a:pt x="273" y="578"/>
                    <a:pt x="273" y="560"/>
                    <a:pt x="255" y="523"/>
                  </a:cubicBezTo>
                  <a:lnTo>
                    <a:pt x="255" y="444"/>
                  </a:lnTo>
                  <a:cubicBezTo>
                    <a:pt x="232" y="407"/>
                    <a:pt x="213" y="347"/>
                    <a:pt x="195" y="310"/>
                  </a:cubicBezTo>
                  <a:cubicBezTo>
                    <a:pt x="176" y="255"/>
                    <a:pt x="158" y="195"/>
                    <a:pt x="139" y="158"/>
                  </a:cubicBezTo>
                  <a:cubicBezTo>
                    <a:pt x="139" y="139"/>
                    <a:pt x="116" y="98"/>
                    <a:pt x="98" y="79"/>
                  </a:cubicBezTo>
                  <a:cubicBezTo>
                    <a:pt x="98" y="79"/>
                    <a:pt x="98" y="61"/>
                    <a:pt x="79" y="42"/>
                  </a:cubicBezTo>
                  <a:lnTo>
                    <a:pt x="61" y="24"/>
                  </a:lnTo>
                  <a:cubicBezTo>
                    <a:pt x="61" y="1"/>
                    <a:pt x="42" y="1"/>
                    <a:pt x="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7"/>
            <p:cNvSpPr/>
            <p:nvPr/>
          </p:nvSpPr>
          <p:spPr>
            <a:xfrm>
              <a:off x="6449964" y="2999676"/>
              <a:ext cx="29913" cy="24126"/>
            </a:xfrm>
            <a:custGeom>
              <a:avLst/>
              <a:gdLst/>
              <a:ahLst/>
              <a:cxnLst/>
              <a:rect l="l" t="t" r="r" b="b"/>
              <a:pathLst>
                <a:path w="232" h="199" extrusionOk="0">
                  <a:moveTo>
                    <a:pt x="152" y="1"/>
                  </a:moveTo>
                  <a:cubicBezTo>
                    <a:pt x="133" y="1"/>
                    <a:pt x="114" y="7"/>
                    <a:pt x="98" y="25"/>
                  </a:cubicBezTo>
                  <a:cubicBezTo>
                    <a:pt x="56" y="62"/>
                    <a:pt x="1" y="159"/>
                    <a:pt x="19" y="178"/>
                  </a:cubicBezTo>
                  <a:cubicBezTo>
                    <a:pt x="26" y="192"/>
                    <a:pt x="45" y="198"/>
                    <a:pt x="67" y="198"/>
                  </a:cubicBezTo>
                  <a:cubicBezTo>
                    <a:pt x="103" y="198"/>
                    <a:pt x="149" y="182"/>
                    <a:pt x="172" y="159"/>
                  </a:cubicBezTo>
                  <a:cubicBezTo>
                    <a:pt x="232" y="118"/>
                    <a:pt x="232" y="62"/>
                    <a:pt x="213" y="25"/>
                  </a:cubicBezTo>
                  <a:cubicBezTo>
                    <a:pt x="200" y="12"/>
                    <a:pt x="176" y="1"/>
                    <a:pt x="15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9" name="Google Shape;1889;p47"/>
          <p:cNvGrpSpPr/>
          <p:nvPr/>
        </p:nvGrpSpPr>
        <p:grpSpPr>
          <a:xfrm flipH="1">
            <a:off x="1986888" y="3406513"/>
            <a:ext cx="334792" cy="342617"/>
            <a:chOff x="6405353" y="2836979"/>
            <a:chExt cx="396861" cy="406137"/>
          </a:xfrm>
        </p:grpSpPr>
        <p:sp>
          <p:nvSpPr>
            <p:cNvPr id="1890" name="Google Shape;1890;p47"/>
            <p:cNvSpPr/>
            <p:nvPr/>
          </p:nvSpPr>
          <p:spPr>
            <a:xfrm>
              <a:off x="6561364" y="3023438"/>
              <a:ext cx="154464" cy="219678"/>
            </a:xfrm>
            <a:custGeom>
              <a:avLst/>
              <a:gdLst/>
              <a:ahLst/>
              <a:cxnLst/>
              <a:rect l="l" t="t" r="r" b="b"/>
              <a:pathLst>
                <a:path w="1198" h="1812" extrusionOk="0">
                  <a:moveTo>
                    <a:pt x="250" y="0"/>
                  </a:moveTo>
                  <a:lnTo>
                    <a:pt x="232" y="19"/>
                  </a:lnTo>
                  <a:lnTo>
                    <a:pt x="1" y="268"/>
                  </a:lnTo>
                  <a:lnTo>
                    <a:pt x="19" y="384"/>
                  </a:lnTo>
                  <a:cubicBezTo>
                    <a:pt x="42" y="444"/>
                    <a:pt x="61" y="499"/>
                    <a:pt x="61" y="559"/>
                  </a:cubicBezTo>
                  <a:cubicBezTo>
                    <a:pt x="61" y="578"/>
                    <a:pt x="79" y="615"/>
                    <a:pt x="79" y="638"/>
                  </a:cubicBezTo>
                  <a:lnTo>
                    <a:pt x="79" y="730"/>
                  </a:lnTo>
                  <a:cubicBezTo>
                    <a:pt x="98" y="809"/>
                    <a:pt x="98" y="887"/>
                    <a:pt x="116" y="943"/>
                  </a:cubicBezTo>
                  <a:cubicBezTo>
                    <a:pt x="135" y="985"/>
                    <a:pt x="135" y="1021"/>
                    <a:pt x="135" y="1058"/>
                  </a:cubicBezTo>
                  <a:cubicBezTo>
                    <a:pt x="158" y="1077"/>
                    <a:pt x="158" y="1077"/>
                    <a:pt x="158" y="1100"/>
                  </a:cubicBezTo>
                  <a:cubicBezTo>
                    <a:pt x="176" y="1155"/>
                    <a:pt x="195" y="1216"/>
                    <a:pt x="232" y="1253"/>
                  </a:cubicBezTo>
                  <a:cubicBezTo>
                    <a:pt x="232" y="1271"/>
                    <a:pt x="250" y="1289"/>
                    <a:pt x="250" y="1289"/>
                  </a:cubicBezTo>
                  <a:cubicBezTo>
                    <a:pt x="292" y="1350"/>
                    <a:pt x="329" y="1387"/>
                    <a:pt x="366" y="1447"/>
                  </a:cubicBezTo>
                  <a:cubicBezTo>
                    <a:pt x="407" y="1484"/>
                    <a:pt x="444" y="1521"/>
                    <a:pt x="504" y="1562"/>
                  </a:cubicBezTo>
                  <a:cubicBezTo>
                    <a:pt x="620" y="1655"/>
                    <a:pt x="735" y="1733"/>
                    <a:pt x="906" y="1812"/>
                  </a:cubicBezTo>
                  <a:cubicBezTo>
                    <a:pt x="966" y="1715"/>
                    <a:pt x="1003" y="1636"/>
                    <a:pt x="1059" y="1539"/>
                  </a:cubicBezTo>
                  <a:cubicBezTo>
                    <a:pt x="1082" y="1502"/>
                    <a:pt x="1082" y="1465"/>
                    <a:pt x="1100" y="1423"/>
                  </a:cubicBezTo>
                  <a:cubicBezTo>
                    <a:pt x="1119" y="1387"/>
                    <a:pt x="1137" y="1350"/>
                    <a:pt x="1137" y="1308"/>
                  </a:cubicBezTo>
                  <a:cubicBezTo>
                    <a:pt x="1174" y="1216"/>
                    <a:pt x="1197" y="1100"/>
                    <a:pt x="1197" y="1003"/>
                  </a:cubicBezTo>
                  <a:cubicBezTo>
                    <a:pt x="1197" y="943"/>
                    <a:pt x="1174" y="869"/>
                    <a:pt x="1174" y="809"/>
                  </a:cubicBezTo>
                  <a:cubicBezTo>
                    <a:pt x="1156" y="754"/>
                    <a:pt x="1137" y="693"/>
                    <a:pt x="1100" y="638"/>
                  </a:cubicBezTo>
                  <a:cubicBezTo>
                    <a:pt x="1100" y="596"/>
                    <a:pt x="1082" y="578"/>
                    <a:pt x="1059" y="541"/>
                  </a:cubicBezTo>
                  <a:cubicBezTo>
                    <a:pt x="1022" y="481"/>
                    <a:pt x="985" y="444"/>
                    <a:pt x="925" y="384"/>
                  </a:cubicBezTo>
                  <a:cubicBezTo>
                    <a:pt x="888" y="347"/>
                    <a:pt x="851" y="310"/>
                    <a:pt x="809" y="291"/>
                  </a:cubicBezTo>
                  <a:cubicBezTo>
                    <a:pt x="772" y="268"/>
                    <a:pt x="754" y="250"/>
                    <a:pt x="735" y="231"/>
                  </a:cubicBezTo>
                  <a:cubicBezTo>
                    <a:pt x="675" y="194"/>
                    <a:pt x="620" y="153"/>
                    <a:pt x="541" y="116"/>
                  </a:cubicBezTo>
                  <a:cubicBezTo>
                    <a:pt x="481" y="97"/>
                    <a:pt x="407" y="60"/>
                    <a:pt x="347" y="37"/>
                  </a:cubicBezTo>
                  <a:lnTo>
                    <a:pt x="329" y="19"/>
                  </a:lnTo>
                  <a:cubicBezTo>
                    <a:pt x="292" y="19"/>
                    <a:pt x="273" y="0"/>
                    <a:pt x="25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7"/>
            <p:cNvSpPr/>
            <p:nvPr/>
          </p:nvSpPr>
          <p:spPr>
            <a:xfrm>
              <a:off x="6571549" y="3051443"/>
              <a:ext cx="126356" cy="86319"/>
            </a:xfrm>
            <a:custGeom>
              <a:avLst/>
              <a:gdLst/>
              <a:ahLst/>
              <a:cxnLst/>
              <a:rect l="l" t="t" r="r" b="b"/>
              <a:pathLst>
                <a:path w="980" h="712" extrusionOk="0">
                  <a:moveTo>
                    <a:pt x="656" y="0"/>
                  </a:moveTo>
                  <a:cubicBezTo>
                    <a:pt x="633" y="37"/>
                    <a:pt x="596" y="97"/>
                    <a:pt x="578" y="134"/>
                  </a:cubicBezTo>
                  <a:cubicBezTo>
                    <a:pt x="541" y="176"/>
                    <a:pt x="499" y="213"/>
                    <a:pt x="462" y="250"/>
                  </a:cubicBezTo>
                  <a:cubicBezTo>
                    <a:pt x="425" y="291"/>
                    <a:pt x="365" y="328"/>
                    <a:pt x="328" y="365"/>
                  </a:cubicBezTo>
                  <a:lnTo>
                    <a:pt x="310" y="384"/>
                  </a:lnTo>
                  <a:lnTo>
                    <a:pt x="287" y="384"/>
                  </a:lnTo>
                  <a:lnTo>
                    <a:pt x="250" y="407"/>
                  </a:lnTo>
                  <a:cubicBezTo>
                    <a:pt x="231" y="425"/>
                    <a:pt x="231" y="425"/>
                    <a:pt x="213" y="425"/>
                  </a:cubicBezTo>
                  <a:cubicBezTo>
                    <a:pt x="194" y="444"/>
                    <a:pt x="194" y="444"/>
                    <a:pt x="171" y="444"/>
                  </a:cubicBezTo>
                  <a:lnTo>
                    <a:pt x="153" y="462"/>
                  </a:lnTo>
                  <a:lnTo>
                    <a:pt x="134" y="462"/>
                  </a:lnTo>
                  <a:lnTo>
                    <a:pt x="97" y="481"/>
                  </a:lnTo>
                  <a:cubicBezTo>
                    <a:pt x="79" y="481"/>
                    <a:pt x="79" y="481"/>
                    <a:pt x="79" y="499"/>
                  </a:cubicBezTo>
                  <a:lnTo>
                    <a:pt x="0" y="499"/>
                  </a:lnTo>
                  <a:cubicBezTo>
                    <a:pt x="19" y="578"/>
                    <a:pt x="19" y="656"/>
                    <a:pt x="37" y="712"/>
                  </a:cubicBezTo>
                  <a:lnTo>
                    <a:pt x="250" y="712"/>
                  </a:lnTo>
                  <a:cubicBezTo>
                    <a:pt x="268" y="693"/>
                    <a:pt x="287" y="693"/>
                    <a:pt x="310" y="693"/>
                  </a:cubicBezTo>
                  <a:cubicBezTo>
                    <a:pt x="328" y="693"/>
                    <a:pt x="328" y="693"/>
                    <a:pt x="347" y="675"/>
                  </a:cubicBezTo>
                  <a:lnTo>
                    <a:pt x="402" y="675"/>
                  </a:lnTo>
                  <a:lnTo>
                    <a:pt x="425" y="656"/>
                  </a:lnTo>
                  <a:lnTo>
                    <a:pt x="462" y="656"/>
                  </a:lnTo>
                  <a:cubicBezTo>
                    <a:pt x="541" y="615"/>
                    <a:pt x="596" y="596"/>
                    <a:pt x="675" y="559"/>
                  </a:cubicBezTo>
                  <a:cubicBezTo>
                    <a:pt x="730" y="523"/>
                    <a:pt x="809" y="462"/>
                    <a:pt x="864" y="425"/>
                  </a:cubicBezTo>
                  <a:cubicBezTo>
                    <a:pt x="906" y="384"/>
                    <a:pt x="943" y="347"/>
                    <a:pt x="980" y="310"/>
                  </a:cubicBezTo>
                  <a:cubicBezTo>
                    <a:pt x="943" y="250"/>
                    <a:pt x="906" y="213"/>
                    <a:pt x="846" y="153"/>
                  </a:cubicBezTo>
                  <a:cubicBezTo>
                    <a:pt x="809" y="116"/>
                    <a:pt x="772" y="79"/>
                    <a:pt x="730" y="60"/>
                  </a:cubicBezTo>
                  <a:cubicBezTo>
                    <a:pt x="693" y="37"/>
                    <a:pt x="675" y="19"/>
                    <a:pt x="65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7"/>
            <p:cNvSpPr/>
            <p:nvPr/>
          </p:nvSpPr>
          <p:spPr>
            <a:xfrm>
              <a:off x="6581606" y="3121396"/>
              <a:ext cx="134221" cy="70195"/>
            </a:xfrm>
            <a:custGeom>
              <a:avLst/>
              <a:gdLst/>
              <a:ahLst/>
              <a:cxnLst/>
              <a:rect l="l" t="t" r="r" b="b"/>
              <a:pathLst>
                <a:path w="1041" h="579" extrusionOk="0">
                  <a:moveTo>
                    <a:pt x="1017" y="1"/>
                  </a:moveTo>
                  <a:cubicBezTo>
                    <a:pt x="980" y="19"/>
                    <a:pt x="962" y="38"/>
                    <a:pt x="943" y="61"/>
                  </a:cubicBezTo>
                  <a:cubicBezTo>
                    <a:pt x="883" y="98"/>
                    <a:pt x="828" y="135"/>
                    <a:pt x="786" y="177"/>
                  </a:cubicBezTo>
                  <a:cubicBezTo>
                    <a:pt x="731" y="195"/>
                    <a:pt x="671" y="232"/>
                    <a:pt x="634" y="250"/>
                  </a:cubicBezTo>
                  <a:lnTo>
                    <a:pt x="597" y="250"/>
                  </a:lnTo>
                  <a:cubicBezTo>
                    <a:pt x="597" y="269"/>
                    <a:pt x="597" y="269"/>
                    <a:pt x="578" y="269"/>
                  </a:cubicBezTo>
                  <a:lnTo>
                    <a:pt x="537" y="292"/>
                  </a:lnTo>
                  <a:cubicBezTo>
                    <a:pt x="518" y="292"/>
                    <a:pt x="481" y="311"/>
                    <a:pt x="463" y="311"/>
                  </a:cubicBezTo>
                  <a:lnTo>
                    <a:pt x="403" y="311"/>
                  </a:lnTo>
                  <a:cubicBezTo>
                    <a:pt x="403" y="311"/>
                    <a:pt x="384" y="329"/>
                    <a:pt x="366" y="329"/>
                  </a:cubicBezTo>
                  <a:lnTo>
                    <a:pt x="116" y="329"/>
                  </a:lnTo>
                  <a:lnTo>
                    <a:pt x="93" y="311"/>
                  </a:lnTo>
                  <a:lnTo>
                    <a:pt x="38" y="311"/>
                  </a:lnTo>
                  <a:lnTo>
                    <a:pt x="1" y="292"/>
                  </a:lnTo>
                  <a:lnTo>
                    <a:pt x="1" y="292"/>
                  </a:lnTo>
                  <a:cubicBezTo>
                    <a:pt x="19" y="347"/>
                    <a:pt x="38" y="408"/>
                    <a:pt x="75" y="445"/>
                  </a:cubicBezTo>
                  <a:cubicBezTo>
                    <a:pt x="75" y="463"/>
                    <a:pt x="93" y="481"/>
                    <a:pt x="93" y="481"/>
                  </a:cubicBezTo>
                  <a:lnTo>
                    <a:pt x="135" y="500"/>
                  </a:lnTo>
                  <a:lnTo>
                    <a:pt x="190" y="523"/>
                  </a:lnTo>
                  <a:cubicBezTo>
                    <a:pt x="209" y="523"/>
                    <a:pt x="209" y="523"/>
                    <a:pt x="209" y="542"/>
                  </a:cubicBezTo>
                  <a:lnTo>
                    <a:pt x="287" y="542"/>
                  </a:lnTo>
                  <a:lnTo>
                    <a:pt x="306" y="560"/>
                  </a:lnTo>
                  <a:lnTo>
                    <a:pt x="421" y="560"/>
                  </a:lnTo>
                  <a:cubicBezTo>
                    <a:pt x="440" y="579"/>
                    <a:pt x="463" y="579"/>
                    <a:pt x="481" y="579"/>
                  </a:cubicBezTo>
                  <a:lnTo>
                    <a:pt x="652" y="579"/>
                  </a:lnTo>
                  <a:cubicBezTo>
                    <a:pt x="652" y="579"/>
                    <a:pt x="671" y="579"/>
                    <a:pt x="671" y="560"/>
                  </a:cubicBezTo>
                  <a:lnTo>
                    <a:pt x="694" y="560"/>
                  </a:lnTo>
                  <a:cubicBezTo>
                    <a:pt x="768" y="560"/>
                    <a:pt x="846" y="542"/>
                    <a:pt x="925" y="523"/>
                  </a:cubicBezTo>
                  <a:cubicBezTo>
                    <a:pt x="943" y="523"/>
                    <a:pt x="962" y="500"/>
                    <a:pt x="980" y="500"/>
                  </a:cubicBezTo>
                  <a:cubicBezTo>
                    <a:pt x="1017" y="408"/>
                    <a:pt x="1040" y="292"/>
                    <a:pt x="1040" y="195"/>
                  </a:cubicBezTo>
                  <a:cubicBezTo>
                    <a:pt x="1040" y="135"/>
                    <a:pt x="1017" y="61"/>
                    <a:pt x="1017"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7"/>
            <p:cNvSpPr/>
            <p:nvPr/>
          </p:nvSpPr>
          <p:spPr>
            <a:xfrm>
              <a:off x="6608425" y="3198744"/>
              <a:ext cx="89481" cy="44372"/>
            </a:xfrm>
            <a:custGeom>
              <a:avLst/>
              <a:gdLst/>
              <a:ahLst/>
              <a:cxnLst/>
              <a:rect l="l" t="t" r="r" b="b"/>
              <a:pathLst>
                <a:path w="694" h="366" extrusionOk="0">
                  <a:moveTo>
                    <a:pt x="1" y="1"/>
                  </a:moveTo>
                  <a:lnTo>
                    <a:pt x="1" y="1"/>
                  </a:lnTo>
                  <a:cubicBezTo>
                    <a:pt x="42" y="38"/>
                    <a:pt x="79" y="75"/>
                    <a:pt x="139" y="116"/>
                  </a:cubicBezTo>
                  <a:cubicBezTo>
                    <a:pt x="255" y="209"/>
                    <a:pt x="370" y="287"/>
                    <a:pt x="541" y="366"/>
                  </a:cubicBezTo>
                  <a:cubicBezTo>
                    <a:pt x="601" y="269"/>
                    <a:pt x="638" y="190"/>
                    <a:pt x="694" y="93"/>
                  </a:cubicBezTo>
                  <a:lnTo>
                    <a:pt x="694" y="93"/>
                  </a:lnTo>
                  <a:cubicBezTo>
                    <a:pt x="635" y="120"/>
                    <a:pt x="556" y="142"/>
                    <a:pt x="459" y="142"/>
                  </a:cubicBezTo>
                  <a:cubicBezTo>
                    <a:pt x="337" y="142"/>
                    <a:pt x="184" y="106"/>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7"/>
            <p:cNvSpPr/>
            <p:nvPr/>
          </p:nvSpPr>
          <p:spPr>
            <a:xfrm>
              <a:off x="6536995" y="2836979"/>
              <a:ext cx="210938" cy="191066"/>
            </a:xfrm>
            <a:custGeom>
              <a:avLst/>
              <a:gdLst/>
              <a:ahLst/>
              <a:cxnLst/>
              <a:rect l="l" t="t" r="r" b="b"/>
              <a:pathLst>
                <a:path w="1636" h="1576" extrusionOk="0">
                  <a:moveTo>
                    <a:pt x="1323" y="1"/>
                  </a:moveTo>
                  <a:cubicBezTo>
                    <a:pt x="1242" y="1"/>
                    <a:pt x="1128" y="31"/>
                    <a:pt x="961" y="115"/>
                  </a:cubicBezTo>
                  <a:cubicBezTo>
                    <a:pt x="190" y="517"/>
                    <a:pt x="0" y="1344"/>
                    <a:pt x="0" y="1344"/>
                  </a:cubicBezTo>
                  <a:cubicBezTo>
                    <a:pt x="56" y="1344"/>
                    <a:pt x="93" y="1386"/>
                    <a:pt x="116" y="1423"/>
                  </a:cubicBezTo>
                  <a:cubicBezTo>
                    <a:pt x="153" y="1483"/>
                    <a:pt x="153" y="1575"/>
                    <a:pt x="153" y="1575"/>
                  </a:cubicBezTo>
                  <a:cubicBezTo>
                    <a:pt x="153" y="1575"/>
                    <a:pt x="980" y="1289"/>
                    <a:pt x="1229" y="1095"/>
                  </a:cubicBezTo>
                  <a:cubicBezTo>
                    <a:pt x="1405" y="961"/>
                    <a:pt x="1636" y="651"/>
                    <a:pt x="1479" y="443"/>
                  </a:cubicBezTo>
                  <a:cubicBezTo>
                    <a:pt x="1594" y="305"/>
                    <a:pt x="1576" y="152"/>
                    <a:pt x="1502" y="74"/>
                  </a:cubicBezTo>
                  <a:cubicBezTo>
                    <a:pt x="1461" y="35"/>
                    <a:pt x="1411" y="1"/>
                    <a:pt x="1323"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7"/>
            <p:cNvSpPr/>
            <p:nvPr/>
          </p:nvSpPr>
          <p:spPr>
            <a:xfrm>
              <a:off x="6536995" y="2836979"/>
              <a:ext cx="205651" cy="172517"/>
            </a:xfrm>
            <a:custGeom>
              <a:avLst/>
              <a:gdLst/>
              <a:ahLst/>
              <a:cxnLst/>
              <a:rect l="l" t="t" r="r" b="b"/>
              <a:pathLst>
                <a:path w="1595" h="1423" extrusionOk="0">
                  <a:moveTo>
                    <a:pt x="1323" y="1"/>
                  </a:moveTo>
                  <a:cubicBezTo>
                    <a:pt x="1242" y="1"/>
                    <a:pt x="1128" y="31"/>
                    <a:pt x="961" y="115"/>
                  </a:cubicBezTo>
                  <a:cubicBezTo>
                    <a:pt x="809" y="189"/>
                    <a:pt x="670" y="305"/>
                    <a:pt x="555" y="402"/>
                  </a:cubicBezTo>
                  <a:lnTo>
                    <a:pt x="536" y="420"/>
                  </a:lnTo>
                  <a:cubicBezTo>
                    <a:pt x="116" y="827"/>
                    <a:pt x="0" y="1344"/>
                    <a:pt x="0" y="1344"/>
                  </a:cubicBezTo>
                  <a:cubicBezTo>
                    <a:pt x="56" y="1344"/>
                    <a:pt x="93" y="1386"/>
                    <a:pt x="116" y="1423"/>
                  </a:cubicBezTo>
                  <a:cubicBezTo>
                    <a:pt x="980" y="1076"/>
                    <a:pt x="1479" y="443"/>
                    <a:pt x="1479" y="443"/>
                  </a:cubicBezTo>
                  <a:cubicBezTo>
                    <a:pt x="1594" y="305"/>
                    <a:pt x="1576" y="152"/>
                    <a:pt x="1502" y="74"/>
                  </a:cubicBezTo>
                  <a:cubicBezTo>
                    <a:pt x="1461" y="35"/>
                    <a:pt x="1411" y="1"/>
                    <a:pt x="1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7"/>
            <p:cNvSpPr/>
            <p:nvPr/>
          </p:nvSpPr>
          <p:spPr>
            <a:xfrm>
              <a:off x="6648394" y="3189287"/>
              <a:ext cx="7865" cy="6789"/>
            </a:xfrm>
            <a:custGeom>
              <a:avLst/>
              <a:gdLst/>
              <a:ahLst/>
              <a:cxnLst/>
              <a:rect l="l" t="t" r="r" b="b"/>
              <a:pathLst>
                <a:path w="61" h="56" extrusionOk="0">
                  <a:moveTo>
                    <a:pt x="0" y="0"/>
                  </a:moveTo>
                  <a:lnTo>
                    <a:pt x="0" y="19"/>
                  </a:lnTo>
                  <a:lnTo>
                    <a:pt x="19" y="19"/>
                  </a:lnTo>
                  <a:cubicBezTo>
                    <a:pt x="37" y="37"/>
                    <a:pt x="37" y="37"/>
                    <a:pt x="60" y="55"/>
                  </a:cubicBezTo>
                  <a:cubicBezTo>
                    <a:pt x="37" y="37"/>
                    <a:pt x="37" y="37"/>
                    <a:pt x="37" y="19"/>
                  </a:cubicBezTo>
                  <a:cubicBezTo>
                    <a:pt x="19" y="19"/>
                    <a:pt x="19" y="0"/>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7"/>
            <p:cNvSpPr/>
            <p:nvPr/>
          </p:nvSpPr>
          <p:spPr>
            <a:xfrm>
              <a:off x="6641174" y="3145037"/>
              <a:ext cx="12120" cy="46554"/>
            </a:xfrm>
            <a:custGeom>
              <a:avLst/>
              <a:gdLst/>
              <a:ahLst/>
              <a:cxnLst/>
              <a:rect l="l" t="t" r="r" b="b"/>
              <a:pathLst>
                <a:path w="94" h="384" extrusionOk="0">
                  <a:moveTo>
                    <a:pt x="38" y="0"/>
                  </a:moveTo>
                  <a:cubicBezTo>
                    <a:pt x="19" y="0"/>
                    <a:pt x="19" y="18"/>
                    <a:pt x="1" y="37"/>
                  </a:cubicBezTo>
                  <a:lnTo>
                    <a:pt x="1" y="116"/>
                  </a:lnTo>
                  <a:lnTo>
                    <a:pt x="1" y="189"/>
                  </a:lnTo>
                  <a:cubicBezTo>
                    <a:pt x="1" y="231"/>
                    <a:pt x="1" y="250"/>
                    <a:pt x="19" y="286"/>
                  </a:cubicBezTo>
                  <a:lnTo>
                    <a:pt x="19" y="328"/>
                  </a:lnTo>
                  <a:cubicBezTo>
                    <a:pt x="19" y="347"/>
                    <a:pt x="19" y="347"/>
                    <a:pt x="38" y="365"/>
                  </a:cubicBezTo>
                  <a:cubicBezTo>
                    <a:pt x="38" y="365"/>
                    <a:pt x="38" y="384"/>
                    <a:pt x="56" y="384"/>
                  </a:cubicBezTo>
                  <a:cubicBezTo>
                    <a:pt x="75" y="384"/>
                    <a:pt x="75" y="384"/>
                    <a:pt x="75" y="365"/>
                  </a:cubicBezTo>
                  <a:lnTo>
                    <a:pt x="93" y="365"/>
                  </a:lnTo>
                  <a:lnTo>
                    <a:pt x="93" y="328"/>
                  </a:lnTo>
                  <a:lnTo>
                    <a:pt x="93" y="268"/>
                  </a:lnTo>
                  <a:lnTo>
                    <a:pt x="93" y="189"/>
                  </a:lnTo>
                  <a:cubicBezTo>
                    <a:pt x="75" y="171"/>
                    <a:pt x="75" y="134"/>
                    <a:pt x="75" y="116"/>
                  </a:cubicBezTo>
                  <a:cubicBezTo>
                    <a:pt x="75" y="74"/>
                    <a:pt x="56" y="55"/>
                    <a:pt x="56" y="18"/>
                  </a:cubicBezTo>
                  <a:lnTo>
                    <a:pt x="38" y="0"/>
                  </a:ln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7"/>
            <p:cNvSpPr/>
            <p:nvPr/>
          </p:nvSpPr>
          <p:spPr>
            <a:xfrm>
              <a:off x="6569100" y="3074963"/>
              <a:ext cx="89481" cy="86925"/>
            </a:xfrm>
            <a:custGeom>
              <a:avLst/>
              <a:gdLst/>
              <a:ahLst/>
              <a:cxnLst/>
              <a:rect l="l" t="t" r="r" b="b"/>
              <a:pathLst>
                <a:path w="694" h="717" extrusionOk="0">
                  <a:moveTo>
                    <a:pt x="19" y="0"/>
                  </a:moveTo>
                  <a:cubicBezTo>
                    <a:pt x="19" y="19"/>
                    <a:pt x="1" y="37"/>
                    <a:pt x="19" y="37"/>
                  </a:cubicBezTo>
                  <a:lnTo>
                    <a:pt x="19" y="56"/>
                  </a:lnTo>
                  <a:lnTo>
                    <a:pt x="38" y="56"/>
                  </a:lnTo>
                  <a:lnTo>
                    <a:pt x="38" y="74"/>
                  </a:lnTo>
                  <a:cubicBezTo>
                    <a:pt x="56" y="74"/>
                    <a:pt x="56" y="74"/>
                    <a:pt x="56" y="97"/>
                  </a:cubicBezTo>
                  <a:cubicBezTo>
                    <a:pt x="75" y="97"/>
                    <a:pt x="98" y="116"/>
                    <a:pt x="116" y="134"/>
                  </a:cubicBezTo>
                  <a:cubicBezTo>
                    <a:pt x="153" y="153"/>
                    <a:pt x="190" y="171"/>
                    <a:pt x="232" y="171"/>
                  </a:cubicBezTo>
                  <a:cubicBezTo>
                    <a:pt x="287" y="213"/>
                    <a:pt x="366" y="213"/>
                    <a:pt x="421" y="231"/>
                  </a:cubicBezTo>
                  <a:lnTo>
                    <a:pt x="444" y="250"/>
                  </a:lnTo>
                  <a:cubicBezTo>
                    <a:pt x="444" y="268"/>
                    <a:pt x="444" y="287"/>
                    <a:pt x="463" y="305"/>
                  </a:cubicBezTo>
                  <a:cubicBezTo>
                    <a:pt x="463" y="347"/>
                    <a:pt x="481" y="384"/>
                    <a:pt x="481" y="421"/>
                  </a:cubicBezTo>
                  <a:cubicBezTo>
                    <a:pt x="500" y="444"/>
                    <a:pt x="500" y="481"/>
                    <a:pt x="500" y="518"/>
                  </a:cubicBezTo>
                  <a:lnTo>
                    <a:pt x="500" y="633"/>
                  </a:lnTo>
                  <a:lnTo>
                    <a:pt x="518" y="633"/>
                  </a:lnTo>
                  <a:lnTo>
                    <a:pt x="518" y="652"/>
                  </a:lnTo>
                  <a:cubicBezTo>
                    <a:pt x="518" y="686"/>
                    <a:pt x="546" y="717"/>
                    <a:pt x="587" y="717"/>
                  </a:cubicBezTo>
                  <a:cubicBezTo>
                    <a:pt x="596" y="717"/>
                    <a:pt x="605" y="715"/>
                    <a:pt x="615" y="712"/>
                  </a:cubicBezTo>
                  <a:cubicBezTo>
                    <a:pt x="652" y="712"/>
                    <a:pt x="694" y="675"/>
                    <a:pt x="675" y="615"/>
                  </a:cubicBezTo>
                  <a:cubicBezTo>
                    <a:pt x="675" y="578"/>
                    <a:pt x="675" y="536"/>
                    <a:pt x="652" y="499"/>
                  </a:cubicBezTo>
                  <a:cubicBezTo>
                    <a:pt x="634" y="462"/>
                    <a:pt x="634" y="421"/>
                    <a:pt x="615" y="384"/>
                  </a:cubicBezTo>
                  <a:cubicBezTo>
                    <a:pt x="597" y="347"/>
                    <a:pt x="597" y="305"/>
                    <a:pt x="578" y="268"/>
                  </a:cubicBezTo>
                  <a:cubicBezTo>
                    <a:pt x="560" y="250"/>
                    <a:pt x="560" y="231"/>
                    <a:pt x="537" y="213"/>
                  </a:cubicBezTo>
                  <a:lnTo>
                    <a:pt x="537" y="171"/>
                  </a:lnTo>
                  <a:lnTo>
                    <a:pt x="518" y="153"/>
                  </a:lnTo>
                  <a:lnTo>
                    <a:pt x="518" y="134"/>
                  </a:lnTo>
                  <a:cubicBezTo>
                    <a:pt x="500" y="134"/>
                    <a:pt x="481" y="116"/>
                    <a:pt x="463" y="116"/>
                  </a:cubicBezTo>
                  <a:cubicBezTo>
                    <a:pt x="403" y="116"/>
                    <a:pt x="329" y="116"/>
                    <a:pt x="250" y="97"/>
                  </a:cubicBezTo>
                  <a:cubicBezTo>
                    <a:pt x="213" y="97"/>
                    <a:pt x="172" y="74"/>
                    <a:pt x="153" y="56"/>
                  </a:cubicBezTo>
                  <a:cubicBezTo>
                    <a:pt x="135" y="56"/>
                    <a:pt x="116" y="56"/>
                    <a:pt x="98" y="37"/>
                  </a:cubicBezTo>
                  <a:lnTo>
                    <a:pt x="75" y="19"/>
                  </a:lnTo>
                  <a:lnTo>
                    <a:pt x="56" y="19"/>
                  </a:lnTo>
                  <a:lnTo>
                    <a:pt x="5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7"/>
            <p:cNvSpPr/>
            <p:nvPr/>
          </p:nvSpPr>
          <p:spPr>
            <a:xfrm>
              <a:off x="6462471" y="2976884"/>
              <a:ext cx="143763" cy="118932"/>
            </a:xfrm>
            <a:custGeom>
              <a:avLst/>
              <a:gdLst/>
              <a:ahLst/>
              <a:cxnLst/>
              <a:rect l="l" t="t" r="r" b="b"/>
              <a:pathLst>
                <a:path w="1115" h="981" extrusionOk="0">
                  <a:moveTo>
                    <a:pt x="481" y="1"/>
                  </a:moveTo>
                  <a:cubicBezTo>
                    <a:pt x="463" y="1"/>
                    <a:pt x="440" y="1"/>
                    <a:pt x="421" y="19"/>
                  </a:cubicBezTo>
                  <a:lnTo>
                    <a:pt x="366" y="19"/>
                  </a:lnTo>
                  <a:cubicBezTo>
                    <a:pt x="347" y="38"/>
                    <a:pt x="324" y="38"/>
                    <a:pt x="306" y="38"/>
                  </a:cubicBezTo>
                  <a:cubicBezTo>
                    <a:pt x="287" y="38"/>
                    <a:pt x="269" y="56"/>
                    <a:pt x="250" y="56"/>
                  </a:cubicBezTo>
                  <a:cubicBezTo>
                    <a:pt x="232" y="75"/>
                    <a:pt x="232" y="75"/>
                    <a:pt x="209" y="98"/>
                  </a:cubicBezTo>
                  <a:cubicBezTo>
                    <a:pt x="190" y="116"/>
                    <a:pt x="172" y="116"/>
                    <a:pt x="153" y="135"/>
                  </a:cubicBezTo>
                  <a:cubicBezTo>
                    <a:pt x="135" y="135"/>
                    <a:pt x="135" y="153"/>
                    <a:pt x="116" y="172"/>
                  </a:cubicBezTo>
                  <a:cubicBezTo>
                    <a:pt x="93" y="190"/>
                    <a:pt x="75" y="190"/>
                    <a:pt x="75" y="213"/>
                  </a:cubicBezTo>
                  <a:cubicBezTo>
                    <a:pt x="56" y="232"/>
                    <a:pt x="56" y="250"/>
                    <a:pt x="38" y="269"/>
                  </a:cubicBezTo>
                  <a:cubicBezTo>
                    <a:pt x="38" y="287"/>
                    <a:pt x="19" y="306"/>
                    <a:pt x="19" y="329"/>
                  </a:cubicBezTo>
                  <a:cubicBezTo>
                    <a:pt x="1" y="329"/>
                    <a:pt x="1" y="366"/>
                    <a:pt x="1" y="384"/>
                  </a:cubicBezTo>
                  <a:lnTo>
                    <a:pt x="1" y="444"/>
                  </a:lnTo>
                  <a:lnTo>
                    <a:pt x="1" y="500"/>
                  </a:lnTo>
                  <a:lnTo>
                    <a:pt x="1" y="560"/>
                  </a:lnTo>
                  <a:cubicBezTo>
                    <a:pt x="1" y="578"/>
                    <a:pt x="19" y="597"/>
                    <a:pt x="19" y="615"/>
                  </a:cubicBezTo>
                  <a:cubicBezTo>
                    <a:pt x="38" y="634"/>
                    <a:pt x="38" y="652"/>
                    <a:pt x="56" y="675"/>
                  </a:cubicBezTo>
                  <a:cubicBezTo>
                    <a:pt x="56" y="694"/>
                    <a:pt x="75" y="694"/>
                    <a:pt x="75" y="712"/>
                  </a:cubicBezTo>
                  <a:cubicBezTo>
                    <a:pt x="93" y="731"/>
                    <a:pt x="93" y="749"/>
                    <a:pt x="116" y="768"/>
                  </a:cubicBezTo>
                  <a:cubicBezTo>
                    <a:pt x="135" y="791"/>
                    <a:pt x="135" y="791"/>
                    <a:pt x="153" y="809"/>
                  </a:cubicBezTo>
                  <a:cubicBezTo>
                    <a:pt x="172" y="828"/>
                    <a:pt x="190" y="828"/>
                    <a:pt x="209" y="846"/>
                  </a:cubicBezTo>
                  <a:cubicBezTo>
                    <a:pt x="232" y="865"/>
                    <a:pt x="232" y="865"/>
                    <a:pt x="250" y="883"/>
                  </a:cubicBezTo>
                  <a:cubicBezTo>
                    <a:pt x="269" y="883"/>
                    <a:pt x="287" y="906"/>
                    <a:pt x="306" y="906"/>
                  </a:cubicBezTo>
                  <a:cubicBezTo>
                    <a:pt x="324" y="925"/>
                    <a:pt x="347" y="925"/>
                    <a:pt x="366" y="943"/>
                  </a:cubicBezTo>
                  <a:cubicBezTo>
                    <a:pt x="384" y="943"/>
                    <a:pt x="403" y="943"/>
                    <a:pt x="421" y="962"/>
                  </a:cubicBezTo>
                  <a:cubicBezTo>
                    <a:pt x="440" y="962"/>
                    <a:pt x="463" y="962"/>
                    <a:pt x="481" y="980"/>
                  </a:cubicBezTo>
                  <a:lnTo>
                    <a:pt x="731" y="980"/>
                  </a:lnTo>
                  <a:cubicBezTo>
                    <a:pt x="749" y="962"/>
                    <a:pt x="768" y="962"/>
                    <a:pt x="786" y="943"/>
                  </a:cubicBezTo>
                  <a:lnTo>
                    <a:pt x="828" y="943"/>
                  </a:lnTo>
                  <a:lnTo>
                    <a:pt x="846" y="925"/>
                  </a:lnTo>
                  <a:cubicBezTo>
                    <a:pt x="865" y="925"/>
                    <a:pt x="883" y="906"/>
                    <a:pt x="902" y="906"/>
                  </a:cubicBezTo>
                  <a:cubicBezTo>
                    <a:pt x="902" y="883"/>
                    <a:pt x="925" y="865"/>
                    <a:pt x="943" y="846"/>
                  </a:cubicBezTo>
                  <a:cubicBezTo>
                    <a:pt x="962" y="846"/>
                    <a:pt x="962" y="828"/>
                    <a:pt x="980" y="828"/>
                  </a:cubicBezTo>
                  <a:lnTo>
                    <a:pt x="999" y="809"/>
                  </a:lnTo>
                  <a:cubicBezTo>
                    <a:pt x="999" y="809"/>
                    <a:pt x="1017" y="791"/>
                    <a:pt x="1040" y="768"/>
                  </a:cubicBezTo>
                  <a:lnTo>
                    <a:pt x="1040" y="749"/>
                  </a:lnTo>
                  <a:cubicBezTo>
                    <a:pt x="1059" y="731"/>
                    <a:pt x="1059" y="731"/>
                    <a:pt x="1059" y="712"/>
                  </a:cubicBezTo>
                  <a:cubicBezTo>
                    <a:pt x="1077" y="694"/>
                    <a:pt x="1077" y="675"/>
                    <a:pt x="1077" y="652"/>
                  </a:cubicBezTo>
                  <a:cubicBezTo>
                    <a:pt x="1096" y="634"/>
                    <a:pt x="1096" y="615"/>
                    <a:pt x="1114" y="597"/>
                  </a:cubicBezTo>
                  <a:cubicBezTo>
                    <a:pt x="1114" y="578"/>
                    <a:pt x="1096" y="560"/>
                    <a:pt x="1096" y="537"/>
                  </a:cubicBezTo>
                  <a:cubicBezTo>
                    <a:pt x="1114" y="518"/>
                    <a:pt x="1114" y="500"/>
                    <a:pt x="1096" y="481"/>
                  </a:cubicBezTo>
                  <a:cubicBezTo>
                    <a:pt x="1096" y="463"/>
                    <a:pt x="1114" y="421"/>
                    <a:pt x="1096" y="403"/>
                  </a:cubicBezTo>
                  <a:cubicBezTo>
                    <a:pt x="1096" y="384"/>
                    <a:pt x="1077" y="366"/>
                    <a:pt x="1077" y="347"/>
                  </a:cubicBezTo>
                  <a:lnTo>
                    <a:pt x="1077" y="329"/>
                  </a:lnTo>
                  <a:cubicBezTo>
                    <a:pt x="1077" y="306"/>
                    <a:pt x="1059" y="306"/>
                    <a:pt x="1059" y="287"/>
                  </a:cubicBezTo>
                  <a:cubicBezTo>
                    <a:pt x="1059" y="269"/>
                    <a:pt x="1040" y="250"/>
                    <a:pt x="1040" y="232"/>
                  </a:cubicBezTo>
                  <a:cubicBezTo>
                    <a:pt x="1017" y="213"/>
                    <a:pt x="999" y="213"/>
                    <a:pt x="980" y="190"/>
                  </a:cubicBezTo>
                  <a:cubicBezTo>
                    <a:pt x="980" y="172"/>
                    <a:pt x="962" y="172"/>
                    <a:pt x="943" y="153"/>
                  </a:cubicBezTo>
                  <a:cubicBezTo>
                    <a:pt x="925" y="135"/>
                    <a:pt x="902" y="116"/>
                    <a:pt x="902" y="116"/>
                  </a:cubicBezTo>
                  <a:cubicBezTo>
                    <a:pt x="883" y="98"/>
                    <a:pt x="865" y="98"/>
                    <a:pt x="846" y="75"/>
                  </a:cubicBezTo>
                  <a:cubicBezTo>
                    <a:pt x="828" y="75"/>
                    <a:pt x="809" y="56"/>
                    <a:pt x="786" y="38"/>
                  </a:cubicBezTo>
                  <a:cubicBezTo>
                    <a:pt x="768" y="38"/>
                    <a:pt x="749" y="19"/>
                    <a:pt x="731" y="19"/>
                  </a:cubicBezTo>
                  <a:cubicBezTo>
                    <a:pt x="712" y="19"/>
                    <a:pt x="694" y="19"/>
                    <a:pt x="67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7"/>
            <p:cNvSpPr/>
            <p:nvPr/>
          </p:nvSpPr>
          <p:spPr>
            <a:xfrm>
              <a:off x="6524488" y="2999919"/>
              <a:ext cx="12636" cy="9578"/>
            </a:xfrm>
            <a:custGeom>
              <a:avLst/>
              <a:gdLst/>
              <a:ahLst/>
              <a:cxnLst/>
              <a:rect l="l" t="t" r="r" b="b"/>
              <a:pathLst>
                <a:path w="98" h="79" extrusionOk="0">
                  <a:moveTo>
                    <a:pt x="97" y="23"/>
                  </a:moveTo>
                  <a:cubicBezTo>
                    <a:pt x="56" y="23"/>
                    <a:pt x="37" y="42"/>
                    <a:pt x="19" y="60"/>
                  </a:cubicBezTo>
                  <a:cubicBezTo>
                    <a:pt x="37" y="42"/>
                    <a:pt x="56" y="42"/>
                    <a:pt x="97" y="23"/>
                  </a:cubicBezTo>
                  <a:close/>
                  <a:moveTo>
                    <a:pt x="0" y="0"/>
                  </a:moveTo>
                  <a:lnTo>
                    <a:pt x="0" y="60"/>
                  </a:lnTo>
                  <a:lnTo>
                    <a:pt x="19" y="79"/>
                  </a:lnTo>
                  <a:lnTo>
                    <a:pt x="19" y="60"/>
                  </a:lnTo>
                  <a:cubicBezTo>
                    <a:pt x="19" y="42"/>
                    <a:pt x="0" y="23"/>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7"/>
            <p:cNvSpPr/>
            <p:nvPr/>
          </p:nvSpPr>
          <p:spPr>
            <a:xfrm>
              <a:off x="6559043" y="3030712"/>
              <a:ext cx="7865" cy="11275"/>
            </a:xfrm>
            <a:custGeom>
              <a:avLst/>
              <a:gdLst/>
              <a:ahLst/>
              <a:cxnLst/>
              <a:rect l="l" t="t" r="r" b="b"/>
              <a:pathLst>
                <a:path w="61" h="93" extrusionOk="0">
                  <a:moveTo>
                    <a:pt x="0" y="0"/>
                  </a:moveTo>
                  <a:lnTo>
                    <a:pt x="0" y="37"/>
                  </a:lnTo>
                  <a:cubicBezTo>
                    <a:pt x="19" y="19"/>
                    <a:pt x="19" y="0"/>
                    <a:pt x="0" y="0"/>
                  </a:cubicBezTo>
                  <a:close/>
                  <a:moveTo>
                    <a:pt x="37" y="37"/>
                  </a:moveTo>
                  <a:lnTo>
                    <a:pt x="37" y="56"/>
                  </a:lnTo>
                  <a:lnTo>
                    <a:pt x="37" y="93"/>
                  </a:lnTo>
                  <a:cubicBezTo>
                    <a:pt x="37" y="74"/>
                    <a:pt x="37" y="74"/>
                    <a:pt x="60" y="56"/>
                  </a:cubicBezTo>
                  <a:lnTo>
                    <a:pt x="60" y="37"/>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7"/>
            <p:cNvSpPr/>
            <p:nvPr/>
          </p:nvSpPr>
          <p:spPr>
            <a:xfrm>
              <a:off x="6581606" y="3044654"/>
              <a:ext cx="2579" cy="6910"/>
            </a:xfrm>
            <a:custGeom>
              <a:avLst/>
              <a:gdLst/>
              <a:ahLst/>
              <a:cxnLst/>
              <a:rect l="l" t="t" r="r" b="b"/>
              <a:pathLst>
                <a:path w="20" h="57" extrusionOk="0">
                  <a:moveTo>
                    <a:pt x="1" y="1"/>
                  </a:moveTo>
                  <a:lnTo>
                    <a:pt x="1" y="19"/>
                  </a:lnTo>
                  <a:cubicBezTo>
                    <a:pt x="1" y="19"/>
                    <a:pt x="19" y="38"/>
                    <a:pt x="19" y="56"/>
                  </a:cubicBezTo>
                  <a:cubicBezTo>
                    <a:pt x="19" y="38"/>
                    <a:pt x="19" y="19"/>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7"/>
            <p:cNvSpPr/>
            <p:nvPr/>
          </p:nvSpPr>
          <p:spPr>
            <a:xfrm>
              <a:off x="6514303" y="3030712"/>
              <a:ext cx="10315" cy="2303"/>
            </a:xfrm>
            <a:custGeom>
              <a:avLst/>
              <a:gdLst/>
              <a:ahLst/>
              <a:cxnLst/>
              <a:rect l="l" t="t" r="r" b="b"/>
              <a:pathLst>
                <a:path w="80" h="19" extrusionOk="0">
                  <a:moveTo>
                    <a:pt x="38" y="19"/>
                  </a:moveTo>
                  <a:lnTo>
                    <a:pt x="19" y="19"/>
                  </a:lnTo>
                  <a:lnTo>
                    <a:pt x="1" y="0"/>
                  </a:lnTo>
                  <a:lnTo>
                    <a:pt x="19" y="19"/>
                  </a:lnTo>
                  <a:lnTo>
                    <a:pt x="19" y="19"/>
                  </a:lnTo>
                  <a:lnTo>
                    <a:pt x="38" y="19"/>
                  </a:lnTo>
                  <a:lnTo>
                    <a:pt x="79" y="19"/>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7"/>
            <p:cNvSpPr/>
            <p:nvPr/>
          </p:nvSpPr>
          <p:spPr>
            <a:xfrm>
              <a:off x="6534030" y="3055929"/>
              <a:ext cx="3094" cy="2910"/>
            </a:xfrm>
            <a:custGeom>
              <a:avLst/>
              <a:gdLst/>
              <a:ahLst/>
              <a:cxnLst/>
              <a:rect l="l" t="t" r="r" b="b"/>
              <a:pathLst>
                <a:path w="24" h="24" extrusionOk="0">
                  <a:moveTo>
                    <a:pt x="0" y="0"/>
                  </a:moveTo>
                  <a:lnTo>
                    <a:pt x="0" y="23"/>
                  </a:lnTo>
                  <a:cubicBezTo>
                    <a:pt x="23" y="23"/>
                    <a:pt x="23" y="23"/>
                    <a:pt x="2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7"/>
            <p:cNvSpPr/>
            <p:nvPr/>
          </p:nvSpPr>
          <p:spPr>
            <a:xfrm>
              <a:off x="6504246" y="2988644"/>
              <a:ext cx="5415" cy="6910"/>
            </a:xfrm>
            <a:custGeom>
              <a:avLst/>
              <a:gdLst/>
              <a:ahLst/>
              <a:cxnLst/>
              <a:rect l="l" t="t" r="r" b="b"/>
              <a:pathLst>
                <a:path w="42" h="57" extrusionOk="0">
                  <a:moveTo>
                    <a:pt x="42" y="1"/>
                  </a:moveTo>
                  <a:cubicBezTo>
                    <a:pt x="23" y="1"/>
                    <a:pt x="23" y="1"/>
                    <a:pt x="0" y="19"/>
                  </a:cubicBezTo>
                  <a:lnTo>
                    <a:pt x="23" y="19"/>
                  </a:lnTo>
                  <a:lnTo>
                    <a:pt x="23" y="38"/>
                  </a:lnTo>
                  <a:cubicBezTo>
                    <a:pt x="42" y="38"/>
                    <a:pt x="42" y="56"/>
                    <a:pt x="42" y="56"/>
                  </a:cubicBezTo>
                  <a:lnTo>
                    <a:pt x="42" y="38"/>
                  </a:lnTo>
                  <a:lnTo>
                    <a:pt x="42" y="19"/>
                  </a:lnTo>
                  <a:lnTo>
                    <a:pt x="42"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7"/>
            <p:cNvSpPr/>
            <p:nvPr/>
          </p:nvSpPr>
          <p:spPr>
            <a:xfrm>
              <a:off x="6541766" y="2990947"/>
              <a:ext cx="4900" cy="6789"/>
            </a:xfrm>
            <a:custGeom>
              <a:avLst/>
              <a:gdLst/>
              <a:ahLst/>
              <a:cxnLst/>
              <a:rect l="l" t="t" r="r" b="b"/>
              <a:pathLst>
                <a:path w="38" h="56" extrusionOk="0">
                  <a:moveTo>
                    <a:pt x="0" y="0"/>
                  </a:moveTo>
                  <a:lnTo>
                    <a:pt x="0" y="19"/>
                  </a:lnTo>
                  <a:lnTo>
                    <a:pt x="19" y="37"/>
                  </a:lnTo>
                  <a:lnTo>
                    <a:pt x="37" y="56"/>
                  </a:lnTo>
                  <a:cubicBezTo>
                    <a:pt x="37" y="37"/>
                    <a:pt x="19" y="37"/>
                    <a:pt x="19" y="19"/>
                  </a:cubicBezTo>
                  <a:lnTo>
                    <a:pt x="0"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7"/>
            <p:cNvSpPr/>
            <p:nvPr/>
          </p:nvSpPr>
          <p:spPr>
            <a:xfrm>
              <a:off x="6484519" y="3053626"/>
              <a:ext cx="4900" cy="5213"/>
            </a:xfrm>
            <a:custGeom>
              <a:avLst/>
              <a:gdLst/>
              <a:ahLst/>
              <a:cxnLst/>
              <a:rect l="l" t="t" r="r" b="b"/>
              <a:pathLst>
                <a:path w="38" h="43" extrusionOk="0">
                  <a:moveTo>
                    <a:pt x="1" y="1"/>
                  </a:moveTo>
                  <a:lnTo>
                    <a:pt x="1" y="19"/>
                  </a:lnTo>
                  <a:lnTo>
                    <a:pt x="1" y="42"/>
                  </a:lnTo>
                  <a:lnTo>
                    <a:pt x="19" y="42"/>
                  </a:lnTo>
                  <a:cubicBezTo>
                    <a:pt x="38" y="42"/>
                    <a:pt x="38" y="19"/>
                    <a:pt x="38" y="19"/>
                  </a:cubicBezTo>
                  <a:lnTo>
                    <a:pt x="19" y="19"/>
                  </a:lnTo>
                  <a:cubicBezTo>
                    <a:pt x="1" y="19"/>
                    <a:pt x="1" y="1"/>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7"/>
            <p:cNvSpPr/>
            <p:nvPr/>
          </p:nvSpPr>
          <p:spPr>
            <a:xfrm>
              <a:off x="6519073" y="3083934"/>
              <a:ext cx="15085" cy="5092"/>
            </a:xfrm>
            <a:custGeom>
              <a:avLst/>
              <a:gdLst/>
              <a:ahLst/>
              <a:cxnLst/>
              <a:rect l="l" t="t" r="r" b="b"/>
              <a:pathLst>
                <a:path w="117" h="42" extrusionOk="0">
                  <a:moveTo>
                    <a:pt x="1" y="0"/>
                  </a:moveTo>
                  <a:cubicBezTo>
                    <a:pt x="8" y="8"/>
                    <a:pt x="13" y="11"/>
                    <a:pt x="18" y="11"/>
                  </a:cubicBezTo>
                  <a:cubicBezTo>
                    <a:pt x="26" y="11"/>
                    <a:pt x="30" y="0"/>
                    <a:pt x="42" y="0"/>
                  </a:cubicBezTo>
                  <a:close/>
                  <a:moveTo>
                    <a:pt x="42" y="0"/>
                  </a:moveTo>
                  <a:lnTo>
                    <a:pt x="42" y="23"/>
                  </a:lnTo>
                  <a:lnTo>
                    <a:pt x="61" y="23"/>
                  </a:lnTo>
                  <a:lnTo>
                    <a:pt x="42" y="0"/>
                  </a:lnTo>
                  <a:close/>
                  <a:moveTo>
                    <a:pt x="116" y="0"/>
                  </a:moveTo>
                  <a:cubicBezTo>
                    <a:pt x="98" y="0"/>
                    <a:pt x="98" y="23"/>
                    <a:pt x="79" y="23"/>
                  </a:cubicBezTo>
                  <a:cubicBezTo>
                    <a:pt x="98" y="23"/>
                    <a:pt x="98" y="23"/>
                    <a:pt x="116" y="0"/>
                  </a:cubicBezTo>
                  <a:close/>
                  <a:moveTo>
                    <a:pt x="79" y="23"/>
                  </a:moveTo>
                  <a:lnTo>
                    <a:pt x="61" y="42"/>
                  </a:lnTo>
                  <a:lnTo>
                    <a:pt x="79" y="42"/>
                  </a:lnTo>
                  <a:lnTo>
                    <a:pt x="79" y="23"/>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7"/>
            <p:cNvSpPr/>
            <p:nvPr/>
          </p:nvSpPr>
          <p:spPr>
            <a:xfrm>
              <a:off x="6576320" y="3069871"/>
              <a:ext cx="10186" cy="7395"/>
            </a:xfrm>
            <a:custGeom>
              <a:avLst/>
              <a:gdLst/>
              <a:ahLst/>
              <a:cxnLst/>
              <a:rect l="l" t="t" r="r" b="b"/>
              <a:pathLst>
                <a:path w="79" h="61" extrusionOk="0">
                  <a:moveTo>
                    <a:pt x="60" y="1"/>
                  </a:moveTo>
                  <a:lnTo>
                    <a:pt x="60" y="24"/>
                  </a:lnTo>
                  <a:lnTo>
                    <a:pt x="79" y="24"/>
                  </a:lnTo>
                  <a:lnTo>
                    <a:pt x="79" y="1"/>
                  </a:lnTo>
                  <a:close/>
                  <a:moveTo>
                    <a:pt x="0" y="42"/>
                  </a:moveTo>
                  <a:cubicBezTo>
                    <a:pt x="19" y="42"/>
                    <a:pt x="19" y="61"/>
                    <a:pt x="42" y="61"/>
                  </a:cubicBezTo>
                  <a:cubicBezTo>
                    <a:pt x="42" y="42"/>
                    <a:pt x="19" y="42"/>
                    <a:pt x="0" y="42"/>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7"/>
            <p:cNvSpPr/>
            <p:nvPr/>
          </p:nvSpPr>
          <p:spPr>
            <a:xfrm>
              <a:off x="6556593" y="2889474"/>
              <a:ext cx="245621" cy="130449"/>
            </a:xfrm>
            <a:custGeom>
              <a:avLst/>
              <a:gdLst/>
              <a:ahLst/>
              <a:cxnLst/>
              <a:rect l="l" t="t" r="r" b="b"/>
              <a:pathLst>
                <a:path w="1905" h="1076" extrusionOk="0">
                  <a:moveTo>
                    <a:pt x="1515" y="0"/>
                  </a:moveTo>
                  <a:cubicBezTo>
                    <a:pt x="1467" y="0"/>
                    <a:pt x="1413" y="3"/>
                    <a:pt x="1350" y="10"/>
                  </a:cubicBezTo>
                  <a:cubicBezTo>
                    <a:pt x="481" y="103"/>
                    <a:pt x="1" y="819"/>
                    <a:pt x="1" y="819"/>
                  </a:cubicBezTo>
                  <a:cubicBezTo>
                    <a:pt x="38" y="819"/>
                    <a:pt x="56" y="837"/>
                    <a:pt x="79" y="856"/>
                  </a:cubicBezTo>
                  <a:lnTo>
                    <a:pt x="79" y="893"/>
                  </a:lnTo>
                  <a:lnTo>
                    <a:pt x="98" y="911"/>
                  </a:lnTo>
                  <a:cubicBezTo>
                    <a:pt x="98" y="990"/>
                    <a:pt x="56" y="1068"/>
                    <a:pt x="56" y="1068"/>
                  </a:cubicBezTo>
                  <a:cubicBezTo>
                    <a:pt x="56" y="1068"/>
                    <a:pt x="222" y="1075"/>
                    <a:pt x="434" y="1075"/>
                  </a:cubicBezTo>
                  <a:cubicBezTo>
                    <a:pt x="712" y="1075"/>
                    <a:pt x="1069" y="1063"/>
                    <a:pt x="1234" y="1008"/>
                  </a:cubicBezTo>
                  <a:cubicBezTo>
                    <a:pt x="1405" y="971"/>
                    <a:pt x="1636" y="819"/>
                    <a:pt x="1715" y="643"/>
                  </a:cubicBezTo>
                  <a:cubicBezTo>
                    <a:pt x="1733" y="606"/>
                    <a:pt x="1733" y="546"/>
                    <a:pt x="1715" y="491"/>
                  </a:cubicBezTo>
                  <a:lnTo>
                    <a:pt x="1733" y="491"/>
                  </a:lnTo>
                  <a:cubicBezTo>
                    <a:pt x="1733" y="491"/>
                    <a:pt x="1752" y="491"/>
                    <a:pt x="1752" y="472"/>
                  </a:cubicBezTo>
                  <a:lnTo>
                    <a:pt x="1770" y="449"/>
                  </a:lnTo>
                  <a:cubicBezTo>
                    <a:pt x="1789" y="449"/>
                    <a:pt x="1789" y="449"/>
                    <a:pt x="1812" y="431"/>
                  </a:cubicBezTo>
                  <a:cubicBezTo>
                    <a:pt x="1886" y="357"/>
                    <a:pt x="1904" y="241"/>
                    <a:pt x="1867" y="163"/>
                  </a:cubicBezTo>
                  <a:cubicBezTo>
                    <a:pt x="1821" y="82"/>
                    <a:pt x="1758" y="0"/>
                    <a:pt x="151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7"/>
            <p:cNvSpPr/>
            <p:nvPr/>
          </p:nvSpPr>
          <p:spPr>
            <a:xfrm>
              <a:off x="6556593" y="2889474"/>
              <a:ext cx="245621" cy="110566"/>
            </a:xfrm>
            <a:custGeom>
              <a:avLst/>
              <a:gdLst/>
              <a:ahLst/>
              <a:cxnLst/>
              <a:rect l="l" t="t" r="r" b="b"/>
              <a:pathLst>
                <a:path w="1905" h="912" extrusionOk="0">
                  <a:moveTo>
                    <a:pt x="1515" y="0"/>
                  </a:moveTo>
                  <a:cubicBezTo>
                    <a:pt x="1467" y="0"/>
                    <a:pt x="1413" y="3"/>
                    <a:pt x="1350" y="10"/>
                  </a:cubicBezTo>
                  <a:cubicBezTo>
                    <a:pt x="481" y="103"/>
                    <a:pt x="1" y="819"/>
                    <a:pt x="1" y="819"/>
                  </a:cubicBezTo>
                  <a:cubicBezTo>
                    <a:pt x="38" y="819"/>
                    <a:pt x="56" y="837"/>
                    <a:pt x="79" y="856"/>
                  </a:cubicBezTo>
                  <a:cubicBezTo>
                    <a:pt x="79" y="874"/>
                    <a:pt x="79" y="893"/>
                    <a:pt x="98" y="911"/>
                  </a:cubicBezTo>
                  <a:cubicBezTo>
                    <a:pt x="1022" y="911"/>
                    <a:pt x="1715" y="491"/>
                    <a:pt x="1715" y="491"/>
                  </a:cubicBezTo>
                  <a:lnTo>
                    <a:pt x="1733" y="491"/>
                  </a:lnTo>
                  <a:cubicBezTo>
                    <a:pt x="1752" y="472"/>
                    <a:pt x="1789" y="449"/>
                    <a:pt x="1812" y="431"/>
                  </a:cubicBezTo>
                  <a:cubicBezTo>
                    <a:pt x="1886" y="357"/>
                    <a:pt x="1904" y="241"/>
                    <a:pt x="1867" y="163"/>
                  </a:cubicBezTo>
                  <a:cubicBezTo>
                    <a:pt x="1821" y="82"/>
                    <a:pt x="1758" y="0"/>
                    <a:pt x="15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7"/>
            <p:cNvSpPr/>
            <p:nvPr/>
          </p:nvSpPr>
          <p:spPr>
            <a:xfrm>
              <a:off x="6405353" y="2967428"/>
              <a:ext cx="49511" cy="23641"/>
            </a:xfrm>
            <a:custGeom>
              <a:avLst/>
              <a:gdLst/>
              <a:ahLst/>
              <a:cxnLst/>
              <a:rect l="l" t="t" r="r" b="b"/>
              <a:pathLst>
                <a:path w="384" h="195" extrusionOk="0">
                  <a:moveTo>
                    <a:pt x="0" y="0"/>
                  </a:moveTo>
                  <a:lnTo>
                    <a:pt x="0" y="19"/>
                  </a:lnTo>
                  <a:lnTo>
                    <a:pt x="0" y="37"/>
                  </a:lnTo>
                  <a:lnTo>
                    <a:pt x="19" y="60"/>
                  </a:lnTo>
                  <a:lnTo>
                    <a:pt x="37" y="79"/>
                  </a:lnTo>
                  <a:cubicBezTo>
                    <a:pt x="74" y="60"/>
                    <a:pt x="116" y="60"/>
                    <a:pt x="153" y="60"/>
                  </a:cubicBezTo>
                  <a:lnTo>
                    <a:pt x="189" y="60"/>
                  </a:lnTo>
                  <a:cubicBezTo>
                    <a:pt x="213" y="60"/>
                    <a:pt x="231" y="79"/>
                    <a:pt x="250" y="79"/>
                  </a:cubicBezTo>
                  <a:cubicBezTo>
                    <a:pt x="268" y="79"/>
                    <a:pt x="268" y="97"/>
                    <a:pt x="287" y="97"/>
                  </a:cubicBezTo>
                  <a:cubicBezTo>
                    <a:pt x="287" y="116"/>
                    <a:pt x="305" y="116"/>
                    <a:pt x="305" y="134"/>
                  </a:cubicBezTo>
                  <a:cubicBezTo>
                    <a:pt x="328" y="134"/>
                    <a:pt x="328" y="153"/>
                    <a:pt x="347" y="153"/>
                  </a:cubicBezTo>
                  <a:cubicBezTo>
                    <a:pt x="347" y="134"/>
                    <a:pt x="328" y="116"/>
                    <a:pt x="328" y="116"/>
                  </a:cubicBezTo>
                  <a:cubicBezTo>
                    <a:pt x="305" y="97"/>
                    <a:pt x="287" y="79"/>
                    <a:pt x="268" y="60"/>
                  </a:cubicBezTo>
                  <a:lnTo>
                    <a:pt x="250" y="60"/>
                  </a:lnTo>
                  <a:cubicBezTo>
                    <a:pt x="250" y="60"/>
                    <a:pt x="231" y="60"/>
                    <a:pt x="213" y="37"/>
                  </a:cubicBezTo>
                  <a:lnTo>
                    <a:pt x="97" y="37"/>
                  </a:lnTo>
                  <a:cubicBezTo>
                    <a:pt x="74" y="37"/>
                    <a:pt x="55" y="37"/>
                    <a:pt x="37" y="60"/>
                  </a:cubicBezTo>
                  <a:lnTo>
                    <a:pt x="37" y="37"/>
                  </a:lnTo>
                  <a:lnTo>
                    <a:pt x="19" y="37"/>
                  </a:lnTo>
                  <a:lnTo>
                    <a:pt x="19" y="19"/>
                  </a:lnTo>
                  <a:lnTo>
                    <a:pt x="19" y="0"/>
                  </a:lnTo>
                  <a:close/>
                  <a:moveTo>
                    <a:pt x="347" y="153"/>
                  </a:moveTo>
                  <a:cubicBezTo>
                    <a:pt x="347" y="176"/>
                    <a:pt x="347" y="176"/>
                    <a:pt x="365" y="194"/>
                  </a:cubicBezTo>
                  <a:lnTo>
                    <a:pt x="384" y="194"/>
                  </a:lnTo>
                  <a:lnTo>
                    <a:pt x="384" y="176"/>
                  </a:lnTo>
                  <a:cubicBezTo>
                    <a:pt x="365" y="176"/>
                    <a:pt x="365" y="153"/>
                    <a:pt x="347" y="153"/>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7"/>
            <p:cNvSpPr/>
            <p:nvPr/>
          </p:nvSpPr>
          <p:spPr>
            <a:xfrm>
              <a:off x="6410124" y="2980521"/>
              <a:ext cx="91802" cy="75529"/>
            </a:xfrm>
            <a:custGeom>
              <a:avLst/>
              <a:gdLst/>
              <a:ahLst/>
              <a:cxnLst/>
              <a:rect l="l" t="t" r="r" b="b"/>
              <a:pathLst>
                <a:path w="712" h="623" extrusionOk="0">
                  <a:moveTo>
                    <a:pt x="455" y="1"/>
                  </a:moveTo>
                  <a:cubicBezTo>
                    <a:pt x="400" y="1"/>
                    <a:pt x="342" y="14"/>
                    <a:pt x="291" y="45"/>
                  </a:cubicBezTo>
                  <a:cubicBezTo>
                    <a:pt x="152" y="142"/>
                    <a:pt x="0" y="414"/>
                    <a:pt x="37" y="530"/>
                  </a:cubicBezTo>
                  <a:lnTo>
                    <a:pt x="37" y="548"/>
                  </a:lnTo>
                  <a:cubicBezTo>
                    <a:pt x="79" y="604"/>
                    <a:pt x="152" y="622"/>
                    <a:pt x="250" y="622"/>
                  </a:cubicBezTo>
                  <a:cubicBezTo>
                    <a:pt x="365" y="604"/>
                    <a:pt x="481" y="585"/>
                    <a:pt x="559" y="530"/>
                  </a:cubicBezTo>
                  <a:cubicBezTo>
                    <a:pt x="596" y="507"/>
                    <a:pt x="615" y="470"/>
                    <a:pt x="656" y="433"/>
                  </a:cubicBezTo>
                  <a:cubicBezTo>
                    <a:pt x="712" y="336"/>
                    <a:pt x="712" y="220"/>
                    <a:pt x="656" y="123"/>
                  </a:cubicBezTo>
                  <a:cubicBezTo>
                    <a:pt x="638" y="86"/>
                    <a:pt x="615" y="45"/>
                    <a:pt x="578" y="26"/>
                  </a:cubicBezTo>
                  <a:cubicBezTo>
                    <a:pt x="542" y="10"/>
                    <a:pt x="499" y="1"/>
                    <a:pt x="455"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7"/>
            <p:cNvSpPr/>
            <p:nvPr/>
          </p:nvSpPr>
          <p:spPr>
            <a:xfrm>
              <a:off x="6437458" y="2933967"/>
              <a:ext cx="40099" cy="54798"/>
            </a:xfrm>
            <a:custGeom>
              <a:avLst/>
              <a:gdLst/>
              <a:ahLst/>
              <a:cxnLst/>
              <a:rect l="l" t="t" r="r" b="b"/>
              <a:pathLst>
                <a:path w="311" h="452" extrusionOk="0">
                  <a:moveTo>
                    <a:pt x="33" y="0"/>
                  </a:moveTo>
                  <a:cubicBezTo>
                    <a:pt x="27" y="0"/>
                    <a:pt x="19" y="8"/>
                    <a:pt x="19" y="8"/>
                  </a:cubicBezTo>
                  <a:lnTo>
                    <a:pt x="1" y="27"/>
                  </a:lnTo>
                  <a:lnTo>
                    <a:pt x="1" y="45"/>
                  </a:lnTo>
                  <a:lnTo>
                    <a:pt x="1" y="64"/>
                  </a:lnTo>
                  <a:lnTo>
                    <a:pt x="1" y="82"/>
                  </a:lnTo>
                  <a:lnTo>
                    <a:pt x="19" y="105"/>
                  </a:lnTo>
                  <a:cubicBezTo>
                    <a:pt x="19" y="105"/>
                    <a:pt x="38" y="105"/>
                    <a:pt x="56" y="124"/>
                  </a:cubicBezTo>
                  <a:lnTo>
                    <a:pt x="79" y="124"/>
                  </a:lnTo>
                  <a:cubicBezTo>
                    <a:pt x="98" y="142"/>
                    <a:pt x="116" y="161"/>
                    <a:pt x="135" y="161"/>
                  </a:cubicBezTo>
                  <a:cubicBezTo>
                    <a:pt x="153" y="179"/>
                    <a:pt x="172" y="198"/>
                    <a:pt x="195" y="221"/>
                  </a:cubicBezTo>
                  <a:cubicBezTo>
                    <a:pt x="213" y="239"/>
                    <a:pt x="232" y="239"/>
                    <a:pt x="250" y="258"/>
                  </a:cubicBezTo>
                  <a:cubicBezTo>
                    <a:pt x="250" y="276"/>
                    <a:pt x="269" y="295"/>
                    <a:pt x="269" y="295"/>
                  </a:cubicBezTo>
                  <a:cubicBezTo>
                    <a:pt x="269" y="313"/>
                    <a:pt x="269" y="336"/>
                    <a:pt x="287" y="355"/>
                  </a:cubicBezTo>
                  <a:lnTo>
                    <a:pt x="287" y="295"/>
                  </a:lnTo>
                  <a:cubicBezTo>
                    <a:pt x="269" y="276"/>
                    <a:pt x="269" y="276"/>
                    <a:pt x="269" y="258"/>
                  </a:cubicBezTo>
                  <a:cubicBezTo>
                    <a:pt x="250" y="239"/>
                    <a:pt x="232" y="221"/>
                    <a:pt x="213" y="198"/>
                  </a:cubicBezTo>
                  <a:cubicBezTo>
                    <a:pt x="195" y="179"/>
                    <a:pt x="172" y="161"/>
                    <a:pt x="153" y="142"/>
                  </a:cubicBezTo>
                  <a:cubicBezTo>
                    <a:pt x="135" y="124"/>
                    <a:pt x="116" y="124"/>
                    <a:pt x="98" y="105"/>
                  </a:cubicBezTo>
                  <a:lnTo>
                    <a:pt x="79" y="82"/>
                  </a:lnTo>
                  <a:cubicBezTo>
                    <a:pt x="56" y="82"/>
                    <a:pt x="56" y="64"/>
                    <a:pt x="38" y="64"/>
                  </a:cubicBezTo>
                  <a:lnTo>
                    <a:pt x="38" y="45"/>
                  </a:lnTo>
                  <a:lnTo>
                    <a:pt x="56" y="45"/>
                  </a:lnTo>
                  <a:lnTo>
                    <a:pt x="56" y="27"/>
                  </a:lnTo>
                  <a:cubicBezTo>
                    <a:pt x="56" y="27"/>
                    <a:pt x="56" y="8"/>
                    <a:pt x="38" y="8"/>
                  </a:cubicBezTo>
                  <a:cubicBezTo>
                    <a:pt x="38" y="2"/>
                    <a:pt x="35" y="0"/>
                    <a:pt x="33" y="0"/>
                  </a:cubicBezTo>
                  <a:close/>
                  <a:moveTo>
                    <a:pt x="287" y="392"/>
                  </a:moveTo>
                  <a:lnTo>
                    <a:pt x="287" y="429"/>
                  </a:lnTo>
                  <a:lnTo>
                    <a:pt x="287" y="452"/>
                  </a:lnTo>
                  <a:lnTo>
                    <a:pt x="310" y="429"/>
                  </a:lnTo>
                  <a:cubicBezTo>
                    <a:pt x="310" y="429"/>
                    <a:pt x="287" y="410"/>
                    <a:pt x="287" y="392"/>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7"/>
            <p:cNvSpPr/>
            <p:nvPr/>
          </p:nvSpPr>
          <p:spPr>
            <a:xfrm>
              <a:off x="6534030" y="3137641"/>
              <a:ext cx="10186" cy="11881"/>
            </a:xfrm>
            <a:custGeom>
              <a:avLst/>
              <a:gdLst/>
              <a:ahLst/>
              <a:cxnLst/>
              <a:rect l="l" t="t" r="r" b="b"/>
              <a:pathLst>
                <a:path w="79" h="98" extrusionOk="0">
                  <a:moveTo>
                    <a:pt x="23" y="61"/>
                  </a:moveTo>
                  <a:cubicBezTo>
                    <a:pt x="23" y="61"/>
                    <a:pt x="0" y="61"/>
                    <a:pt x="0" y="79"/>
                  </a:cubicBezTo>
                  <a:cubicBezTo>
                    <a:pt x="23" y="79"/>
                    <a:pt x="23" y="61"/>
                    <a:pt x="23" y="61"/>
                  </a:cubicBezTo>
                  <a:close/>
                  <a:moveTo>
                    <a:pt x="60" y="1"/>
                  </a:moveTo>
                  <a:cubicBezTo>
                    <a:pt x="42" y="1"/>
                    <a:pt x="42" y="19"/>
                    <a:pt x="42" y="19"/>
                  </a:cubicBezTo>
                  <a:cubicBezTo>
                    <a:pt x="23" y="43"/>
                    <a:pt x="23" y="43"/>
                    <a:pt x="23" y="61"/>
                  </a:cubicBezTo>
                  <a:cubicBezTo>
                    <a:pt x="42" y="61"/>
                    <a:pt x="42" y="43"/>
                    <a:pt x="42" y="43"/>
                  </a:cubicBezTo>
                  <a:lnTo>
                    <a:pt x="60" y="19"/>
                  </a:lnTo>
                  <a:lnTo>
                    <a:pt x="60" y="43"/>
                  </a:lnTo>
                  <a:lnTo>
                    <a:pt x="60" y="61"/>
                  </a:lnTo>
                  <a:cubicBezTo>
                    <a:pt x="79" y="79"/>
                    <a:pt x="79" y="98"/>
                    <a:pt x="79" y="98"/>
                  </a:cubicBezTo>
                  <a:lnTo>
                    <a:pt x="79" y="61"/>
                  </a:lnTo>
                  <a:lnTo>
                    <a:pt x="79" y="43"/>
                  </a:lnTo>
                  <a:cubicBezTo>
                    <a:pt x="79" y="19"/>
                    <a:pt x="60" y="19"/>
                    <a:pt x="6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7"/>
            <p:cNvSpPr/>
            <p:nvPr/>
          </p:nvSpPr>
          <p:spPr>
            <a:xfrm>
              <a:off x="6534030" y="3091208"/>
              <a:ext cx="14956" cy="50919"/>
            </a:xfrm>
            <a:custGeom>
              <a:avLst/>
              <a:gdLst/>
              <a:ahLst/>
              <a:cxnLst/>
              <a:rect l="l" t="t" r="r" b="b"/>
              <a:pathLst>
                <a:path w="116" h="420" extrusionOk="0">
                  <a:moveTo>
                    <a:pt x="23" y="0"/>
                  </a:moveTo>
                  <a:cubicBezTo>
                    <a:pt x="0" y="0"/>
                    <a:pt x="0" y="19"/>
                    <a:pt x="0" y="19"/>
                  </a:cubicBezTo>
                  <a:lnTo>
                    <a:pt x="0" y="37"/>
                  </a:lnTo>
                  <a:lnTo>
                    <a:pt x="0" y="56"/>
                  </a:lnTo>
                  <a:lnTo>
                    <a:pt x="0" y="79"/>
                  </a:lnTo>
                  <a:lnTo>
                    <a:pt x="0" y="116"/>
                  </a:lnTo>
                  <a:cubicBezTo>
                    <a:pt x="23" y="153"/>
                    <a:pt x="23" y="171"/>
                    <a:pt x="23" y="213"/>
                  </a:cubicBezTo>
                  <a:lnTo>
                    <a:pt x="23" y="231"/>
                  </a:lnTo>
                  <a:lnTo>
                    <a:pt x="23" y="250"/>
                  </a:lnTo>
                  <a:lnTo>
                    <a:pt x="23" y="287"/>
                  </a:lnTo>
                  <a:lnTo>
                    <a:pt x="23" y="384"/>
                  </a:lnTo>
                  <a:cubicBezTo>
                    <a:pt x="23" y="402"/>
                    <a:pt x="42" y="402"/>
                    <a:pt x="42" y="402"/>
                  </a:cubicBezTo>
                  <a:cubicBezTo>
                    <a:pt x="51" y="414"/>
                    <a:pt x="60" y="420"/>
                    <a:pt x="69" y="420"/>
                  </a:cubicBezTo>
                  <a:cubicBezTo>
                    <a:pt x="79" y="420"/>
                    <a:pt x="88" y="414"/>
                    <a:pt x="97" y="402"/>
                  </a:cubicBezTo>
                  <a:cubicBezTo>
                    <a:pt x="97" y="365"/>
                    <a:pt x="116" y="328"/>
                    <a:pt x="116" y="310"/>
                  </a:cubicBezTo>
                  <a:lnTo>
                    <a:pt x="116" y="250"/>
                  </a:lnTo>
                  <a:lnTo>
                    <a:pt x="116" y="231"/>
                  </a:lnTo>
                  <a:lnTo>
                    <a:pt x="116" y="195"/>
                  </a:lnTo>
                  <a:cubicBezTo>
                    <a:pt x="116" y="153"/>
                    <a:pt x="97" y="134"/>
                    <a:pt x="97" y="97"/>
                  </a:cubicBezTo>
                  <a:lnTo>
                    <a:pt x="60" y="56"/>
                  </a:lnTo>
                  <a:lnTo>
                    <a:pt x="60" y="37"/>
                  </a:lnTo>
                  <a:lnTo>
                    <a:pt x="42" y="19"/>
                  </a:lnTo>
                  <a:lnTo>
                    <a:pt x="23" y="0"/>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7"/>
            <p:cNvSpPr/>
            <p:nvPr/>
          </p:nvSpPr>
          <p:spPr>
            <a:xfrm>
              <a:off x="6497025" y="3035804"/>
              <a:ext cx="15085" cy="51040"/>
            </a:xfrm>
            <a:custGeom>
              <a:avLst/>
              <a:gdLst/>
              <a:ahLst/>
              <a:cxnLst/>
              <a:rect l="l" t="t" r="r" b="b"/>
              <a:pathLst>
                <a:path w="117" h="421" extrusionOk="0">
                  <a:moveTo>
                    <a:pt x="47" y="0"/>
                  </a:moveTo>
                  <a:cubicBezTo>
                    <a:pt x="38" y="0"/>
                    <a:pt x="28" y="5"/>
                    <a:pt x="19" y="14"/>
                  </a:cubicBezTo>
                  <a:cubicBezTo>
                    <a:pt x="1" y="14"/>
                    <a:pt x="1" y="32"/>
                    <a:pt x="1" y="51"/>
                  </a:cubicBezTo>
                  <a:lnTo>
                    <a:pt x="19" y="74"/>
                  </a:lnTo>
                  <a:lnTo>
                    <a:pt x="19" y="92"/>
                  </a:lnTo>
                  <a:cubicBezTo>
                    <a:pt x="38" y="111"/>
                    <a:pt x="38" y="129"/>
                    <a:pt x="38" y="129"/>
                  </a:cubicBezTo>
                  <a:cubicBezTo>
                    <a:pt x="56" y="166"/>
                    <a:pt x="56" y="189"/>
                    <a:pt x="56" y="226"/>
                  </a:cubicBezTo>
                  <a:lnTo>
                    <a:pt x="56" y="305"/>
                  </a:lnTo>
                  <a:cubicBezTo>
                    <a:pt x="56" y="342"/>
                    <a:pt x="38" y="360"/>
                    <a:pt x="19" y="397"/>
                  </a:cubicBezTo>
                  <a:cubicBezTo>
                    <a:pt x="19" y="397"/>
                    <a:pt x="19" y="420"/>
                    <a:pt x="38" y="420"/>
                  </a:cubicBezTo>
                  <a:lnTo>
                    <a:pt x="56" y="420"/>
                  </a:lnTo>
                  <a:cubicBezTo>
                    <a:pt x="79" y="379"/>
                    <a:pt x="98" y="360"/>
                    <a:pt x="98" y="323"/>
                  </a:cubicBezTo>
                  <a:cubicBezTo>
                    <a:pt x="116" y="282"/>
                    <a:pt x="116" y="263"/>
                    <a:pt x="116" y="226"/>
                  </a:cubicBezTo>
                  <a:cubicBezTo>
                    <a:pt x="116" y="189"/>
                    <a:pt x="116" y="148"/>
                    <a:pt x="98" y="129"/>
                  </a:cubicBezTo>
                  <a:lnTo>
                    <a:pt x="98" y="74"/>
                  </a:lnTo>
                  <a:cubicBezTo>
                    <a:pt x="79" y="74"/>
                    <a:pt x="79" y="51"/>
                    <a:pt x="79" y="51"/>
                  </a:cubicBezTo>
                  <a:lnTo>
                    <a:pt x="79" y="32"/>
                  </a:lnTo>
                  <a:lnTo>
                    <a:pt x="79" y="14"/>
                  </a:lnTo>
                  <a:cubicBezTo>
                    <a:pt x="68" y="5"/>
                    <a:pt x="57" y="0"/>
                    <a:pt x="4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7"/>
            <p:cNvSpPr/>
            <p:nvPr/>
          </p:nvSpPr>
          <p:spPr>
            <a:xfrm>
              <a:off x="6497025" y="3035804"/>
              <a:ext cx="51961" cy="72620"/>
            </a:xfrm>
            <a:custGeom>
              <a:avLst/>
              <a:gdLst/>
              <a:ahLst/>
              <a:cxnLst/>
              <a:rect l="l" t="t" r="r" b="b"/>
              <a:pathLst>
                <a:path w="403" h="599" extrusionOk="0">
                  <a:moveTo>
                    <a:pt x="45" y="0"/>
                  </a:moveTo>
                  <a:cubicBezTo>
                    <a:pt x="38" y="0"/>
                    <a:pt x="28" y="5"/>
                    <a:pt x="19" y="14"/>
                  </a:cubicBezTo>
                  <a:cubicBezTo>
                    <a:pt x="1" y="32"/>
                    <a:pt x="1" y="51"/>
                    <a:pt x="19" y="74"/>
                  </a:cubicBezTo>
                  <a:lnTo>
                    <a:pt x="38" y="92"/>
                  </a:lnTo>
                  <a:cubicBezTo>
                    <a:pt x="38" y="92"/>
                    <a:pt x="38" y="111"/>
                    <a:pt x="56" y="111"/>
                  </a:cubicBezTo>
                  <a:cubicBezTo>
                    <a:pt x="56" y="129"/>
                    <a:pt x="79" y="148"/>
                    <a:pt x="98" y="166"/>
                  </a:cubicBezTo>
                  <a:cubicBezTo>
                    <a:pt x="116" y="208"/>
                    <a:pt x="135" y="245"/>
                    <a:pt x="153" y="282"/>
                  </a:cubicBezTo>
                  <a:cubicBezTo>
                    <a:pt x="172" y="323"/>
                    <a:pt x="195" y="360"/>
                    <a:pt x="213" y="420"/>
                  </a:cubicBezTo>
                  <a:cubicBezTo>
                    <a:pt x="213" y="439"/>
                    <a:pt x="213" y="457"/>
                    <a:pt x="232" y="476"/>
                  </a:cubicBezTo>
                  <a:cubicBezTo>
                    <a:pt x="232" y="494"/>
                    <a:pt x="232" y="513"/>
                    <a:pt x="250" y="536"/>
                  </a:cubicBezTo>
                  <a:lnTo>
                    <a:pt x="250" y="554"/>
                  </a:lnTo>
                  <a:cubicBezTo>
                    <a:pt x="264" y="582"/>
                    <a:pt x="299" y="599"/>
                    <a:pt x="332" y="599"/>
                  </a:cubicBezTo>
                  <a:cubicBezTo>
                    <a:pt x="344" y="599"/>
                    <a:pt x="356" y="596"/>
                    <a:pt x="366" y="591"/>
                  </a:cubicBezTo>
                  <a:cubicBezTo>
                    <a:pt x="403" y="573"/>
                    <a:pt x="403" y="513"/>
                    <a:pt x="384" y="476"/>
                  </a:cubicBezTo>
                  <a:cubicBezTo>
                    <a:pt x="384" y="457"/>
                    <a:pt x="366" y="439"/>
                    <a:pt x="366" y="420"/>
                  </a:cubicBezTo>
                  <a:cubicBezTo>
                    <a:pt x="347" y="397"/>
                    <a:pt x="347" y="379"/>
                    <a:pt x="329" y="360"/>
                  </a:cubicBezTo>
                  <a:cubicBezTo>
                    <a:pt x="310" y="305"/>
                    <a:pt x="269" y="263"/>
                    <a:pt x="250" y="226"/>
                  </a:cubicBezTo>
                  <a:cubicBezTo>
                    <a:pt x="232" y="189"/>
                    <a:pt x="195" y="148"/>
                    <a:pt x="172" y="111"/>
                  </a:cubicBezTo>
                  <a:cubicBezTo>
                    <a:pt x="153" y="111"/>
                    <a:pt x="135" y="92"/>
                    <a:pt x="116" y="74"/>
                  </a:cubicBezTo>
                  <a:cubicBezTo>
                    <a:pt x="116" y="51"/>
                    <a:pt x="98" y="51"/>
                    <a:pt x="98" y="32"/>
                  </a:cubicBezTo>
                  <a:lnTo>
                    <a:pt x="79" y="32"/>
                  </a:lnTo>
                  <a:lnTo>
                    <a:pt x="56" y="14"/>
                  </a:lnTo>
                  <a:cubicBezTo>
                    <a:pt x="56" y="5"/>
                    <a:pt x="51" y="0"/>
                    <a:pt x="4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7"/>
            <p:cNvSpPr/>
            <p:nvPr/>
          </p:nvSpPr>
          <p:spPr>
            <a:xfrm>
              <a:off x="6554272" y="3161282"/>
              <a:ext cx="12636" cy="11881"/>
            </a:xfrm>
            <a:custGeom>
              <a:avLst/>
              <a:gdLst/>
              <a:ahLst/>
              <a:cxnLst/>
              <a:rect l="l" t="t" r="r" b="b"/>
              <a:pathLst>
                <a:path w="98" h="98" extrusionOk="0">
                  <a:moveTo>
                    <a:pt x="74" y="0"/>
                  </a:moveTo>
                  <a:cubicBezTo>
                    <a:pt x="56" y="0"/>
                    <a:pt x="56" y="18"/>
                    <a:pt x="37" y="18"/>
                  </a:cubicBezTo>
                  <a:cubicBezTo>
                    <a:pt x="37" y="37"/>
                    <a:pt x="19" y="37"/>
                    <a:pt x="0" y="55"/>
                  </a:cubicBezTo>
                  <a:cubicBezTo>
                    <a:pt x="19" y="37"/>
                    <a:pt x="37" y="37"/>
                    <a:pt x="56" y="37"/>
                  </a:cubicBezTo>
                  <a:cubicBezTo>
                    <a:pt x="56" y="37"/>
                    <a:pt x="56" y="18"/>
                    <a:pt x="74" y="18"/>
                  </a:cubicBezTo>
                  <a:cubicBezTo>
                    <a:pt x="74" y="37"/>
                    <a:pt x="74" y="37"/>
                    <a:pt x="56" y="55"/>
                  </a:cubicBezTo>
                  <a:lnTo>
                    <a:pt x="56" y="79"/>
                  </a:lnTo>
                  <a:lnTo>
                    <a:pt x="56" y="97"/>
                  </a:lnTo>
                  <a:lnTo>
                    <a:pt x="74" y="79"/>
                  </a:lnTo>
                  <a:lnTo>
                    <a:pt x="74" y="55"/>
                  </a:lnTo>
                  <a:lnTo>
                    <a:pt x="74" y="37"/>
                  </a:lnTo>
                  <a:cubicBezTo>
                    <a:pt x="74" y="18"/>
                    <a:pt x="97" y="18"/>
                    <a:pt x="9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7"/>
            <p:cNvSpPr/>
            <p:nvPr/>
          </p:nvSpPr>
          <p:spPr>
            <a:xfrm>
              <a:off x="6561364" y="3109636"/>
              <a:ext cx="20372" cy="53950"/>
            </a:xfrm>
            <a:custGeom>
              <a:avLst/>
              <a:gdLst/>
              <a:ahLst/>
              <a:cxnLst/>
              <a:rect l="l" t="t" r="r" b="b"/>
              <a:pathLst>
                <a:path w="158" h="445" extrusionOk="0">
                  <a:moveTo>
                    <a:pt x="98" y="1"/>
                  </a:moveTo>
                  <a:cubicBezTo>
                    <a:pt x="79" y="1"/>
                    <a:pt x="61" y="1"/>
                    <a:pt x="61" y="19"/>
                  </a:cubicBezTo>
                  <a:lnTo>
                    <a:pt x="61" y="43"/>
                  </a:lnTo>
                  <a:lnTo>
                    <a:pt x="61" y="61"/>
                  </a:lnTo>
                  <a:lnTo>
                    <a:pt x="61" y="79"/>
                  </a:lnTo>
                  <a:lnTo>
                    <a:pt x="61" y="135"/>
                  </a:lnTo>
                  <a:cubicBezTo>
                    <a:pt x="61" y="158"/>
                    <a:pt x="42" y="195"/>
                    <a:pt x="42" y="232"/>
                  </a:cubicBezTo>
                  <a:lnTo>
                    <a:pt x="42" y="250"/>
                  </a:lnTo>
                  <a:lnTo>
                    <a:pt x="42" y="274"/>
                  </a:lnTo>
                  <a:cubicBezTo>
                    <a:pt x="42" y="292"/>
                    <a:pt x="42" y="310"/>
                    <a:pt x="19" y="329"/>
                  </a:cubicBezTo>
                  <a:cubicBezTo>
                    <a:pt x="19" y="347"/>
                    <a:pt x="19" y="389"/>
                    <a:pt x="1" y="426"/>
                  </a:cubicBezTo>
                  <a:cubicBezTo>
                    <a:pt x="1" y="426"/>
                    <a:pt x="1" y="444"/>
                    <a:pt x="19" y="444"/>
                  </a:cubicBezTo>
                  <a:lnTo>
                    <a:pt x="42" y="444"/>
                  </a:lnTo>
                  <a:cubicBezTo>
                    <a:pt x="79" y="426"/>
                    <a:pt x="98" y="389"/>
                    <a:pt x="116" y="347"/>
                  </a:cubicBezTo>
                  <a:cubicBezTo>
                    <a:pt x="116" y="329"/>
                    <a:pt x="116" y="310"/>
                    <a:pt x="135" y="292"/>
                  </a:cubicBezTo>
                  <a:lnTo>
                    <a:pt x="135" y="232"/>
                  </a:lnTo>
                  <a:cubicBezTo>
                    <a:pt x="158" y="195"/>
                    <a:pt x="158" y="158"/>
                    <a:pt x="158" y="135"/>
                  </a:cubicBezTo>
                  <a:cubicBezTo>
                    <a:pt x="135" y="116"/>
                    <a:pt x="135" y="98"/>
                    <a:pt x="135" y="79"/>
                  </a:cubicBezTo>
                  <a:lnTo>
                    <a:pt x="135" y="43"/>
                  </a:lnTo>
                  <a:lnTo>
                    <a:pt x="135" y="19"/>
                  </a:lnTo>
                  <a:lnTo>
                    <a:pt x="116" y="19"/>
                  </a:lnTo>
                  <a:cubicBezTo>
                    <a:pt x="116" y="1"/>
                    <a:pt x="116" y="1"/>
                    <a:pt x="98"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7"/>
            <p:cNvSpPr/>
            <p:nvPr/>
          </p:nvSpPr>
          <p:spPr>
            <a:xfrm>
              <a:off x="6536995" y="3041017"/>
              <a:ext cx="22177" cy="54192"/>
            </a:xfrm>
            <a:custGeom>
              <a:avLst/>
              <a:gdLst/>
              <a:ahLst/>
              <a:cxnLst/>
              <a:rect l="l" t="t" r="r" b="b"/>
              <a:pathLst>
                <a:path w="172" h="447" extrusionOk="0">
                  <a:moveTo>
                    <a:pt x="131" y="0"/>
                  </a:moveTo>
                  <a:cubicBezTo>
                    <a:pt x="126" y="0"/>
                    <a:pt x="121" y="3"/>
                    <a:pt x="116" y="8"/>
                  </a:cubicBezTo>
                  <a:cubicBezTo>
                    <a:pt x="93" y="8"/>
                    <a:pt x="93" y="31"/>
                    <a:pt x="93" y="49"/>
                  </a:cubicBezTo>
                  <a:lnTo>
                    <a:pt x="93" y="68"/>
                  </a:lnTo>
                  <a:lnTo>
                    <a:pt x="93" y="86"/>
                  </a:lnTo>
                  <a:cubicBezTo>
                    <a:pt x="93" y="105"/>
                    <a:pt x="116" y="123"/>
                    <a:pt x="116" y="146"/>
                  </a:cubicBezTo>
                  <a:cubicBezTo>
                    <a:pt x="116" y="183"/>
                    <a:pt x="93" y="202"/>
                    <a:pt x="93" y="239"/>
                  </a:cubicBezTo>
                  <a:cubicBezTo>
                    <a:pt x="93" y="280"/>
                    <a:pt x="74" y="299"/>
                    <a:pt x="74" y="336"/>
                  </a:cubicBezTo>
                  <a:cubicBezTo>
                    <a:pt x="56" y="377"/>
                    <a:pt x="37" y="396"/>
                    <a:pt x="0" y="414"/>
                  </a:cubicBezTo>
                  <a:lnTo>
                    <a:pt x="0" y="433"/>
                  </a:lnTo>
                  <a:cubicBezTo>
                    <a:pt x="9" y="442"/>
                    <a:pt x="14" y="447"/>
                    <a:pt x="19" y="447"/>
                  </a:cubicBezTo>
                  <a:cubicBezTo>
                    <a:pt x="23" y="447"/>
                    <a:pt x="28" y="442"/>
                    <a:pt x="37" y="433"/>
                  </a:cubicBezTo>
                  <a:cubicBezTo>
                    <a:pt x="56" y="414"/>
                    <a:pt x="74" y="396"/>
                    <a:pt x="93" y="354"/>
                  </a:cubicBezTo>
                  <a:cubicBezTo>
                    <a:pt x="116" y="317"/>
                    <a:pt x="134" y="299"/>
                    <a:pt x="153" y="262"/>
                  </a:cubicBezTo>
                  <a:cubicBezTo>
                    <a:pt x="153" y="220"/>
                    <a:pt x="171" y="183"/>
                    <a:pt x="171" y="146"/>
                  </a:cubicBezTo>
                  <a:lnTo>
                    <a:pt x="171" y="86"/>
                  </a:lnTo>
                  <a:lnTo>
                    <a:pt x="171" y="68"/>
                  </a:lnTo>
                  <a:lnTo>
                    <a:pt x="171" y="49"/>
                  </a:lnTo>
                  <a:lnTo>
                    <a:pt x="153" y="31"/>
                  </a:lnTo>
                  <a:cubicBezTo>
                    <a:pt x="153" y="14"/>
                    <a:pt x="143" y="0"/>
                    <a:pt x="13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7"/>
            <p:cNvSpPr/>
            <p:nvPr/>
          </p:nvSpPr>
          <p:spPr>
            <a:xfrm>
              <a:off x="6548857" y="3041866"/>
              <a:ext cx="37649" cy="84986"/>
            </a:xfrm>
            <a:custGeom>
              <a:avLst/>
              <a:gdLst/>
              <a:ahLst/>
              <a:cxnLst/>
              <a:rect l="l" t="t" r="r" b="b"/>
              <a:pathLst>
                <a:path w="292" h="701" extrusionOk="0">
                  <a:moveTo>
                    <a:pt x="24" y="1"/>
                  </a:moveTo>
                  <a:cubicBezTo>
                    <a:pt x="1" y="1"/>
                    <a:pt x="1" y="24"/>
                    <a:pt x="1" y="42"/>
                  </a:cubicBezTo>
                  <a:lnTo>
                    <a:pt x="1" y="61"/>
                  </a:lnTo>
                  <a:lnTo>
                    <a:pt x="24" y="79"/>
                  </a:lnTo>
                  <a:lnTo>
                    <a:pt x="24" y="116"/>
                  </a:lnTo>
                  <a:cubicBezTo>
                    <a:pt x="42" y="139"/>
                    <a:pt x="42" y="158"/>
                    <a:pt x="61" y="195"/>
                  </a:cubicBezTo>
                  <a:cubicBezTo>
                    <a:pt x="61" y="232"/>
                    <a:pt x="79" y="292"/>
                    <a:pt x="79" y="329"/>
                  </a:cubicBezTo>
                  <a:cubicBezTo>
                    <a:pt x="98" y="389"/>
                    <a:pt x="98" y="426"/>
                    <a:pt x="116" y="486"/>
                  </a:cubicBezTo>
                  <a:lnTo>
                    <a:pt x="116" y="541"/>
                  </a:lnTo>
                  <a:lnTo>
                    <a:pt x="116" y="620"/>
                  </a:lnTo>
                  <a:lnTo>
                    <a:pt x="116" y="638"/>
                  </a:lnTo>
                  <a:cubicBezTo>
                    <a:pt x="135" y="668"/>
                    <a:pt x="162" y="701"/>
                    <a:pt x="191" y="701"/>
                  </a:cubicBezTo>
                  <a:cubicBezTo>
                    <a:pt x="198" y="701"/>
                    <a:pt x="206" y="699"/>
                    <a:pt x="213" y="694"/>
                  </a:cubicBezTo>
                  <a:cubicBezTo>
                    <a:pt x="255" y="694"/>
                    <a:pt x="292" y="657"/>
                    <a:pt x="273" y="620"/>
                  </a:cubicBezTo>
                  <a:cubicBezTo>
                    <a:pt x="273" y="578"/>
                    <a:pt x="273" y="560"/>
                    <a:pt x="255" y="523"/>
                  </a:cubicBezTo>
                  <a:lnTo>
                    <a:pt x="255" y="444"/>
                  </a:lnTo>
                  <a:cubicBezTo>
                    <a:pt x="232" y="407"/>
                    <a:pt x="213" y="347"/>
                    <a:pt x="195" y="310"/>
                  </a:cubicBezTo>
                  <a:cubicBezTo>
                    <a:pt x="176" y="255"/>
                    <a:pt x="158" y="195"/>
                    <a:pt x="139" y="158"/>
                  </a:cubicBezTo>
                  <a:cubicBezTo>
                    <a:pt x="139" y="139"/>
                    <a:pt x="116" y="98"/>
                    <a:pt x="98" y="79"/>
                  </a:cubicBezTo>
                  <a:cubicBezTo>
                    <a:pt x="98" y="79"/>
                    <a:pt x="98" y="61"/>
                    <a:pt x="79" y="42"/>
                  </a:cubicBezTo>
                  <a:lnTo>
                    <a:pt x="61" y="24"/>
                  </a:lnTo>
                  <a:cubicBezTo>
                    <a:pt x="61" y="1"/>
                    <a:pt x="42" y="1"/>
                    <a:pt x="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7"/>
            <p:cNvSpPr/>
            <p:nvPr/>
          </p:nvSpPr>
          <p:spPr>
            <a:xfrm>
              <a:off x="6449964" y="2999676"/>
              <a:ext cx="29913" cy="24126"/>
            </a:xfrm>
            <a:custGeom>
              <a:avLst/>
              <a:gdLst/>
              <a:ahLst/>
              <a:cxnLst/>
              <a:rect l="l" t="t" r="r" b="b"/>
              <a:pathLst>
                <a:path w="232" h="199" extrusionOk="0">
                  <a:moveTo>
                    <a:pt x="152" y="1"/>
                  </a:moveTo>
                  <a:cubicBezTo>
                    <a:pt x="133" y="1"/>
                    <a:pt x="114" y="7"/>
                    <a:pt x="98" y="25"/>
                  </a:cubicBezTo>
                  <a:cubicBezTo>
                    <a:pt x="56" y="62"/>
                    <a:pt x="1" y="159"/>
                    <a:pt x="19" y="178"/>
                  </a:cubicBezTo>
                  <a:cubicBezTo>
                    <a:pt x="26" y="192"/>
                    <a:pt x="45" y="198"/>
                    <a:pt x="67" y="198"/>
                  </a:cubicBezTo>
                  <a:cubicBezTo>
                    <a:pt x="103" y="198"/>
                    <a:pt x="149" y="182"/>
                    <a:pt x="172" y="159"/>
                  </a:cubicBezTo>
                  <a:cubicBezTo>
                    <a:pt x="232" y="118"/>
                    <a:pt x="232" y="62"/>
                    <a:pt x="213" y="25"/>
                  </a:cubicBezTo>
                  <a:cubicBezTo>
                    <a:pt x="200" y="12"/>
                    <a:pt x="176" y="1"/>
                    <a:pt x="15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4" name="Google Shape;1924;p47"/>
          <p:cNvGrpSpPr/>
          <p:nvPr/>
        </p:nvGrpSpPr>
        <p:grpSpPr>
          <a:xfrm flipH="1">
            <a:off x="586082" y="332705"/>
            <a:ext cx="625929" cy="640560"/>
            <a:chOff x="6405353" y="2836979"/>
            <a:chExt cx="396861" cy="406137"/>
          </a:xfrm>
        </p:grpSpPr>
        <p:sp>
          <p:nvSpPr>
            <p:cNvPr id="1925" name="Google Shape;1925;p47"/>
            <p:cNvSpPr/>
            <p:nvPr/>
          </p:nvSpPr>
          <p:spPr>
            <a:xfrm>
              <a:off x="6561364" y="3023438"/>
              <a:ext cx="154464" cy="219678"/>
            </a:xfrm>
            <a:custGeom>
              <a:avLst/>
              <a:gdLst/>
              <a:ahLst/>
              <a:cxnLst/>
              <a:rect l="l" t="t" r="r" b="b"/>
              <a:pathLst>
                <a:path w="1198" h="1812" extrusionOk="0">
                  <a:moveTo>
                    <a:pt x="250" y="0"/>
                  </a:moveTo>
                  <a:lnTo>
                    <a:pt x="232" y="19"/>
                  </a:lnTo>
                  <a:lnTo>
                    <a:pt x="1" y="268"/>
                  </a:lnTo>
                  <a:lnTo>
                    <a:pt x="19" y="384"/>
                  </a:lnTo>
                  <a:cubicBezTo>
                    <a:pt x="42" y="444"/>
                    <a:pt x="61" y="499"/>
                    <a:pt x="61" y="559"/>
                  </a:cubicBezTo>
                  <a:cubicBezTo>
                    <a:pt x="61" y="578"/>
                    <a:pt x="79" y="615"/>
                    <a:pt x="79" y="638"/>
                  </a:cubicBezTo>
                  <a:lnTo>
                    <a:pt x="79" y="730"/>
                  </a:lnTo>
                  <a:cubicBezTo>
                    <a:pt x="98" y="809"/>
                    <a:pt x="98" y="887"/>
                    <a:pt x="116" y="943"/>
                  </a:cubicBezTo>
                  <a:cubicBezTo>
                    <a:pt x="135" y="985"/>
                    <a:pt x="135" y="1021"/>
                    <a:pt x="135" y="1058"/>
                  </a:cubicBezTo>
                  <a:cubicBezTo>
                    <a:pt x="158" y="1077"/>
                    <a:pt x="158" y="1077"/>
                    <a:pt x="158" y="1100"/>
                  </a:cubicBezTo>
                  <a:cubicBezTo>
                    <a:pt x="176" y="1155"/>
                    <a:pt x="195" y="1216"/>
                    <a:pt x="232" y="1253"/>
                  </a:cubicBezTo>
                  <a:cubicBezTo>
                    <a:pt x="232" y="1271"/>
                    <a:pt x="250" y="1289"/>
                    <a:pt x="250" y="1289"/>
                  </a:cubicBezTo>
                  <a:cubicBezTo>
                    <a:pt x="292" y="1350"/>
                    <a:pt x="329" y="1387"/>
                    <a:pt x="366" y="1447"/>
                  </a:cubicBezTo>
                  <a:cubicBezTo>
                    <a:pt x="407" y="1484"/>
                    <a:pt x="444" y="1521"/>
                    <a:pt x="504" y="1562"/>
                  </a:cubicBezTo>
                  <a:cubicBezTo>
                    <a:pt x="620" y="1655"/>
                    <a:pt x="735" y="1733"/>
                    <a:pt x="906" y="1812"/>
                  </a:cubicBezTo>
                  <a:cubicBezTo>
                    <a:pt x="966" y="1715"/>
                    <a:pt x="1003" y="1636"/>
                    <a:pt x="1059" y="1539"/>
                  </a:cubicBezTo>
                  <a:cubicBezTo>
                    <a:pt x="1082" y="1502"/>
                    <a:pt x="1082" y="1465"/>
                    <a:pt x="1100" y="1423"/>
                  </a:cubicBezTo>
                  <a:cubicBezTo>
                    <a:pt x="1119" y="1387"/>
                    <a:pt x="1137" y="1350"/>
                    <a:pt x="1137" y="1308"/>
                  </a:cubicBezTo>
                  <a:cubicBezTo>
                    <a:pt x="1174" y="1216"/>
                    <a:pt x="1197" y="1100"/>
                    <a:pt x="1197" y="1003"/>
                  </a:cubicBezTo>
                  <a:cubicBezTo>
                    <a:pt x="1197" y="943"/>
                    <a:pt x="1174" y="869"/>
                    <a:pt x="1174" y="809"/>
                  </a:cubicBezTo>
                  <a:cubicBezTo>
                    <a:pt x="1156" y="754"/>
                    <a:pt x="1137" y="693"/>
                    <a:pt x="1100" y="638"/>
                  </a:cubicBezTo>
                  <a:cubicBezTo>
                    <a:pt x="1100" y="596"/>
                    <a:pt x="1082" y="578"/>
                    <a:pt x="1059" y="541"/>
                  </a:cubicBezTo>
                  <a:cubicBezTo>
                    <a:pt x="1022" y="481"/>
                    <a:pt x="985" y="444"/>
                    <a:pt x="925" y="384"/>
                  </a:cubicBezTo>
                  <a:cubicBezTo>
                    <a:pt x="888" y="347"/>
                    <a:pt x="851" y="310"/>
                    <a:pt x="809" y="291"/>
                  </a:cubicBezTo>
                  <a:cubicBezTo>
                    <a:pt x="772" y="268"/>
                    <a:pt x="754" y="250"/>
                    <a:pt x="735" y="231"/>
                  </a:cubicBezTo>
                  <a:cubicBezTo>
                    <a:pt x="675" y="194"/>
                    <a:pt x="620" y="153"/>
                    <a:pt x="541" y="116"/>
                  </a:cubicBezTo>
                  <a:cubicBezTo>
                    <a:pt x="481" y="97"/>
                    <a:pt x="407" y="60"/>
                    <a:pt x="347" y="37"/>
                  </a:cubicBezTo>
                  <a:lnTo>
                    <a:pt x="329" y="19"/>
                  </a:lnTo>
                  <a:cubicBezTo>
                    <a:pt x="292" y="19"/>
                    <a:pt x="273" y="0"/>
                    <a:pt x="25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7"/>
            <p:cNvSpPr/>
            <p:nvPr/>
          </p:nvSpPr>
          <p:spPr>
            <a:xfrm>
              <a:off x="6571549" y="3051443"/>
              <a:ext cx="126356" cy="86319"/>
            </a:xfrm>
            <a:custGeom>
              <a:avLst/>
              <a:gdLst/>
              <a:ahLst/>
              <a:cxnLst/>
              <a:rect l="l" t="t" r="r" b="b"/>
              <a:pathLst>
                <a:path w="980" h="712" extrusionOk="0">
                  <a:moveTo>
                    <a:pt x="656" y="0"/>
                  </a:moveTo>
                  <a:cubicBezTo>
                    <a:pt x="633" y="37"/>
                    <a:pt x="596" y="97"/>
                    <a:pt x="578" y="134"/>
                  </a:cubicBezTo>
                  <a:cubicBezTo>
                    <a:pt x="541" y="176"/>
                    <a:pt x="499" y="213"/>
                    <a:pt x="462" y="250"/>
                  </a:cubicBezTo>
                  <a:cubicBezTo>
                    <a:pt x="425" y="291"/>
                    <a:pt x="365" y="328"/>
                    <a:pt x="328" y="365"/>
                  </a:cubicBezTo>
                  <a:lnTo>
                    <a:pt x="310" y="384"/>
                  </a:lnTo>
                  <a:lnTo>
                    <a:pt x="287" y="384"/>
                  </a:lnTo>
                  <a:lnTo>
                    <a:pt x="250" y="407"/>
                  </a:lnTo>
                  <a:cubicBezTo>
                    <a:pt x="231" y="425"/>
                    <a:pt x="231" y="425"/>
                    <a:pt x="213" y="425"/>
                  </a:cubicBezTo>
                  <a:cubicBezTo>
                    <a:pt x="194" y="444"/>
                    <a:pt x="194" y="444"/>
                    <a:pt x="171" y="444"/>
                  </a:cubicBezTo>
                  <a:lnTo>
                    <a:pt x="153" y="462"/>
                  </a:lnTo>
                  <a:lnTo>
                    <a:pt x="134" y="462"/>
                  </a:lnTo>
                  <a:lnTo>
                    <a:pt x="97" y="481"/>
                  </a:lnTo>
                  <a:cubicBezTo>
                    <a:pt x="79" y="481"/>
                    <a:pt x="79" y="481"/>
                    <a:pt x="79" y="499"/>
                  </a:cubicBezTo>
                  <a:lnTo>
                    <a:pt x="0" y="499"/>
                  </a:lnTo>
                  <a:cubicBezTo>
                    <a:pt x="19" y="578"/>
                    <a:pt x="19" y="656"/>
                    <a:pt x="37" y="712"/>
                  </a:cubicBezTo>
                  <a:lnTo>
                    <a:pt x="250" y="712"/>
                  </a:lnTo>
                  <a:cubicBezTo>
                    <a:pt x="268" y="693"/>
                    <a:pt x="287" y="693"/>
                    <a:pt x="310" y="693"/>
                  </a:cubicBezTo>
                  <a:cubicBezTo>
                    <a:pt x="328" y="693"/>
                    <a:pt x="328" y="693"/>
                    <a:pt x="347" y="675"/>
                  </a:cubicBezTo>
                  <a:lnTo>
                    <a:pt x="402" y="675"/>
                  </a:lnTo>
                  <a:lnTo>
                    <a:pt x="425" y="656"/>
                  </a:lnTo>
                  <a:lnTo>
                    <a:pt x="462" y="656"/>
                  </a:lnTo>
                  <a:cubicBezTo>
                    <a:pt x="541" y="615"/>
                    <a:pt x="596" y="596"/>
                    <a:pt x="675" y="559"/>
                  </a:cubicBezTo>
                  <a:cubicBezTo>
                    <a:pt x="730" y="523"/>
                    <a:pt x="809" y="462"/>
                    <a:pt x="864" y="425"/>
                  </a:cubicBezTo>
                  <a:cubicBezTo>
                    <a:pt x="906" y="384"/>
                    <a:pt x="943" y="347"/>
                    <a:pt x="980" y="310"/>
                  </a:cubicBezTo>
                  <a:cubicBezTo>
                    <a:pt x="943" y="250"/>
                    <a:pt x="906" y="213"/>
                    <a:pt x="846" y="153"/>
                  </a:cubicBezTo>
                  <a:cubicBezTo>
                    <a:pt x="809" y="116"/>
                    <a:pt x="772" y="79"/>
                    <a:pt x="730" y="60"/>
                  </a:cubicBezTo>
                  <a:cubicBezTo>
                    <a:pt x="693" y="37"/>
                    <a:pt x="675" y="19"/>
                    <a:pt x="65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7"/>
            <p:cNvSpPr/>
            <p:nvPr/>
          </p:nvSpPr>
          <p:spPr>
            <a:xfrm>
              <a:off x="6581606" y="3121396"/>
              <a:ext cx="134221" cy="70195"/>
            </a:xfrm>
            <a:custGeom>
              <a:avLst/>
              <a:gdLst/>
              <a:ahLst/>
              <a:cxnLst/>
              <a:rect l="l" t="t" r="r" b="b"/>
              <a:pathLst>
                <a:path w="1041" h="579" extrusionOk="0">
                  <a:moveTo>
                    <a:pt x="1017" y="1"/>
                  </a:moveTo>
                  <a:cubicBezTo>
                    <a:pt x="980" y="19"/>
                    <a:pt x="962" y="38"/>
                    <a:pt x="943" y="61"/>
                  </a:cubicBezTo>
                  <a:cubicBezTo>
                    <a:pt x="883" y="98"/>
                    <a:pt x="828" y="135"/>
                    <a:pt x="786" y="177"/>
                  </a:cubicBezTo>
                  <a:cubicBezTo>
                    <a:pt x="731" y="195"/>
                    <a:pt x="671" y="232"/>
                    <a:pt x="634" y="250"/>
                  </a:cubicBezTo>
                  <a:lnTo>
                    <a:pt x="597" y="250"/>
                  </a:lnTo>
                  <a:cubicBezTo>
                    <a:pt x="597" y="269"/>
                    <a:pt x="597" y="269"/>
                    <a:pt x="578" y="269"/>
                  </a:cubicBezTo>
                  <a:lnTo>
                    <a:pt x="537" y="292"/>
                  </a:lnTo>
                  <a:cubicBezTo>
                    <a:pt x="518" y="292"/>
                    <a:pt x="481" y="311"/>
                    <a:pt x="463" y="311"/>
                  </a:cubicBezTo>
                  <a:lnTo>
                    <a:pt x="403" y="311"/>
                  </a:lnTo>
                  <a:cubicBezTo>
                    <a:pt x="403" y="311"/>
                    <a:pt x="384" y="329"/>
                    <a:pt x="366" y="329"/>
                  </a:cubicBezTo>
                  <a:lnTo>
                    <a:pt x="116" y="329"/>
                  </a:lnTo>
                  <a:lnTo>
                    <a:pt x="93" y="311"/>
                  </a:lnTo>
                  <a:lnTo>
                    <a:pt x="38" y="311"/>
                  </a:lnTo>
                  <a:lnTo>
                    <a:pt x="1" y="292"/>
                  </a:lnTo>
                  <a:lnTo>
                    <a:pt x="1" y="292"/>
                  </a:lnTo>
                  <a:cubicBezTo>
                    <a:pt x="19" y="347"/>
                    <a:pt x="38" y="408"/>
                    <a:pt x="75" y="445"/>
                  </a:cubicBezTo>
                  <a:cubicBezTo>
                    <a:pt x="75" y="463"/>
                    <a:pt x="93" y="481"/>
                    <a:pt x="93" y="481"/>
                  </a:cubicBezTo>
                  <a:lnTo>
                    <a:pt x="135" y="500"/>
                  </a:lnTo>
                  <a:lnTo>
                    <a:pt x="190" y="523"/>
                  </a:lnTo>
                  <a:cubicBezTo>
                    <a:pt x="209" y="523"/>
                    <a:pt x="209" y="523"/>
                    <a:pt x="209" y="542"/>
                  </a:cubicBezTo>
                  <a:lnTo>
                    <a:pt x="287" y="542"/>
                  </a:lnTo>
                  <a:lnTo>
                    <a:pt x="306" y="560"/>
                  </a:lnTo>
                  <a:lnTo>
                    <a:pt x="421" y="560"/>
                  </a:lnTo>
                  <a:cubicBezTo>
                    <a:pt x="440" y="579"/>
                    <a:pt x="463" y="579"/>
                    <a:pt x="481" y="579"/>
                  </a:cubicBezTo>
                  <a:lnTo>
                    <a:pt x="652" y="579"/>
                  </a:lnTo>
                  <a:cubicBezTo>
                    <a:pt x="652" y="579"/>
                    <a:pt x="671" y="579"/>
                    <a:pt x="671" y="560"/>
                  </a:cubicBezTo>
                  <a:lnTo>
                    <a:pt x="694" y="560"/>
                  </a:lnTo>
                  <a:cubicBezTo>
                    <a:pt x="768" y="560"/>
                    <a:pt x="846" y="542"/>
                    <a:pt x="925" y="523"/>
                  </a:cubicBezTo>
                  <a:cubicBezTo>
                    <a:pt x="943" y="523"/>
                    <a:pt x="962" y="500"/>
                    <a:pt x="980" y="500"/>
                  </a:cubicBezTo>
                  <a:cubicBezTo>
                    <a:pt x="1017" y="408"/>
                    <a:pt x="1040" y="292"/>
                    <a:pt x="1040" y="195"/>
                  </a:cubicBezTo>
                  <a:cubicBezTo>
                    <a:pt x="1040" y="135"/>
                    <a:pt x="1017" y="61"/>
                    <a:pt x="1017"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7"/>
            <p:cNvSpPr/>
            <p:nvPr/>
          </p:nvSpPr>
          <p:spPr>
            <a:xfrm>
              <a:off x="6608425" y="3198744"/>
              <a:ext cx="89481" cy="44372"/>
            </a:xfrm>
            <a:custGeom>
              <a:avLst/>
              <a:gdLst/>
              <a:ahLst/>
              <a:cxnLst/>
              <a:rect l="l" t="t" r="r" b="b"/>
              <a:pathLst>
                <a:path w="694" h="366" extrusionOk="0">
                  <a:moveTo>
                    <a:pt x="1" y="1"/>
                  </a:moveTo>
                  <a:lnTo>
                    <a:pt x="1" y="1"/>
                  </a:lnTo>
                  <a:cubicBezTo>
                    <a:pt x="42" y="38"/>
                    <a:pt x="79" y="75"/>
                    <a:pt x="139" y="116"/>
                  </a:cubicBezTo>
                  <a:cubicBezTo>
                    <a:pt x="255" y="209"/>
                    <a:pt x="370" y="287"/>
                    <a:pt x="541" y="366"/>
                  </a:cubicBezTo>
                  <a:cubicBezTo>
                    <a:pt x="601" y="269"/>
                    <a:pt x="638" y="190"/>
                    <a:pt x="694" y="93"/>
                  </a:cubicBezTo>
                  <a:lnTo>
                    <a:pt x="694" y="93"/>
                  </a:lnTo>
                  <a:cubicBezTo>
                    <a:pt x="635" y="120"/>
                    <a:pt x="556" y="142"/>
                    <a:pt x="459" y="142"/>
                  </a:cubicBezTo>
                  <a:cubicBezTo>
                    <a:pt x="337" y="142"/>
                    <a:pt x="184" y="106"/>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7"/>
            <p:cNvSpPr/>
            <p:nvPr/>
          </p:nvSpPr>
          <p:spPr>
            <a:xfrm>
              <a:off x="6536995" y="2836979"/>
              <a:ext cx="210938" cy="191066"/>
            </a:xfrm>
            <a:custGeom>
              <a:avLst/>
              <a:gdLst/>
              <a:ahLst/>
              <a:cxnLst/>
              <a:rect l="l" t="t" r="r" b="b"/>
              <a:pathLst>
                <a:path w="1636" h="1576" extrusionOk="0">
                  <a:moveTo>
                    <a:pt x="1323" y="1"/>
                  </a:moveTo>
                  <a:cubicBezTo>
                    <a:pt x="1242" y="1"/>
                    <a:pt x="1128" y="31"/>
                    <a:pt x="961" y="115"/>
                  </a:cubicBezTo>
                  <a:cubicBezTo>
                    <a:pt x="190" y="517"/>
                    <a:pt x="0" y="1344"/>
                    <a:pt x="0" y="1344"/>
                  </a:cubicBezTo>
                  <a:cubicBezTo>
                    <a:pt x="56" y="1344"/>
                    <a:pt x="93" y="1386"/>
                    <a:pt x="116" y="1423"/>
                  </a:cubicBezTo>
                  <a:cubicBezTo>
                    <a:pt x="153" y="1483"/>
                    <a:pt x="153" y="1575"/>
                    <a:pt x="153" y="1575"/>
                  </a:cubicBezTo>
                  <a:cubicBezTo>
                    <a:pt x="153" y="1575"/>
                    <a:pt x="980" y="1289"/>
                    <a:pt x="1229" y="1095"/>
                  </a:cubicBezTo>
                  <a:cubicBezTo>
                    <a:pt x="1405" y="961"/>
                    <a:pt x="1636" y="651"/>
                    <a:pt x="1479" y="443"/>
                  </a:cubicBezTo>
                  <a:cubicBezTo>
                    <a:pt x="1594" y="305"/>
                    <a:pt x="1576" y="152"/>
                    <a:pt x="1502" y="74"/>
                  </a:cubicBezTo>
                  <a:cubicBezTo>
                    <a:pt x="1461" y="35"/>
                    <a:pt x="1411" y="1"/>
                    <a:pt x="1323"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7"/>
            <p:cNvSpPr/>
            <p:nvPr/>
          </p:nvSpPr>
          <p:spPr>
            <a:xfrm>
              <a:off x="6536995" y="2836979"/>
              <a:ext cx="205651" cy="172517"/>
            </a:xfrm>
            <a:custGeom>
              <a:avLst/>
              <a:gdLst/>
              <a:ahLst/>
              <a:cxnLst/>
              <a:rect l="l" t="t" r="r" b="b"/>
              <a:pathLst>
                <a:path w="1595" h="1423" extrusionOk="0">
                  <a:moveTo>
                    <a:pt x="1323" y="1"/>
                  </a:moveTo>
                  <a:cubicBezTo>
                    <a:pt x="1242" y="1"/>
                    <a:pt x="1128" y="31"/>
                    <a:pt x="961" y="115"/>
                  </a:cubicBezTo>
                  <a:cubicBezTo>
                    <a:pt x="809" y="189"/>
                    <a:pt x="670" y="305"/>
                    <a:pt x="555" y="402"/>
                  </a:cubicBezTo>
                  <a:lnTo>
                    <a:pt x="536" y="420"/>
                  </a:lnTo>
                  <a:cubicBezTo>
                    <a:pt x="116" y="827"/>
                    <a:pt x="0" y="1344"/>
                    <a:pt x="0" y="1344"/>
                  </a:cubicBezTo>
                  <a:cubicBezTo>
                    <a:pt x="56" y="1344"/>
                    <a:pt x="93" y="1386"/>
                    <a:pt x="116" y="1423"/>
                  </a:cubicBezTo>
                  <a:cubicBezTo>
                    <a:pt x="980" y="1076"/>
                    <a:pt x="1479" y="443"/>
                    <a:pt x="1479" y="443"/>
                  </a:cubicBezTo>
                  <a:cubicBezTo>
                    <a:pt x="1594" y="305"/>
                    <a:pt x="1576" y="152"/>
                    <a:pt x="1502" y="74"/>
                  </a:cubicBezTo>
                  <a:cubicBezTo>
                    <a:pt x="1461" y="35"/>
                    <a:pt x="1411" y="1"/>
                    <a:pt x="1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7"/>
            <p:cNvSpPr/>
            <p:nvPr/>
          </p:nvSpPr>
          <p:spPr>
            <a:xfrm>
              <a:off x="6648394" y="3189287"/>
              <a:ext cx="7865" cy="6789"/>
            </a:xfrm>
            <a:custGeom>
              <a:avLst/>
              <a:gdLst/>
              <a:ahLst/>
              <a:cxnLst/>
              <a:rect l="l" t="t" r="r" b="b"/>
              <a:pathLst>
                <a:path w="61" h="56" extrusionOk="0">
                  <a:moveTo>
                    <a:pt x="0" y="0"/>
                  </a:moveTo>
                  <a:lnTo>
                    <a:pt x="0" y="19"/>
                  </a:lnTo>
                  <a:lnTo>
                    <a:pt x="19" y="19"/>
                  </a:lnTo>
                  <a:cubicBezTo>
                    <a:pt x="37" y="37"/>
                    <a:pt x="37" y="37"/>
                    <a:pt x="60" y="55"/>
                  </a:cubicBezTo>
                  <a:cubicBezTo>
                    <a:pt x="37" y="37"/>
                    <a:pt x="37" y="37"/>
                    <a:pt x="37" y="19"/>
                  </a:cubicBezTo>
                  <a:cubicBezTo>
                    <a:pt x="19" y="19"/>
                    <a:pt x="19" y="0"/>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7"/>
            <p:cNvSpPr/>
            <p:nvPr/>
          </p:nvSpPr>
          <p:spPr>
            <a:xfrm>
              <a:off x="6641174" y="3145037"/>
              <a:ext cx="12120" cy="46554"/>
            </a:xfrm>
            <a:custGeom>
              <a:avLst/>
              <a:gdLst/>
              <a:ahLst/>
              <a:cxnLst/>
              <a:rect l="l" t="t" r="r" b="b"/>
              <a:pathLst>
                <a:path w="94" h="384" extrusionOk="0">
                  <a:moveTo>
                    <a:pt x="38" y="0"/>
                  </a:moveTo>
                  <a:cubicBezTo>
                    <a:pt x="19" y="0"/>
                    <a:pt x="19" y="18"/>
                    <a:pt x="1" y="37"/>
                  </a:cubicBezTo>
                  <a:lnTo>
                    <a:pt x="1" y="116"/>
                  </a:lnTo>
                  <a:lnTo>
                    <a:pt x="1" y="189"/>
                  </a:lnTo>
                  <a:cubicBezTo>
                    <a:pt x="1" y="231"/>
                    <a:pt x="1" y="250"/>
                    <a:pt x="19" y="286"/>
                  </a:cubicBezTo>
                  <a:lnTo>
                    <a:pt x="19" y="328"/>
                  </a:lnTo>
                  <a:cubicBezTo>
                    <a:pt x="19" y="347"/>
                    <a:pt x="19" y="347"/>
                    <a:pt x="38" y="365"/>
                  </a:cubicBezTo>
                  <a:cubicBezTo>
                    <a:pt x="38" y="365"/>
                    <a:pt x="38" y="384"/>
                    <a:pt x="56" y="384"/>
                  </a:cubicBezTo>
                  <a:cubicBezTo>
                    <a:pt x="75" y="384"/>
                    <a:pt x="75" y="384"/>
                    <a:pt x="75" y="365"/>
                  </a:cubicBezTo>
                  <a:lnTo>
                    <a:pt x="93" y="365"/>
                  </a:lnTo>
                  <a:lnTo>
                    <a:pt x="93" y="328"/>
                  </a:lnTo>
                  <a:lnTo>
                    <a:pt x="93" y="268"/>
                  </a:lnTo>
                  <a:lnTo>
                    <a:pt x="93" y="189"/>
                  </a:lnTo>
                  <a:cubicBezTo>
                    <a:pt x="75" y="171"/>
                    <a:pt x="75" y="134"/>
                    <a:pt x="75" y="116"/>
                  </a:cubicBezTo>
                  <a:cubicBezTo>
                    <a:pt x="75" y="74"/>
                    <a:pt x="56" y="55"/>
                    <a:pt x="56" y="18"/>
                  </a:cubicBezTo>
                  <a:lnTo>
                    <a:pt x="38" y="0"/>
                  </a:ln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7"/>
            <p:cNvSpPr/>
            <p:nvPr/>
          </p:nvSpPr>
          <p:spPr>
            <a:xfrm>
              <a:off x="6569100" y="3074963"/>
              <a:ext cx="89481" cy="86925"/>
            </a:xfrm>
            <a:custGeom>
              <a:avLst/>
              <a:gdLst/>
              <a:ahLst/>
              <a:cxnLst/>
              <a:rect l="l" t="t" r="r" b="b"/>
              <a:pathLst>
                <a:path w="694" h="717" extrusionOk="0">
                  <a:moveTo>
                    <a:pt x="19" y="0"/>
                  </a:moveTo>
                  <a:cubicBezTo>
                    <a:pt x="19" y="19"/>
                    <a:pt x="1" y="37"/>
                    <a:pt x="19" y="37"/>
                  </a:cubicBezTo>
                  <a:lnTo>
                    <a:pt x="19" y="56"/>
                  </a:lnTo>
                  <a:lnTo>
                    <a:pt x="38" y="56"/>
                  </a:lnTo>
                  <a:lnTo>
                    <a:pt x="38" y="74"/>
                  </a:lnTo>
                  <a:cubicBezTo>
                    <a:pt x="56" y="74"/>
                    <a:pt x="56" y="74"/>
                    <a:pt x="56" y="97"/>
                  </a:cubicBezTo>
                  <a:cubicBezTo>
                    <a:pt x="75" y="97"/>
                    <a:pt x="98" y="116"/>
                    <a:pt x="116" y="134"/>
                  </a:cubicBezTo>
                  <a:cubicBezTo>
                    <a:pt x="153" y="153"/>
                    <a:pt x="190" y="171"/>
                    <a:pt x="232" y="171"/>
                  </a:cubicBezTo>
                  <a:cubicBezTo>
                    <a:pt x="287" y="213"/>
                    <a:pt x="366" y="213"/>
                    <a:pt x="421" y="231"/>
                  </a:cubicBezTo>
                  <a:lnTo>
                    <a:pt x="444" y="250"/>
                  </a:lnTo>
                  <a:cubicBezTo>
                    <a:pt x="444" y="268"/>
                    <a:pt x="444" y="287"/>
                    <a:pt x="463" y="305"/>
                  </a:cubicBezTo>
                  <a:cubicBezTo>
                    <a:pt x="463" y="347"/>
                    <a:pt x="481" y="384"/>
                    <a:pt x="481" y="421"/>
                  </a:cubicBezTo>
                  <a:cubicBezTo>
                    <a:pt x="500" y="444"/>
                    <a:pt x="500" y="481"/>
                    <a:pt x="500" y="518"/>
                  </a:cubicBezTo>
                  <a:lnTo>
                    <a:pt x="500" y="633"/>
                  </a:lnTo>
                  <a:lnTo>
                    <a:pt x="518" y="633"/>
                  </a:lnTo>
                  <a:lnTo>
                    <a:pt x="518" y="652"/>
                  </a:lnTo>
                  <a:cubicBezTo>
                    <a:pt x="518" y="686"/>
                    <a:pt x="546" y="717"/>
                    <a:pt x="587" y="717"/>
                  </a:cubicBezTo>
                  <a:cubicBezTo>
                    <a:pt x="596" y="717"/>
                    <a:pt x="605" y="715"/>
                    <a:pt x="615" y="712"/>
                  </a:cubicBezTo>
                  <a:cubicBezTo>
                    <a:pt x="652" y="712"/>
                    <a:pt x="694" y="675"/>
                    <a:pt x="675" y="615"/>
                  </a:cubicBezTo>
                  <a:cubicBezTo>
                    <a:pt x="675" y="578"/>
                    <a:pt x="675" y="536"/>
                    <a:pt x="652" y="499"/>
                  </a:cubicBezTo>
                  <a:cubicBezTo>
                    <a:pt x="634" y="462"/>
                    <a:pt x="634" y="421"/>
                    <a:pt x="615" y="384"/>
                  </a:cubicBezTo>
                  <a:cubicBezTo>
                    <a:pt x="597" y="347"/>
                    <a:pt x="597" y="305"/>
                    <a:pt x="578" y="268"/>
                  </a:cubicBezTo>
                  <a:cubicBezTo>
                    <a:pt x="560" y="250"/>
                    <a:pt x="560" y="231"/>
                    <a:pt x="537" y="213"/>
                  </a:cubicBezTo>
                  <a:lnTo>
                    <a:pt x="537" y="171"/>
                  </a:lnTo>
                  <a:lnTo>
                    <a:pt x="518" y="153"/>
                  </a:lnTo>
                  <a:lnTo>
                    <a:pt x="518" y="134"/>
                  </a:lnTo>
                  <a:cubicBezTo>
                    <a:pt x="500" y="134"/>
                    <a:pt x="481" y="116"/>
                    <a:pt x="463" y="116"/>
                  </a:cubicBezTo>
                  <a:cubicBezTo>
                    <a:pt x="403" y="116"/>
                    <a:pt x="329" y="116"/>
                    <a:pt x="250" y="97"/>
                  </a:cubicBezTo>
                  <a:cubicBezTo>
                    <a:pt x="213" y="97"/>
                    <a:pt x="172" y="74"/>
                    <a:pt x="153" y="56"/>
                  </a:cubicBezTo>
                  <a:cubicBezTo>
                    <a:pt x="135" y="56"/>
                    <a:pt x="116" y="56"/>
                    <a:pt x="98" y="37"/>
                  </a:cubicBezTo>
                  <a:lnTo>
                    <a:pt x="75" y="19"/>
                  </a:lnTo>
                  <a:lnTo>
                    <a:pt x="56" y="19"/>
                  </a:lnTo>
                  <a:lnTo>
                    <a:pt x="5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7"/>
            <p:cNvSpPr/>
            <p:nvPr/>
          </p:nvSpPr>
          <p:spPr>
            <a:xfrm>
              <a:off x="6462471" y="2976884"/>
              <a:ext cx="143763" cy="118932"/>
            </a:xfrm>
            <a:custGeom>
              <a:avLst/>
              <a:gdLst/>
              <a:ahLst/>
              <a:cxnLst/>
              <a:rect l="l" t="t" r="r" b="b"/>
              <a:pathLst>
                <a:path w="1115" h="981" extrusionOk="0">
                  <a:moveTo>
                    <a:pt x="481" y="1"/>
                  </a:moveTo>
                  <a:cubicBezTo>
                    <a:pt x="463" y="1"/>
                    <a:pt x="440" y="1"/>
                    <a:pt x="421" y="19"/>
                  </a:cubicBezTo>
                  <a:lnTo>
                    <a:pt x="366" y="19"/>
                  </a:lnTo>
                  <a:cubicBezTo>
                    <a:pt x="347" y="38"/>
                    <a:pt x="324" y="38"/>
                    <a:pt x="306" y="38"/>
                  </a:cubicBezTo>
                  <a:cubicBezTo>
                    <a:pt x="287" y="38"/>
                    <a:pt x="269" y="56"/>
                    <a:pt x="250" y="56"/>
                  </a:cubicBezTo>
                  <a:cubicBezTo>
                    <a:pt x="232" y="75"/>
                    <a:pt x="232" y="75"/>
                    <a:pt x="209" y="98"/>
                  </a:cubicBezTo>
                  <a:cubicBezTo>
                    <a:pt x="190" y="116"/>
                    <a:pt x="172" y="116"/>
                    <a:pt x="153" y="135"/>
                  </a:cubicBezTo>
                  <a:cubicBezTo>
                    <a:pt x="135" y="135"/>
                    <a:pt x="135" y="153"/>
                    <a:pt x="116" y="172"/>
                  </a:cubicBezTo>
                  <a:cubicBezTo>
                    <a:pt x="93" y="190"/>
                    <a:pt x="75" y="190"/>
                    <a:pt x="75" y="213"/>
                  </a:cubicBezTo>
                  <a:cubicBezTo>
                    <a:pt x="56" y="232"/>
                    <a:pt x="56" y="250"/>
                    <a:pt x="38" y="269"/>
                  </a:cubicBezTo>
                  <a:cubicBezTo>
                    <a:pt x="38" y="287"/>
                    <a:pt x="19" y="306"/>
                    <a:pt x="19" y="329"/>
                  </a:cubicBezTo>
                  <a:cubicBezTo>
                    <a:pt x="1" y="329"/>
                    <a:pt x="1" y="366"/>
                    <a:pt x="1" y="384"/>
                  </a:cubicBezTo>
                  <a:lnTo>
                    <a:pt x="1" y="444"/>
                  </a:lnTo>
                  <a:lnTo>
                    <a:pt x="1" y="500"/>
                  </a:lnTo>
                  <a:lnTo>
                    <a:pt x="1" y="560"/>
                  </a:lnTo>
                  <a:cubicBezTo>
                    <a:pt x="1" y="578"/>
                    <a:pt x="19" y="597"/>
                    <a:pt x="19" y="615"/>
                  </a:cubicBezTo>
                  <a:cubicBezTo>
                    <a:pt x="38" y="634"/>
                    <a:pt x="38" y="652"/>
                    <a:pt x="56" y="675"/>
                  </a:cubicBezTo>
                  <a:cubicBezTo>
                    <a:pt x="56" y="694"/>
                    <a:pt x="75" y="694"/>
                    <a:pt x="75" y="712"/>
                  </a:cubicBezTo>
                  <a:cubicBezTo>
                    <a:pt x="93" y="731"/>
                    <a:pt x="93" y="749"/>
                    <a:pt x="116" y="768"/>
                  </a:cubicBezTo>
                  <a:cubicBezTo>
                    <a:pt x="135" y="791"/>
                    <a:pt x="135" y="791"/>
                    <a:pt x="153" y="809"/>
                  </a:cubicBezTo>
                  <a:cubicBezTo>
                    <a:pt x="172" y="828"/>
                    <a:pt x="190" y="828"/>
                    <a:pt x="209" y="846"/>
                  </a:cubicBezTo>
                  <a:cubicBezTo>
                    <a:pt x="232" y="865"/>
                    <a:pt x="232" y="865"/>
                    <a:pt x="250" y="883"/>
                  </a:cubicBezTo>
                  <a:cubicBezTo>
                    <a:pt x="269" y="883"/>
                    <a:pt x="287" y="906"/>
                    <a:pt x="306" y="906"/>
                  </a:cubicBezTo>
                  <a:cubicBezTo>
                    <a:pt x="324" y="925"/>
                    <a:pt x="347" y="925"/>
                    <a:pt x="366" y="943"/>
                  </a:cubicBezTo>
                  <a:cubicBezTo>
                    <a:pt x="384" y="943"/>
                    <a:pt x="403" y="943"/>
                    <a:pt x="421" y="962"/>
                  </a:cubicBezTo>
                  <a:cubicBezTo>
                    <a:pt x="440" y="962"/>
                    <a:pt x="463" y="962"/>
                    <a:pt x="481" y="980"/>
                  </a:cubicBezTo>
                  <a:lnTo>
                    <a:pt x="731" y="980"/>
                  </a:lnTo>
                  <a:cubicBezTo>
                    <a:pt x="749" y="962"/>
                    <a:pt x="768" y="962"/>
                    <a:pt x="786" y="943"/>
                  </a:cubicBezTo>
                  <a:lnTo>
                    <a:pt x="828" y="943"/>
                  </a:lnTo>
                  <a:lnTo>
                    <a:pt x="846" y="925"/>
                  </a:lnTo>
                  <a:cubicBezTo>
                    <a:pt x="865" y="925"/>
                    <a:pt x="883" y="906"/>
                    <a:pt x="902" y="906"/>
                  </a:cubicBezTo>
                  <a:cubicBezTo>
                    <a:pt x="902" y="883"/>
                    <a:pt x="925" y="865"/>
                    <a:pt x="943" y="846"/>
                  </a:cubicBezTo>
                  <a:cubicBezTo>
                    <a:pt x="962" y="846"/>
                    <a:pt x="962" y="828"/>
                    <a:pt x="980" y="828"/>
                  </a:cubicBezTo>
                  <a:lnTo>
                    <a:pt x="999" y="809"/>
                  </a:lnTo>
                  <a:cubicBezTo>
                    <a:pt x="999" y="809"/>
                    <a:pt x="1017" y="791"/>
                    <a:pt x="1040" y="768"/>
                  </a:cubicBezTo>
                  <a:lnTo>
                    <a:pt x="1040" y="749"/>
                  </a:lnTo>
                  <a:cubicBezTo>
                    <a:pt x="1059" y="731"/>
                    <a:pt x="1059" y="731"/>
                    <a:pt x="1059" y="712"/>
                  </a:cubicBezTo>
                  <a:cubicBezTo>
                    <a:pt x="1077" y="694"/>
                    <a:pt x="1077" y="675"/>
                    <a:pt x="1077" y="652"/>
                  </a:cubicBezTo>
                  <a:cubicBezTo>
                    <a:pt x="1096" y="634"/>
                    <a:pt x="1096" y="615"/>
                    <a:pt x="1114" y="597"/>
                  </a:cubicBezTo>
                  <a:cubicBezTo>
                    <a:pt x="1114" y="578"/>
                    <a:pt x="1096" y="560"/>
                    <a:pt x="1096" y="537"/>
                  </a:cubicBezTo>
                  <a:cubicBezTo>
                    <a:pt x="1114" y="518"/>
                    <a:pt x="1114" y="500"/>
                    <a:pt x="1096" y="481"/>
                  </a:cubicBezTo>
                  <a:cubicBezTo>
                    <a:pt x="1096" y="463"/>
                    <a:pt x="1114" y="421"/>
                    <a:pt x="1096" y="403"/>
                  </a:cubicBezTo>
                  <a:cubicBezTo>
                    <a:pt x="1096" y="384"/>
                    <a:pt x="1077" y="366"/>
                    <a:pt x="1077" y="347"/>
                  </a:cubicBezTo>
                  <a:lnTo>
                    <a:pt x="1077" y="329"/>
                  </a:lnTo>
                  <a:cubicBezTo>
                    <a:pt x="1077" y="306"/>
                    <a:pt x="1059" y="306"/>
                    <a:pt x="1059" y="287"/>
                  </a:cubicBezTo>
                  <a:cubicBezTo>
                    <a:pt x="1059" y="269"/>
                    <a:pt x="1040" y="250"/>
                    <a:pt x="1040" y="232"/>
                  </a:cubicBezTo>
                  <a:cubicBezTo>
                    <a:pt x="1017" y="213"/>
                    <a:pt x="999" y="213"/>
                    <a:pt x="980" y="190"/>
                  </a:cubicBezTo>
                  <a:cubicBezTo>
                    <a:pt x="980" y="172"/>
                    <a:pt x="962" y="172"/>
                    <a:pt x="943" y="153"/>
                  </a:cubicBezTo>
                  <a:cubicBezTo>
                    <a:pt x="925" y="135"/>
                    <a:pt x="902" y="116"/>
                    <a:pt x="902" y="116"/>
                  </a:cubicBezTo>
                  <a:cubicBezTo>
                    <a:pt x="883" y="98"/>
                    <a:pt x="865" y="98"/>
                    <a:pt x="846" y="75"/>
                  </a:cubicBezTo>
                  <a:cubicBezTo>
                    <a:pt x="828" y="75"/>
                    <a:pt x="809" y="56"/>
                    <a:pt x="786" y="38"/>
                  </a:cubicBezTo>
                  <a:cubicBezTo>
                    <a:pt x="768" y="38"/>
                    <a:pt x="749" y="19"/>
                    <a:pt x="731" y="19"/>
                  </a:cubicBezTo>
                  <a:cubicBezTo>
                    <a:pt x="712" y="19"/>
                    <a:pt x="694" y="19"/>
                    <a:pt x="67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7"/>
            <p:cNvSpPr/>
            <p:nvPr/>
          </p:nvSpPr>
          <p:spPr>
            <a:xfrm>
              <a:off x="6524488" y="2999919"/>
              <a:ext cx="12636" cy="9578"/>
            </a:xfrm>
            <a:custGeom>
              <a:avLst/>
              <a:gdLst/>
              <a:ahLst/>
              <a:cxnLst/>
              <a:rect l="l" t="t" r="r" b="b"/>
              <a:pathLst>
                <a:path w="98" h="79" extrusionOk="0">
                  <a:moveTo>
                    <a:pt x="97" y="23"/>
                  </a:moveTo>
                  <a:cubicBezTo>
                    <a:pt x="56" y="23"/>
                    <a:pt x="37" y="42"/>
                    <a:pt x="19" y="60"/>
                  </a:cubicBezTo>
                  <a:cubicBezTo>
                    <a:pt x="37" y="42"/>
                    <a:pt x="56" y="42"/>
                    <a:pt x="97" y="23"/>
                  </a:cubicBezTo>
                  <a:close/>
                  <a:moveTo>
                    <a:pt x="0" y="0"/>
                  </a:moveTo>
                  <a:lnTo>
                    <a:pt x="0" y="60"/>
                  </a:lnTo>
                  <a:lnTo>
                    <a:pt x="19" y="79"/>
                  </a:lnTo>
                  <a:lnTo>
                    <a:pt x="19" y="60"/>
                  </a:lnTo>
                  <a:cubicBezTo>
                    <a:pt x="19" y="42"/>
                    <a:pt x="0" y="23"/>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7"/>
            <p:cNvSpPr/>
            <p:nvPr/>
          </p:nvSpPr>
          <p:spPr>
            <a:xfrm>
              <a:off x="6559043" y="3030712"/>
              <a:ext cx="7865" cy="11275"/>
            </a:xfrm>
            <a:custGeom>
              <a:avLst/>
              <a:gdLst/>
              <a:ahLst/>
              <a:cxnLst/>
              <a:rect l="l" t="t" r="r" b="b"/>
              <a:pathLst>
                <a:path w="61" h="93" extrusionOk="0">
                  <a:moveTo>
                    <a:pt x="0" y="0"/>
                  </a:moveTo>
                  <a:lnTo>
                    <a:pt x="0" y="37"/>
                  </a:lnTo>
                  <a:cubicBezTo>
                    <a:pt x="19" y="19"/>
                    <a:pt x="19" y="0"/>
                    <a:pt x="0" y="0"/>
                  </a:cubicBezTo>
                  <a:close/>
                  <a:moveTo>
                    <a:pt x="37" y="37"/>
                  </a:moveTo>
                  <a:lnTo>
                    <a:pt x="37" y="56"/>
                  </a:lnTo>
                  <a:lnTo>
                    <a:pt x="37" y="93"/>
                  </a:lnTo>
                  <a:cubicBezTo>
                    <a:pt x="37" y="74"/>
                    <a:pt x="37" y="74"/>
                    <a:pt x="60" y="56"/>
                  </a:cubicBezTo>
                  <a:lnTo>
                    <a:pt x="60" y="37"/>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7"/>
            <p:cNvSpPr/>
            <p:nvPr/>
          </p:nvSpPr>
          <p:spPr>
            <a:xfrm>
              <a:off x="6581606" y="3044654"/>
              <a:ext cx="2579" cy="6910"/>
            </a:xfrm>
            <a:custGeom>
              <a:avLst/>
              <a:gdLst/>
              <a:ahLst/>
              <a:cxnLst/>
              <a:rect l="l" t="t" r="r" b="b"/>
              <a:pathLst>
                <a:path w="20" h="57" extrusionOk="0">
                  <a:moveTo>
                    <a:pt x="1" y="1"/>
                  </a:moveTo>
                  <a:lnTo>
                    <a:pt x="1" y="19"/>
                  </a:lnTo>
                  <a:cubicBezTo>
                    <a:pt x="1" y="19"/>
                    <a:pt x="19" y="38"/>
                    <a:pt x="19" y="56"/>
                  </a:cubicBezTo>
                  <a:cubicBezTo>
                    <a:pt x="19" y="38"/>
                    <a:pt x="19" y="19"/>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7"/>
            <p:cNvSpPr/>
            <p:nvPr/>
          </p:nvSpPr>
          <p:spPr>
            <a:xfrm>
              <a:off x="6514303" y="3030712"/>
              <a:ext cx="10315" cy="2303"/>
            </a:xfrm>
            <a:custGeom>
              <a:avLst/>
              <a:gdLst/>
              <a:ahLst/>
              <a:cxnLst/>
              <a:rect l="l" t="t" r="r" b="b"/>
              <a:pathLst>
                <a:path w="80" h="19" extrusionOk="0">
                  <a:moveTo>
                    <a:pt x="38" y="19"/>
                  </a:moveTo>
                  <a:lnTo>
                    <a:pt x="19" y="19"/>
                  </a:lnTo>
                  <a:lnTo>
                    <a:pt x="1" y="0"/>
                  </a:lnTo>
                  <a:lnTo>
                    <a:pt x="19" y="19"/>
                  </a:lnTo>
                  <a:lnTo>
                    <a:pt x="19" y="19"/>
                  </a:lnTo>
                  <a:lnTo>
                    <a:pt x="38" y="19"/>
                  </a:lnTo>
                  <a:lnTo>
                    <a:pt x="79" y="19"/>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7"/>
            <p:cNvSpPr/>
            <p:nvPr/>
          </p:nvSpPr>
          <p:spPr>
            <a:xfrm>
              <a:off x="6534030" y="3055929"/>
              <a:ext cx="3094" cy="2910"/>
            </a:xfrm>
            <a:custGeom>
              <a:avLst/>
              <a:gdLst/>
              <a:ahLst/>
              <a:cxnLst/>
              <a:rect l="l" t="t" r="r" b="b"/>
              <a:pathLst>
                <a:path w="24" h="24" extrusionOk="0">
                  <a:moveTo>
                    <a:pt x="0" y="0"/>
                  </a:moveTo>
                  <a:lnTo>
                    <a:pt x="0" y="23"/>
                  </a:lnTo>
                  <a:cubicBezTo>
                    <a:pt x="23" y="23"/>
                    <a:pt x="23" y="23"/>
                    <a:pt x="2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7"/>
            <p:cNvSpPr/>
            <p:nvPr/>
          </p:nvSpPr>
          <p:spPr>
            <a:xfrm>
              <a:off x="6504246" y="2988644"/>
              <a:ext cx="5415" cy="6910"/>
            </a:xfrm>
            <a:custGeom>
              <a:avLst/>
              <a:gdLst/>
              <a:ahLst/>
              <a:cxnLst/>
              <a:rect l="l" t="t" r="r" b="b"/>
              <a:pathLst>
                <a:path w="42" h="57" extrusionOk="0">
                  <a:moveTo>
                    <a:pt x="42" y="1"/>
                  </a:moveTo>
                  <a:cubicBezTo>
                    <a:pt x="23" y="1"/>
                    <a:pt x="23" y="1"/>
                    <a:pt x="0" y="19"/>
                  </a:cubicBezTo>
                  <a:lnTo>
                    <a:pt x="23" y="19"/>
                  </a:lnTo>
                  <a:lnTo>
                    <a:pt x="23" y="38"/>
                  </a:lnTo>
                  <a:cubicBezTo>
                    <a:pt x="42" y="38"/>
                    <a:pt x="42" y="56"/>
                    <a:pt x="42" y="56"/>
                  </a:cubicBezTo>
                  <a:lnTo>
                    <a:pt x="42" y="38"/>
                  </a:lnTo>
                  <a:lnTo>
                    <a:pt x="42" y="19"/>
                  </a:lnTo>
                  <a:lnTo>
                    <a:pt x="42"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7"/>
            <p:cNvSpPr/>
            <p:nvPr/>
          </p:nvSpPr>
          <p:spPr>
            <a:xfrm>
              <a:off x="6541766" y="2990947"/>
              <a:ext cx="4900" cy="6789"/>
            </a:xfrm>
            <a:custGeom>
              <a:avLst/>
              <a:gdLst/>
              <a:ahLst/>
              <a:cxnLst/>
              <a:rect l="l" t="t" r="r" b="b"/>
              <a:pathLst>
                <a:path w="38" h="56" extrusionOk="0">
                  <a:moveTo>
                    <a:pt x="0" y="0"/>
                  </a:moveTo>
                  <a:lnTo>
                    <a:pt x="0" y="19"/>
                  </a:lnTo>
                  <a:lnTo>
                    <a:pt x="19" y="37"/>
                  </a:lnTo>
                  <a:lnTo>
                    <a:pt x="37" y="56"/>
                  </a:lnTo>
                  <a:cubicBezTo>
                    <a:pt x="37" y="37"/>
                    <a:pt x="19" y="37"/>
                    <a:pt x="19" y="19"/>
                  </a:cubicBezTo>
                  <a:lnTo>
                    <a:pt x="0"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7"/>
            <p:cNvSpPr/>
            <p:nvPr/>
          </p:nvSpPr>
          <p:spPr>
            <a:xfrm>
              <a:off x="6484519" y="3053626"/>
              <a:ext cx="4900" cy="5213"/>
            </a:xfrm>
            <a:custGeom>
              <a:avLst/>
              <a:gdLst/>
              <a:ahLst/>
              <a:cxnLst/>
              <a:rect l="l" t="t" r="r" b="b"/>
              <a:pathLst>
                <a:path w="38" h="43" extrusionOk="0">
                  <a:moveTo>
                    <a:pt x="1" y="1"/>
                  </a:moveTo>
                  <a:lnTo>
                    <a:pt x="1" y="19"/>
                  </a:lnTo>
                  <a:lnTo>
                    <a:pt x="1" y="42"/>
                  </a:lnTo>
                  <a:lnTo>
                    <a:pt x="19" y="42"/>
                  </a:lnTo>
                  <a:cubicBezTo>
                    <a:pt x="38" y="42"/>
                    <a:pt x="38" y="19"/>
                    <a:pt x="38" y="19"/>
                  </a:cubicBezTo>
                  <a:lnTo>
                    <a:pt x="19" y="19"/>
                  </a:lnTo>
                  <a:cubicBezTo>
                    <a:pt x="1" y="19"/>
                    <a:pt x="1" y="1"/>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7"/>
            <p:cNvSpPr/>
            <p:nvPr/>
          </p:nvSpPr>
          <p:spPr>
            <a:xfrm>
              <a:off x="6519073" y="3083934"/>
              <a:ext cx="15085" cy="5092"/>
            </a:xfrm>
            <a:custGeom>
              <a:avLst/>
              <a:gdLst/>
              <a:ahLst/>
              <a:cxnLst/>
              <a:rect l="l" t="t" r="r" b="b"/>
              <a:pathLst>
                <a:path w="117" h="42" extrusionOk="0">
                  <a:moveTo>
                    <a:pt x="1" y="0"/>
                  </a:moveTo>
                  <a:cubicBezTo>
                    <a:pt x="8" y="8"/>
                    <a:pt x="13" y="11"/>
                    <a:pt x="18" y="11"/>
                  </a:cubicBezTo>
                  <a:cubicBezTo>
                    <a:pt x="26" y="11"/>
                    <a:pt x="30" y="0"/>
                    <a:pt x="42" y="0"/>
                  </a:cubicBezTo>
                  <a:close/>
                  <a:moveTo>
                    <a:pt x="42" y="0"/>
                  </a:moveTo>
                  <a:lnTo>
                    <a:pt x="42" y="23"/>
                  </a:lnTo>
                  <a:lnTo>
                    <a:pt x="61" y="23"/>
                  </a:lnTo>
                  <a:lnTo>
                    <a:pt x="42" y="0"/>
                  </a:lnTo>
                  <a:close/>
                  <a:moveTo>
                    <a:pt x="116" y="0"/>
                  </a:moveTo>
                  <a:cubicBezTo>
                    <a:pt x="98" y="0"/>
                    <a:pt x="98" y="23"/>
                    <a:pt x="79" y="23"/>
                  </a:cubicBezTo>
                  <a:cubicBezTo>
                    <a:pt x="98" y="23"/>
                    <a:pt x="98" y="23"/>
                    <a:pt x="116" y="0"/>
                  </a:cubicBezTo>
                  <a:close/>
                  <a:moveTo>
                    <a:pt x="79" y="23"/>
                  </a:moveTo>
                  <a:lnTo>
                    <a:pt x="61" y="42"/>
                  </a:lnTo>
                  <a:lnTo>
                    <a:pt x="79" y="42"/>
                  </a:lnTo>
                  <a:lnTo>
                    <a:pt x="79" y="23"/>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7"/>
            <p:cNvSpPr/>
            <p:nvPr/>
          </p:nvSpPr>
          <p:spPr>
            <a:xfrm>
              <a:off x="6576320" y="3069871"/>
              <a:ext cx="10186" cy="7395"/>
            </a:xfrm>
            <a:custGeom>
              <a:avLst/>
              <a:gdLst/>
              <a:ahLst/>
              <a:cxnLst/>
              <a:rect l="l" t="t" r="r" b="b"/>
              <a:pathLst>
                <a:path w="79" h="61" extrusionOk="0">
                  <a:moveTo>
                    <a:pt x="60" y="1"/>
                  </a:moveTo>
                  <a:lnTo>
                    <a:pt x="60" y="24"/>
                  </a:lnTo>
                  <a:lnTo>
                    <a:pt x="79" y="24"/>
                  </a:lnTo>
                  <a:lnTo>
                    <a:pt x="79" y="1"/>
                  </a:lnTo>
                  <a:close/>
                  <a:moveTo>
                    <a:pt x="0" y="42"/>
                  </a:moveTo>
                  <a:cubicBezTo>
                    <a:pt x="19" y="42"/>
                    <a:pt x="19" y="61"/>
                    <a:pt x="42" y="61"/>
                  </a:cubicBezTo>
                  <a:cubicBezTo>
                    <a:pt x="42" y="42"/>
                    <a:pt x="19" y="42"/>
                    <a:pt x="0" y="42"/>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7"/>
            <p:cNvSpPr/>
            <p:nvPr/>
          </p:nvSpPr>
          <p:spPr>
            <a:xfrm>
              <a:off x="6556593" y="2889474"/>
              <a:ext cx="245621" cy="130449"/>
            </a:xfrm>
            <a:custGeom>
              <a:avLst/>
              <a:gdLst/>
              <a:ahLst/>
              <a:cxnLst/>
              <a:rect l="l" t="t" r="r" b="b"/>
              <a:pathLst>
                <a:path w="1905" h="1076" extrusionOk="0">
                  <a:moveTo>
                    <a:pt x="1515" y="0"/>
                  </a:moveTo>
                  <a:cubicBezTo>
                    <a:pt x="1467" y="0"/>
                    <a:pt x="1413" y="3"/>
                    <a:pt x="1350" y="10"/>
                  </a:cubicBezTo>
                  <a:cubicBezTo>
                    <a:pt x="481" y="103"/>
                    <a:pt x="1" y="819"/>
                    <a:pt x="1" y="819"/>
                  </a:cubicBezTo>
                  <a:cubicBezTo>
                    <a:pt x="38" y="819"/>
                    <a:pt x="56" y="837"/>
                    <a:pt x="79" y="856"/>
                  </a:cubicBezTo>
                  <a:lnTo>
                    <a:pt x="79" y="893"/>
                  </a:lnTo>
                  <a:lnTo>
                    <a:pt x="98" y="911"/>
                  </a:lnTo>
                  <a:cubicBezTo>
                    <a:pt x="98" y="990"/>
                    <a:pt x="56" y="1068"/>
                    <a:pt x="56" y="1068"/>
                  </a:cubicBezTo>
                  <a:cubicBezTo>
                    <a:pt x="56" y="1068"/>
                    <a:pt x="222" y="1075"/>
                    <a:pt x="434" y="1075"/>
                  </a:cubicBezTo>
                  <a:cubicBezTo>
                    <a:pt x="712" y="1075"/>
                    <a:pt x="1069" y="1063"/>
                    <a:pt x="1234" y="1008"/>
                  </a:cubicBezTo>
                  <a:cubicBezTo>
                    <a:pt x="1405" y="971"/>
                    <a:pt x="1636" y="819"/>
                    <a:pt x="1715" y="643"/>
                  </a:cubicBezTo>
                  <a:cubicBezTo>
                    <a:pt x="1733" y="606"/>
                    <a:pt x="1733" y="546"/>
                    <a:pt x="1715" y="491"/>
                  </a:cubicBezTo>
                  <a:lnTo>
                    <a:pt x="1733" y="491"/>
                  </a:lnTo>
                  <a:cubicBezTo>
                    <a:pt x="1733" y="491"/>
                    <a:pt x="1752" y="491"/>
                    <a:pt x="1752" y="472"/>
                  </a:cubicBezTo>
                  <a:lnTo>
                    <a:pt x="1770" y="449"/>
                  </a:lnTo>
                  <a:cubicBezTo>
                    <a:pt x="1789" y="449"/>
                    <a:pt x="1789" y="449"/>
                    <a:pt x="1812" y="431"/>
                  </a:cubicBezTo>
                  <a:cubicBezTo>
                    <a:pt x="1886" y="357"/>
                    <a:pt x="1904" y="241"/>
                    <a:pt x="1867" y="163"/>
                  </a:cubicBezTo>
                  <a:cubicBezTo>
                    <a:pt x="1821" y="82"/>
                    <a:pt x="1758" y="0"/>
                    <a:pt x="151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7"/>
            <p:cNvSpPr/>
            <p:nvPr/>
          </p:nvSpPr>
          <p:spPr>
            <a:xfrm>
              <a:off x="6556593" y="2889474"/>
              <a:ext cx="245621" cy="110566"/>
            </a:xfrm>
            <a:custGeom>
              <a:avLst/>
              <a:gdLst/>
              <a:ahLst/>
              <a:cxnLst/>
              <a:rect l="l" t="t" r="r" b="b"/>
              <a:pathLst>
                <a:path w="1905" h="912" extrusionOk="0">
                  <a:moveTo>
                    <a:pt x="1515" y="0"/>
                  </a:moveTo>
                  <a:cubicBezTo>
                    <a:pt x="1467" y="0"/>
                    <a:pt x="1413" y="3"/>
                    <a:pt x="1350" y="10"/>
                  </a:cubicBezTo>
                  <a:cubicBezTo>
                    <a:pt x="481" y="103"/>
                    <a:pt x="1" y="819"/>
                    <a:pt x="1" y="819"/>
                  </a:cubicBezTo>
                  <a:cubicBezTo>
                    <a:pt x="38" y="819"/>
                    <a:pt x="56" y="837"/>
                    <a:pt x="79" y="856"/>
                  </a:cubicBezTo>
                  <a:cubicBezTo>
                    <a:pt x="79" y="874"/>
                    <a:pt x="79" y="893"/>
                    <a:pt x="98" y="911"/>
                  </a:cubicBezTo>
                  <a:cubicBezTo>
                    <a:pt x="1022" y="911"/>
                    <a:pt x="1715" y="491"/>
                    <a:pt x="1715" y="491"/>
                  </a:cubicBezTo>
                  <a:lnTo>
                    <a:pt x="1733" y="491"/>
                  </a:lnTo>
                  <a:cubicBezTo>
                    <a:pt x="1752" y="472"/>
                    <a:pt x="1789" y="449"/>
                    <a:pt x="1812" y="431"/>
                  </a:cubicBezTo>
                  <a:cubicBezTo>
                    <a:pt x="1886" y="357"/>
                    <a:pt x="1904" y="241"/>
                    <a:pt x="1867" y="163"/>
                  </a:cubicBezTo>
                  <a:cubicBezTo>
                    <a:pt x="1821" y="82"/>
                    <a:pt x="1758" y="0"/>
                    <a:pt x="15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7"/>
            <p:cNvSpPr/>
            <p:nvPr/>
          </p:nvSpPr>
          <p:spPr>
            <a:xfrm>
              <a:off x="6405353" y="2967428"/>
              <a:ext cx="49511" cy="23641"/>
            </a:xfrm>
            <a:custGeom>
              <a:avLst/>
              <a:gdLst/>
              <a:ahLst/>
              <a:cxnLst/>
              <a:rect l="l" t="t" r="r" b="b"/>
              <a:pathLst>
                <a:path w="384" h="195" extrusionOk="0">
                  <a:moveTo>
                    <a:pt x="0" y="0"/>
                  </a:moveTo>
                  <a:lnTo>
                    <a:pt x="0" y="19"/>
                  </a:lnTo>
                  <a:lnTo>
                    <a:pt x="0" y="37"/>
                  </a:lnTo>
                  <a:lnTo>
                    <a:pt x="19" y="60"/>
                  </a:lnTo>
                  <a:lnTo>
                    <a:pt x="37" y="79"/>
                  </a:lnTo>
                  <a:cubicBezTo>
                    <a:pt x="74" y="60"/>
                    <a:pt x="116" y="60"/>
                    <a:pt x="153" y="60"/>
                  </a:cubicBezTo>
                  <a:lnTo>
                    <a:pt x="189" y="60"/>
                  </a:lnTo>
                  <a:cubicBezTo>
                    <a:pt x="213" y="60"/>
                    <a:pt x="231" y="79"/>
                    <a:pt x="250" y="79"/>
                  </a:cubicBezTo>
                  <a:cubicBezTo>
                    <a:pt x="268" y="79"/>
                    <a:pt x="268" y="97"/>
                    <a:pt x="287" y="97"/>
                  </a:cubicBezTo>
                  <a:cubicBezTo>
                    <a:pt x="287" y="116"/>
                    <a:pt x="305" y="116"/>
                    <a:pt x="305" y="134"/>
                  </a:cubicBezTo>
                  <a:cubicBezTo>
                    <a:pt x="328" y="134"/>
                    <a:pt x="328" y="153"/>
                    <a:pt x="347" y="153"/>
                  </a:cubicBezTo>
                  <a:cubicBezTo>
                    <a:pt x="347" y="134"/>
                    <a:pt x="328" y="116"/>
                    <a:pt x="328" y="116"/>
                  </a:cubicBezTo>
                  <a:cubicBezTo>
                    <a:pt x="305" y="97"/>
                    <a:pt x="287" y="79"/>
                    <a:pt x="268" y="60"/>
                  </a:cubicBezTo>
                  <a:lnTo>
                    <a:pt x="250" y="60"/>
                  </a:lnTo>
                  <a:cubicBezTo>
                    <a:pt x="250" y="60"/>
                    <a:pt x="231" y="60"/>
                    <a:pt x="213" y="37"/>
                  </a:cubicBezTo>
                  <a:lnTo>
                    <a:pt x="97" y="37"/>
                  </a:lnTo>
                  <a:cubicBezTo>
                    <a:pt x="74" y="37"/>
                    <a:pt x="55" y="37"/>
                    <a:pt x="37" y="60"/>
                  </a:cubicBezTo>
                  <a:lnTo>
                    <a:pt x="37" y="37"/>
                  </a:lnTo>
                  <a:lnTo>
                    <a:pt x="19" y="37"/>
                  </a:lnTo>
                  <a:lnTo>
                    <a:pt x="19" y="19"/>
                  </a:lnTo>
                  <a:lnTo>
                    <a:pt x="19" y="0"/>
                  </a:lnTo>
                  <a:close/>
                  <a:moveTo>
                    <a:pt x="347" y="153"/>
                  </a:moveTo>
                  <a:cubicBezTo>
                    <a:pt x="347" y="176"/>
                    <a:pt x="347" y="176"/>
                    <a:pt x="365" y="194"/>
                  </a:cubicBezTo>
                  <a:lnTo>
                    <a:pt x="384" y="194"/>
                  </a:lnTo>
                  <a:lnTo>
                    <a:pt x="384" y="176"/>
                  </a:lnTo>
                  <a:cubicBezTo>
                    <a:pt x="365" y="176"/>
                    <a:pt x="365" y="153"/>
                    <a:pt x="347" y="153"/>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7"/>
            <p:cNvSpPr/>
            <p:nvPr/>
          </p:nvSpPr>
          <p:spPr>
            <a:xfrm>
              <a:off x="6410124" y="2980521"/>
              <a:ext cx="91802" cy="75529"/>
            </a:xfrm>
            <a:custGeom>
              <a:avLst/>
              <a:gdLst/>
              <a:ahLst/>
              <a:cxnLst/>
              <a:rect l="l" t="t" r="r" b="b"/>
              <a:pathLst>
                <a:path w="712" h="623" extrusionOk="0">
                  <a:moveTo>
                    <a:pt x="455" y="1"/>
                  </a:moveTo>
                  <a:cubicBezTo>
                    <a:pt x="400" y="1"/>
                    <a:pt x="342" y="14"/>
                    <a:pt x="291" y="45"/>
                  </a:cubicBezTo>
                  <a:cubicBezTo>
                    <a:pt x="152" y="142"/>
                    <a:pt x="0" y="414"/>
                    <a:pt x="37" y="530"/>
                  </a:cubicBezTo>
                  <a:lnTo>
                    <a:pt x="37" y="548"/>
                  </a:lnTo>
                  <a:cubicBezTo>
                    <a:pt x="79" y="604"/>
                    <a:pt x="152" y="622"/>
                    <a:pt x="250" y="622"/>
                  </a:cubicBezTo>
                  <a:cubicBezTo>
                    <a:pt x="365" y="604"/>
                    <a:pt x="481" y="585"/>
                    <a:pt x="559" y="530"/>
                  </a:cubicBezTo>
                  <a:cubicBezTo>
                    <a:pt x="596" y="507"/>
                    <a:pt x="615" y="470"/>
                    <a:pt x="656" y="433"/>
                  </a:cubicBezTo>
                  <a:cubicBezTo>
                    <a:pt x="712" y="336"/>
                    <a:pt x="712" y="220"/>
                    <a:pt x="656" y="123"/>
                  </a:cubicBezTo>
                  <a:cubicBezTo>
                    <a:pt x="638" y="86"/>
                    <a:pt x="615" y="45"/>
                    <a:pt x="578" y="26"/>
                  </a:cubicBezTo>
                  <a:cubicBezTo>
                    <a:pt x="542" y="10"/>
                    <a:pt x="499" y="1"/>
                    <a:pt x="455"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7"/>
            <p:cNvSpPr/>
            <p:nvPr/>
          </p:nvSpPr>
          <p:spPr>
            <a:xfrm>
              <a:off x="6437458" y="2933967"/>
              <a:ext cx="40099" cy="54798"/>
            </a:xfrm>
            <a:custGeom>
              <a:avLst/>
              <a:gdLst/>
              <a:ahLst/>
              <a:cxnLst/>
              <a:rect l="l" t="t" r="r" b="b"/>
              <a:pathLst>
                <a:path w="311" h="452" extrusionOk="0">
                  <a:moveTo>
                    <a:pt x="33" y="0"/>
                  </a:moveTo>
                  <a:cubicBezTo>
                    <a:pt x="27" y="0"/>
                    <a:pt x="19" y="8"/>
                    <a:pt x="19" y="8"/>
                  </a:cubicBezTo>
                  <a:lnTo>
                    <a:pt x="1" y="27"/>
                  </a:lnTo>
                  <a:lnTo>
                    <a:pt x="1" y="45"/>
                  </a:lnTo>
                  <a:lnTo>
                    <a:pt x="1" y="64"/>
                  </a:lnTo>
                  <a:lnTo>
                    <a:pt x="1" y="82"/>
                  </a:lnTo>
                  <a:lnTo>
                    <a:pt x="19" y="105"/>
                  </a:lnTo>
                  <a:cubicBezTo>
                    <a:pt x="19" y="105"/>
                    <a:pt x="38" y="105"/>
                    <a:pt x="56" y="124"/>
                  </a:cubicBezTo>
                  <a:lnTo>
                    <a:pt x="79" y="124"/>
                  </a:lnTo>
                  <a:cubicBezTo>
                    <a:pt x="98" y="142"/>
                    <a:pt x="116" y="161"/>
                    <a:pt x="135" y="161"/>
                  </a:cubicBezTo>
                  <a:cubicBezTo>
                    <a:pt x="153" y="179"/>
                    <a:pt x="172" y="198"/>
                    <a:pt x="195" y="221"/>
                  </a:cubicBezTo>
                  <a:cubicBezTo>
                    <a:pt x="213" y="239"/>
                    <a:pt x="232" y="239"/>
                    <a:pt x="250" y="258"/>
                  </a:cubicBezTo>
                  <a:cubicBezTo>
                    <a:pt x="250" y="276"/>
                    <a:pt x="269" y="295"/>
                    <a:pt x="269" y="295"/>
                  </a:cubicBezTo>
                  <a:cubicBezTo>
                    <a:pt x="269" y="313"/>
                    <a:pt x="269" y="336"/>
                    <a:pt x="287" y="355"/>
                  </a:cubicBezTo>
                  <a:lnTo>
                    <a:pt x="287" y="295"/>
                  </a:lnTo>
                  <a:cubicBezTo>
                    <a:pt x="269" y="276"/>
                    <a:pt x="269" y="276"/>
                    <a:pt x="269" y="258"/>
                  </a:cubicBezTo>
                  <a:cubicBezTo>
                    <a:pt x="250" y="239"/>
                    <a:pt x="232" y="221"/>
                    <a:pt x="213" y="198"/>
                  </a:cubicBezTo>
                  <a:cubicBezTo>
                    <a:pt x="195" y="179"/>
                    <a:pt x="172" y="161"/>
                    <a:pt x="153" y="142"/>
                  </a:cubicBezTo>
                  <a:cubicBezTo>
                    <a:pt x="135" y="124"/>
                    <a:pt x="116" y="124"/>
                    <a:pt x="98" y="105"/>
                  </a:cubicBezTo>
                  <a:lnTo>
                    <a:pt x="79" y="82"/>
                  </a:lnTo>
                  <a:cubicBezTo>
                    <a:pt x="56" y="82"/>
                    <a:pt x="56" y="64"/>
                    <a:pt x="38" y="64"/>
                  </a:cubicBezTo>
                  <a:lnTo>
                    <a:pt x="38" y="45"/>
                  </a:lnTo>
                  <a:lnTo>
                    <a:pt x="56" y="45"/>
                  </a:lnTo>
                  <a:lnTo>
                    <a:pt x="56" y="27"/>
                  </a:lnTo>
                  <a:cubicBezTo>
                    <a:pt x="56" y="27"/>
                    <a:pt x="56" y="8"/>
                    <a:pt x="38" y="8"/>
                  </a:cubicBezTo>
                  <a:cubicBezTo>
                    <a:pt x="38" y="2"/>
                    <a:pt x="35" y="0"/>
                    <a:pt x="33" y="0"/>
                  </a:cubicBezTo>
                  <a:close/>
                  <a:moveTo>
                    <a:pt x="287" y="392"/>
                  </a:moveTo>
                  <a:lnTo>
                    <a:pt x="287" y="429"/>
                  </a:lnTo>
                  <a:lnTo>
                    <a:pt x="287" y="452"/>
                  </a:lnTo>
                  <a:lnTo>
                    <a:pt x="310" y="429"/>
                  </a:lnTo>
                  <a:cubicBezTo>
                    <a:pt x="310" y="429"/>
                    <a:pt x="287" y="410"/>
                    <a:pt x="287" y="392"/>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7"/>
            <p:cNvSpPr/>
            <p:nvPr/>
          </p:nvSpPr>
          <p:spPr>
            <a:xfrm>
              <a:off x="6534030" y="3137641"/>
              <a:ext cx="10186" cy="11881"/>
            </a:xfrm>
            <a:custGeom>
              <a:avLst/>
              <a:gdLst/>
              <a:ahLst/>
              <a:cxnLst/>
              <a:rect l="l" t="t" r="r" b="b"/>
              <a:pathLst>
                <a:path w="79" h="98" extrusionOk="0">
                  <a:moveTo>
                    <a:pt x="23" y="61"/>
                  </a:moveTo>
                  <a:cubicBezTo>
                    <a:pt x="23" y="61"/>
                    <a:pt x="0" y="61"/>
                    <a:pt x="0" y="79"/>
                  </a:cubicBezTo>
                  <a:cubicBezTo>
                    <a:pt x="23" y="79"/>
                    <a:pt x="23" y="61"/>
                    <a:pt x="23" y="61"/>
                  </a:cubicBezTo>
                  <a:close/>
                  <a:moveTo>
                    <a:pt x="60" y="1"/>
                  </a:moveTo>
                  <a:cubicBezTo>
                    <a:pt x="42" y="1"/>
                    <a:pt x="42" y="19"/>
                    <a:pt x="42" y="19"/>
                  </a:cubicBezTo>
                  <a:cubicBezTo>
                    <a:pt x="23" y="43"/>
                    <a:pt x="23" y="43"/>
                    <a:pt x="23" y="61"/>
                  </a:cubicBezTo>
                  <a:cubicBezTo>
                    <a:pt x="42" y="61"/>
                    <a:pt x="42" y="43"/>
                    <a:pt x="42" y="43"/>
                  </a:cubicBezTo>
                  <a:lnTo>
                    <a:pt x="60" y="19"/>
                  </a:lnTo>
                  <a:lnTo>
                    <a:pt x="60" y="43"/>
                  </a:lnTo>
                  <a:lnTo>
                    <a:pt x="60" y="61"/>
                  </a:lnTo>
                  <a:cubicBezTo>
                    <a:pt x="79" y="79"/>
                    <a:pt x="79" y="98"/>
                    <a:pt x="79" y="98"/>
                  </a:cubicBezTo>
                  <a:lnTo>
                    <a:pt x="79" y="61"/>
                  </a:lnTo>
                  <a:lnTo>
                    <a:pt x="79" y="43"/>
                  </a:lnTo>
                  <a:cubicBezTo>
                    <a:pt x="79" y="19"/>
                    <a:pt x="60" y="19"/>
                    <a:pt x="6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7"/>
            <p:cNvSpPr/>
            <p:nvPr/>
          </p:nvSpPr>
          <p:spPr>
            <a:xfrm>
              <a:off x="6534030" y="3091208"/>
              <a:ext cx="14956" cy="50919"/>
            </a:xfrm>
            <a:custGeom>
              <a:avLst/>
              <a:gdLst/>
              <a:ahLst/>
              <a:cxnLst/>
              <a:rect l="l" t="t" r="r" b="b"/>
              <a:pathLst>
                <a:path w="116" h="420" extrusionOk="0">
                  <a:moveTo>
                    <a:pt x="23" y="0"/>
                  </a:moveTo>
                  <a:cubicBezTo>
                    <a:pt x="0" y="0"/>
                    <a:pt x="0" y="19"/>
                    <a:pt x="0" y="19"/>
                  </a:cubicBezTo>
                  <a:lnTo>
                    <a:pt x="0" y="37"/>
                  </a:lnTo>
                  <a:lnTo>
                    <a:pt x="0" y="56"/>
                  </a:lnTo>
                  <a:lnTo>
                    <a:pt x="0" y="79"/>
                  </a:lnTo>
                  <a:lnTo>
                    <a:pt x="0" y="116"/>
                  </a:lnTo>
                  <a:cubicBezTo>
                    <a:pt x="23" y="153"/>
                    <a:pt x="23" y="171"/>
                    <a:pt x="23" y="213"/>
                  </a:cubicBezTo>
                  <a:lnTo>
                    <a:pt x="23" y="231"/>
                  </a:lnTo>
                  <a:lnTo>
                    <a:pt x="23" y="250"/>
                  </a:lnTo>
                  <a:lnTo>
                    <a:pt x="23" y="287"/>
                  </a:lnTo>
                  <a:lnTo>
                    <a:pt x="23" y="384"/>
                  </a:lnTo>
                  <a:cubicBezTo>
                    <a:pt x="23" y="402"/>
                    <a:pt x="42" y="402"/>
                    <a:pt x="42" y="402"/>
                  </a:cubicBezTo>
                  <a:cubicBezTo>
                    <a:pt x="51" y="414"/>
                    <a:pt x="60" y="420"/>
                    <a:pt x="69" y="420"/>
                  </a:cubicBezTo>
                  <a:cubicBezTo>
                    <a:pt x="79" y="420"/>
                    <a:pt x="88" y="414"/>
                    <a:pt x="97" y="402"/>
                  </a:cubicBezTo>
                  <a:cubicBezTo>
                    <a:pt x="97" y="365"/>
                    <a:pt x="116" y="328"/>
                    <a:pt x="116" y="310"/>
                  </a:cubicBezTo>
                  <a:lnTo>
                    <a:pt x="116" y="250"/>
                  </a:lnTo>
                  <a:lnTo>
                    <a:pt x="116" y="231"/>
                  </a:lnTo>
                  <a:lnTo>
                    <a:pt x="116" y="195"/>
                  </a:lnTo>
                  <a:cubicBezTo>
                    <a:pt x="116" y="153"/>
                    <a:pt x="97" y="134"/>
                    <a:pt x="97" y="97"/>
                  </a:cubicBezTo>
                  <a:lnTo>
                    <a:pt x="60" y="56"/>
                  </a:lnTo>
                  <a:lnTo>
                    <a:pt x="60" y="37"/>
                  </a:lnTo>
                  <a:lnTo>
                    <a:pt x="42" y="19"/>
                  </a:lnTo>
                  <a:lnTo>
                    <a:pt x="23" y="0"/>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7"/>
            <p:cNvSpPr/>
            <p:nvPr/>
          </p:nvSpPr>
          <p:spPr>
            <a:xfrm>
              <a:off x="6497025" y="3035804"/>
              <a:ext cx="15085" cy="51040"/>
            </a:xfrm>
            <a:custGeom>
              <a:avLst/>
              <a:gdLst/>
              <a:ahLst/>
              <a:cxnLst/>
              <a:rect l="l" t="t" r="r" b="b"/>
              <a:pathLst>
                <a:path w="117" h="421" extrusionOk="0">
                  <a:moveTo>
                    <a:pt x="47" y="0"/>
                  </a:moveTo>
                  <a:cubicBezTo>
                    <a:pt x="38" y="0"/>
                    <a:pt x="28" y="5"/>
                    <a:pt x="19" y="14"/>
                  </a:cubicBezTo>
                  <a:cubicBezTo>
                    <a:pt x="1" y="14"/>
                    <a:pt x="1" y="32"/>
                    <a:pt x="1" y="51"/>
                  </a:cubicBezTo>
                  <a:lnTo>
                    <a:pt x="19" y="74"/>
                  </a:lnTo>
                  <a:lnTo>
                    <a:pt x="19" y="92"/>
                  </a:lnTo>
                  <a:cubicBezTo>
                    <a:pt x="38" y="111"/>
                    <a:pt x="38" y="129"/>
                    <a:pt x="38" y="129"/>
                  </a:cubicBezTo>
                  <a:cubicBezTo>
                    <a:pt x="56" y="166"/>
                    <a:pt x="56" y="189"/>
                    <a:pt x="56" y="226"/>
                  </a:cubicBezTo>
                  <a:lnTo>
                    <a:pt x="56" y="305"/>
                  </a:lnTo>
                  <a:cubicBezTo>
                    <a:pt x="56" y="342"/>
                    <a:pt x="38" y="360"/>
                    <a:pt x="19" y="397"/>
                  </a:cubicBezTo>
                  <a:cubicBezTo>
                    <a:pt x="19" y="397"/>
                    <a:pt x="19" y="420"/>
                    <a:pt x="38" y="420"/>
                  </a:cubicBezTo>
                  <a:lnTo>
                    <a:pt x="56" y="420"/>
                  </a:lnTo>
                  <a:cubicBezTo>
                    <a:pt x="79" y="379"/>
                    <a:pt x="98" y="360"/>
                    <a:pt x="98" y="323"/>
                  </a:cubicBezTo>
                  <a:cubicBezTo>
                    <a:pt x="116" y="282"/>
                    <a:pt x="116" y="263"/>
                    <a:pt x="116" y="226"/>
                  </a:cubicBezTo>
                  <a:cubicBezTo>
                    <a:pt x="116" y="189"/>
                    <a:pt x="116" y="148"/>
                    <a:pt x="98" y="129"/>
                  </a:cubicBezTo>
                  <a:lnTo>
                    <a:pt x="98" y="74"/>
                  </a:lnTo>
                  <a:cubicBezTo>
                    <a:pt x="79" y="74"/>
                    <a:pt x="79" y="51"/>
                    <a:pt x="79" y="51"/>
                  </a:cubicBezTo>
                  <a:lnTo>
                    <a:pt x="79" y="32"/>
                  </a:lnTo>
                  <a:lnTo>
                    <a:pt x="79" y="14"/>
                  </a:lnTo>
                  <a:cubicBezTo>
                    <a:pt x="68" y="5"/>
                    <a:pt x="57" y="0"/>
                    <a:pt x="4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7"/>
            <p:cNvSpPr/>
            <p:nvPr/>
          </p:nvSpPr>
          <p:spPr>
            <a:xfrm>
              <a:off x="6497025" y="3035804"/>
              <a:ext cx="51961" cy="72620"/>
            </a:xfrm>
            <a:custGeom>
              <a:avLst/>
              <a:gdLst/>
              <a:ahLst/>
              <a:cxnLst/>
              <a:rect l="l" t="t" r="r" b="b"/>
              <a:pathLst>
                <a:path w="403" h="599" extrusionOk="0">
                  <a:moveTo>
                    <a:pt x="45" y="0"/>
                  </a:moveTo>
                  <a:cubicBezTo>
                    <a:pt x="38" y="0"/>
                    <a:pt x="28" y="5"/>
                    <a:pt x="19" y="14"/>
                  </a:cubicBezTo>
                  <a:cubicBezTo>
                    <a:pt x="1" y="32"/>
                    <a:pt x="1" y="51"/>
                    <a:pt x="19" y="74"/>
                  </a:cubicBezTo>
                  <a:lnTo>
                    <a:pt x="38" y="92"/>
                  </a:lnTo>
                  <a:cubicBezTo>
                    <a:pt x="38" y="92"/>
                    <a:pt x="38" y="111"/>
                    <a:pt x="56" y="111"/>
                  </a:cubicBezTo>
                  <a:cubicBezTo>
                    <a:pt x="56" y="129"/>
                    <a:pt x="79" y="148"/>
                    <a:pt x="98" y="166"/>
                  </a:cubicBezTo>
                  <a:cubicBezTo>
                    <a:pt x="116" y="208"/>
                    <a:pt x="135" y="245"/>
                    <a:pt x="153" y="282"/>
                  </a:cubicBezTo>
                  <a:cubicBezTo>
                    <a:pt x="172" y="323"/>
                    <a:pt x="195" y="360"/>
                    <a:pt x="213" y="420"/>
                  </a:cubicBezTo>
                  <a:cubicBezTo>
                    <a:pt x="213" y="439"/>
                    <a:pt x="213" y="457"/>
                    <a:pt x="232" y="476"/>
                  </a:cubicBezTo>
                  <a:cubicBezTo>
                    <a:pt x="232" y="494"/>
                    <a:pt x="232" y="513"/>
                    <a:pt x="250" y="536"/>
                  </a:cubicBezTo>
                  <a:lnTo>
                    <a:pt x="250" y="554"/>
                  </a:lnTo>
                  <a:cubicBezTo>
                    <a:pt x="264" y="582"/>
                    <a:pt x="299" y="599"/>
                    <a:pt x="332" y="599"/>
                  </a:cubicBezTo>
                  <a:cubicBezTo>
                    <a:pt x="344" y="599"/>
                    <a:pt x="356" y="596"/>
                    <a:pt x="366" y="591"/>
                  </a:cubicBezTo>
                  <a:cubicBezTo>
                    <a:pt x="403" y="573"/>
                    <a:pt x="403" y="513"/>
                    <a:pt x="384" y="476"/>
                  </a:cubicBezTo>
                  <a:cubicBezTo>
                    <a:pt x="384" y="457"/>
                    <a:pt x="366" y="439"/>
                    <a:pt x="366" y="420"/>
                  </a:cubicBezTo>
                  <a:cubicBezTo>
                    <a:pt x="347" y="397"/>
                    <a:pt x="347" y="379"/>
                    <a:pt x="329" y="360"/>
                  </a:cubicBezTo>
                  <a:cubicBezTo>
                    <a:pt x="310" y="305"/>
                    <a:pt x="269" y="263"/>
                    <a:pt x="250" y="226"/>
                  </a:cubicBezTo>
                  <a:cubicBezTo>
                    <a:pt x="232" y="189"/>
                    <a:pt x="195" y="148"/>
                    <a:pt x="172" y="111"/>
                  </a:cubicBezTo>
                  <a:cubicBezTo>
                    <a:pt x="153" y="111"/>
                    <a:pt x="135" y="92"/>
                    <a:pt x="116" y="74"/>
                  </a:cubicBezTo>
                  <a:cubicBezTo>
                    <a:pt x="116" y="51"/>
                    <a:pt x="98" y="51"/>
                    <a:pt x="98" y="32"/>
                  </a:cubicBezTo>
                  <a:lnTo>
                    <a:pt x="79" y="32"/>
                  </a:lnTo>
                  <a:lnTo>
                    <a:pt x="56" y="14"/>
                  </a:lnTo>
                  <a:cubicBezTo>
                    <a:pt x="56" y="5"/>
                    <a:pt x="51" y="0"/>
                    <a:pt x="4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7"/>
            <p:cNvSpPr/>
            <p:nvPr/>
          </p:nvSpPr>
          <p:spPr>
            <a:xfrm>
              <a:off x="6554272" y="3161282"/>
              <a:ext cx="12636" cy="11881"/>
            </a:xfrm>
            <a:custGeom>
              <a:avLst/>
              <a:gdLst/>
              <a:ahLst/>
              <a:cxnLst/>
              <a:rect l="l" t="t" r="r" b="b"/>
              <a:pathLst>
                <a:path w="98" h="98" extrusionOk="0">
                  <a:moveTo>
                    <a:pt x="74" y="0"/>
                  </a:moveTo>
                  <a:cubicBezTo>
                    <a:pt x="56" y="0"/>
                    <a:pt x="56" y="18"/>
                    <a:pt x="37" y="18"/>
                  </a:cubicBezTo>
                  <a:cubicBezTo>
                    <a:pt x="37" y="37"/>
                    <a:pt x="19" y="37"/>
                    <a:pt x="0" y="55"/>
                  </a:cubicBezTo>
                  <a:cubicBezTo>
                    <a:pt x="19" y="37"/>
                    <a:pt x="37" y="37"/>
                    <a:pt x="56" y="37"/>
                  </a:cubicBezTo>
                  <a:cubicBezTo>
                    <a:pt x="56" y="37"/>
                    <a:pt x="56" y="18"/>
                    <a:pt x="74" y="18"/>
                  </a:cubicBezTo>
                  <a:cubicBezTo>
                    <a:pt x="74" y="37"/>
                    <a:pt x="74" y="37"/>
                    <a:pt x="56" y="55"/>
                  </a:cubicBezTo>
                  <a:lnTo>
                    <a:pt x="56" y="79"/>
                  </a:lnTo>
                  <a:lnTo>
                    <a:pt x="56" y="97"/>
                  </a:lnTo>
                  <a:lnTo>
                    <a:pt x="74" y="79"/>
                  </a:lnTo>
                  <a:lnTo>
                    <a:pt x="74" y="55"/>
                  </a:lnTo>
                  <a:lnTo>
                    <a:pt x="74" y="37"/>
                  </a:lnTo>
                  <a:cubicBezTo>
                    <a:pt x="74" y="18"/>
                    <a:pt x="97" y="18"/>
                    <a:pt x="9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7"/>
            <p:cNvSpPr/>
            <p:nvPr/>
          </p:nvSpPr>
          <p:spPr>
            <a:xfrm>
              <a:off x="6561364" y="3109636"/>
              <a:ext cx="20372" cy="53950"/>
            </a:xfrm>
            <a:custGeom>
              <a:avLst/>
              <a:gdLst/>
              <a:ahLst/>
              <a:cxnLst/>
              <a:rect l="l" t="t" r="r" b="b"/>
              <a:pathLst>
                <a:path w="158" h="445" extrusionOk="0">
                  <a:moveTo>
                    <a:pt x="98" y="1"/>
                  </a:moveTo>
                  <a:cubicBezTo>
                    <a:pt x="79" y="1"/>
                    <a:pt x="61" y="1"/>
                    <a:pt x="61" y="19"/>
                  </a:cubicBezTo>
                  <a:lnTo>
                    <a:pt x="61" y="43"/>
                  </a:lnTo>
                  <a:lnTo>
                    <a:pt x="61" y="61"/>
                  </a:lnTo>
                  <a:lnTo>
                    <a:pt x="61" y="79"/>
                  </a:lnTo>
                  <a:lnTo>
                    <a:pt x="61" y="135"/>
                  </a:lnTo>
                  <a:cubicBezTo>
                    <a:pt x="61" y="158"/>
                    <a:pt x="42" y="195"/>
                    <a:pt x="42" y="232"/>
                  </a:cubicBezTo>
                  <a:lnTo>
                    <a:pt x="42" y="250"/>
                  </a:lnTo>
                  <a:lnTo>
                    <a:pt x="42" y="274"/>
                  </a:lnTo>
                  <a:cubicBezTo>
                    <a:pt x="42" y="292"/>
                    <a:pt x="42" y="310"/>
                    <a:pt x="19" y="329"/>
                  </a:cubicBezTo>
                  <a:cubicBezTo>
                    <a:pt x="19" y="347"/>
                    <a:pt x="19" y="389"/>
                    <a:pt x="1" y="426"/>
                  </a:cubicBezTo>
                  <a:cubicBezTo>
                    <a:pt x="1" y="426"/>
                    <a:pt x="1" y="444"/>
                    <a:pt x="19" y="444"/>
                  </a:cubicBezTo>
                  <a:lnTo>
                    <a:pt x="42" y="444"/>
                  </a:lnTo>
                  <a:cubicBezTo>
                    <a:pt x="79" y="426"/>
                    <a:pt x="98" y="389"/>
                    <a:pt x="116" y="347"/>
                  </a:cubicBezTo>
                  <a:cubicBezTo>
                    <a:pt x="116" y="329"/>
                    <a:pt x="116" y="310"/>
                    <a:pt x="135" y="292"/>
                  </a:cubicBezTo>
                  <a:lnTo>
                    <a:pt x="135" y="232"/>
                  </a:lnTo>
                  <a:cubicBezTo>
                    <a:pt x="158" y="195"/>
                    <a:pt x="158" y="158"/>
                    <a:pt x="158" y="135"/>
                  </a:cubicBezTo>
                  <a:cubicBezTo>
                    <a:pt x="135" y="116"/>
                    <a:pt x="135" y="98"/>
                    <a:pt x="135" y="79"/>
                  </a:cubicBezTo>
                  <a:lnTo>
                    <a:pt x="135" y="43"/>
                  </a:lnTo>
                  <a:lnTo>
                    <a:pt x="135" y="19"/>
                  </a:lnTo>
                  <a:lnTo>
                    <a:pt x="116" y="19"/>
                  </a:lnTo>
                  <a:cubicBezTo>
                    <a:pt x="116" y="1"/>
                    <a:pt x="116" y="1"/>
                    <a:pt x="98"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7"/>
            <p:cNvSpPr/>
            <p:nvPr/>
          </p:nvSpPr>
          <p:spPr>
            <a:xfrm>
              <a:off x="6536995" y="3041017"/>
              <a:ext cx="22177" cy="54192"/>
            </a:xfrm>
            <a:custGeom>
              <a:avLst/>
              <a:gdLst/>
              <a:ahLst/>
              <a:cxnLst/>
              <a:rect l="l" t="t" r="r" b="b"/>
              <a:pathLst>
                <a:path w="172" h="447" extrusionOk="0">
                  <a:moveTo>
                    <a:pt x="131" y="0"/>
                  </a:moveTo>
                  <a:cubicBezTo>
                    <a:pt x="126" y="0"/>
                    <a:pt x="121" y="3"/>
                    <a:pt x="116" y="8"/>
                  </a:cubicBezTo>
                  <a:cubicBezTo>
                    <a:pt x="93" y="8"/>
                    <a:pt x="93" y="31"/>
                    <a:pt x="93" y="49"/>
                  </a:cubicBezTo>
                  <a:lnTo>
                    <a:pt x="93" y="68"/>
                  </a:lnTo>
                  <a:lnTo>
                    <a:pt x="93" y="86"/>
                  </a:lnTo>
                  <a:cubicBezTo>
                    <a:pt x="93" y="105"/>
                    <a:pt x="116" y="123"/>
                    <a:pt x="116" y="146"/>
                  </a:cubicBezTo>
                  <a:cubicBezTo>
                    <a:pt x="116" y="183"/>
                    <a:pt x="93" y="202"/>
                    <a:pt x="93" y="239"/>
                  </a:cubicBezTo>
                  <a:cubicBezTo>
                    <a:pt x="93" y="280"/>
                    <a:pt x="74" y="299"/>
                    <a:pt x="74" y="336"/>
                  </a:cubicBezTo>
                  <a:cubicBezTo>
                    <a:pt x="56" y="377"/>
                    <a:pt x="37" y="396"/>
                    <a:pt x="0" y="414"/>
                  </a:cubicBezTo>
                  <a:lnTo>
                    <a:pt x="0" y="433"/>
                  </a:lnTo>
                  <a:cubicBezTo>
                    <a:pt x="9" y="442"/>
                    <a:pt x="14" y="447"/>
                    <a:pt x="19" y="447"/>
                  </a:cubicBezTo>
                  <a:cubicBezTo>
                    <a:pt x="23" y="447"/>
                    <a:pt x="28" y="442"/>
                    <a:pt x="37" y="433"/>
                  </a:cubicBezTo>
                  <a:cubicBezTo>
                    <a:pt x="56" y="414"/>
                    <a:pt x="74" y="396"/>
                    <a:pt x="93" y="354"/>
                  </a:cubicBezTo>
                  <a:cubicBezTo>
                    <a:pt x="116" y="317"/>
                    <a:pt x="134" y="299"/>
                    <a:pt x="153" y="262"/>
                  </a:cubicBezTo>
                  <a:cubicBezTo>
                    <a:pt x="153" y="220"/>
                    <a:pt x="171" y="183"/>
                    <a:pt x="171" y="146"/>
                  </a:cubicBezTo>
                  <a:lnTo>
                    <a:pt x="171" y="86"/>
                  </a:lnTo>
                  <a:lnTo>
                    <a:pt x="171" y="68"/>
                  </a:lnTo>
                  <a:lnTo>
                    <a:pt x="171" y="49"/>
                  </a:lnTo>
                  <a:lnTo>
                    <a:pt x="153" y="31"/>
                  </a:lnTo>
                  <a:cubicBezTo>
                    <a:pt x="153" y="14"/>
                    <a:pt x="143" y="0"/>
                    <a:pt x="13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7"/>
            <p:cNvSpPr/>
            <p:nvPr/>
          </p:nvSpPr>
          <p:spPr>
            <a:xfrm>
              <a:off x="6548857" y="3041866"/>
              <a:ext cx="37649" cy="84986"/>
            </a:xfrm>
            <a:custGeom>
              <a:avLst/>
              <a:gdLst/>
              <a:ahLst/>
              <a:cxnLst/>
              <a:rect l="l" t="t" r="r" b="b"/>
              <a:pathLst>
                <a:path w="292" h="701" extrusionOk="0">
                  <a:moveTo>
                    <a:pt x="24" y="1"/>
                  </a:moveTo>
                  <a:cubicBezTo>
                    <a:pt x="1" y="1"/>
                    <a:pt x="1" y="24"/>
                    <a:pt x="1" y="42"/>
                  </a:cubicBezTo>
                  <a:lnTo>
                    <a:pt x="1" y="61"/>
                  </a:lnTo>
                  <a:lnTo>
                    <a:pt x="24" y="79"/>
                  </a:lnTo>
                  <a:lnTo>
                    <a:pt x="24" y="116"/>
                  </a:lnTo>
                  <a:cubicBezTo>
                    <a:pt x="42" y="139"/>
                    <a:pt x="42" y="158"/>
                    <a:pt x="61" y="195"/>
                  </a:cubicBezTo>
                  <a:cubicBezTo>
                    <a:pt x="61" y="232"/>
                    <a:pt x="79" y="292"/>
                    <a:pt x="79" y="329"/>
                  </a:cubicBezTo>
                  <a:cubicBezTo>
                    <a:pt x="98" y="389"/>
                    <a:pt x="98" y="426"/>
                    <a:pt x="116" y="486"/>
                  </a:cubicBezTo>
                  <a:lnTo>
                    <a:pt x="116" y="541"/>
                  </a:lnTo>
                  <a:lnTo>
                    <a:pt x="116" y="620"/>
                  </a:lnTo>
                  <a:lnTo>
                    <a:pt x="116" y="638"/>
                  </a:lnTo>
                  <a:cubicBezTo>
                    <a:pt x="135" y="668"/>
                    <a:pt x="162" y="701"/>
                    <a:pt x="191" y="701"/>
                  </a:cubicBezTo>
                  <a:cubicBezTo>
                    <a:pt x="198" y="701"/>
                    <a:pt x="206" y="699"/>
                    <a:pt x="213" y="694"/>
                  </a:cubicBezTo>
                  <a:cubicBezTo>
                    <a:pt x="255" y="694"/>
                    <a:pt x="292" y="657"/>
                    <a:pt x="273" y="620"/>
                  </a:cubicBezTo>
                  <a:cubicBezTo>
                    <a:pt x="273" y="578"/>
                    <a:pt x="273" y="560"/>
                    <a:pt x="255" y="523"/>
                  </a:cubicBezTo>
                  <a:lnTo>
                    <a:pt x="255" y="444"/>
                  </a:lnTo>
                  <a:cubicBezTo>
                    <a:pt x="232" y="407"/>
                    <a:pt x="213" y="347"/>
                    <a:pt x="195" y="310"/>
                  </a:cubicBezTo>
                  <a:cubicBezTo>
                    <a:pt x="176" y="255"/>
                    <a:pt x="158" y="195"/>
                    <a:pt x="139" y="158"/>
                  </a:cubicBezTo>
                  <a:cubicBezTo>
                    <a:pt x="139" y="139"/>
                    <a:pt x="116" y="98"/>
                    <a:pt x="98" y="79"/>
                  </a:cubicBezTo>
                  <a:cubicBezTo>
                    <a:pt x="98" y="79"/>
                    <a:pt x="98" y="61"/>
                    <a:pt x="79" y="42"/>
                  </a:cubicBezTo>
                  <a:lnTo>
                    <a:pt x="61" y="24"/>
                  </a:lnTo>
                  <a:cubicBezTo>
                    <a:pt x="61" y="1"/>
                    <a:pt x="42" y="1"/>
                    <a:pt x="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7"/>
            <p:cNvSpPr/>
            <p:nvPr/>
          </p:nvSpPr>
          <p:spPr>
            <a:xfrm>
              <a:off x="6449964" y="2999676"/>
              <a:ext cx="29913" cy="24126"/>
            </a:xfrm>
            <a:custGeom>
              <a:avLst/>
              <a:gdLst/>
              <a:ahLst/>
              <a:cxnLst/>
              <a:rect l="l" t="t" r="r" b="b"/>
              <a:pathLst>
                <a:path w="232" h="199" extrusionOk="0">
                  <a:moveTo>
                    <a:pt x="152" y="1"/>
                  </a:moveTo>
                  <a:cubicBezTo>
                    <a:pt x="133" y="1"/>
                    <a:pt x="114" y="7"/>
                    <a:pt x="98" y="25"/>
                  </a:cubicBezTo>
                  <a:cubicBezTo>
                    <a:pt x="56" y="62"/>
                    <a:pt x="1" y="159"/>
                    <a:pt x="19" y="178"/>
                  </a:cubicBezTo>
                  <a:cubicBezTo>
                    <a:pt x="26" y="192"/>
                    <a:pt x="45" y="198"/>
                    <a:pt x="67" y="198"/>
                  </a:cubicBezTo>
                  <a:cubicBezTo>
                    <a:pt x="103" y="198"/>
                    <a:pt x="149" y="182"/>
                    <a:pt x="172" y="159"/>
                  </a:cubicBezTo>
                  <a:cubicBezTo>
                    <a:pt x="232" y="118"/>
                    <a:pt x="232" y="62"/>
                    <a:pt x="213" y="25"/>
                  </a:cubicBezTo>
                  <a:cubicBezTo>
                    <a:pt x="200" y="12"/>
                    <a:pt x="176" y="1"/>
                    <a:pt x="15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grpSp>
        <p:nvGrpSpPr>
          <p:cNvPr id="2525" name="Google Shape;2525;p50"/>
          <p:cNvGrpSpPr/>
          <p:nvPr/>
        </p:nvGrpSpPr>
        <p:grpSpPr>
          <a:xfrm>
            <a:off x="-292" y="2982871"/>
            <a:ext cx="3521234" cy="2170539"/>
            <a:chOff x="7378425" y="2211250"/>
            <a:chExt cx="520300" cy="320725"/>
          </a:xfrm>
        </p:grpSpPr>
        <p:sp>
          <p:nvSpPr>
            <p:cNvPr id="2526" name="Google Shape;2526;p50"/>
            <p:cNvSpPr/>
            <p:nvPr/>
          </p:nvSpPr>
          <p:spPr>
            <a:xfrm>
              <a:off x="7378425" y="2211250"/>
              <a:ext cx="520300" cy="320725"/>
            </a:xfrm>
            <a:custGeom>
              <a:avLst/>
              <a:gdLst/>
              <a:ahLst/>
              <a:cxnLst/>
              <a:rect l="l" t="t" r="r" b="b"/>
              <a:pathLst>
                <a:path w="20812" h="12829" extrusionOk="0">
                  <a:moveTo>
                    <a:pt x="1185" y="0"/>
                  </a:moveTo>
                  <a:cubicBezTo>
                    <a:pt x="584" y="0"/>
                    <a:pt x="1" y="104"/>
                    <a:pt x="1" y="104"/>
                  </a:cubicBezTo>
                  <a:lnTo>
                    <a:pt x="1" y="12829"/>
                  </a:lnTo>
                  <a:lnTo>
                    <a:pt x="20465" y="12829"/>
                  </a:lnTo>
                  <a:cubicBezTo>
                    <a:pt x="20465" y="12829"/>
                    <a:pt x="20812" y="12076"/>
                    <a:pt x="20313" y="11729"/>
                  </a:cubicBezTo>
                  <a:cubicBezTo>
                    <a:pt x="20153" y="11614"/>
                    <a:pt x="19890" y="11575"/>
                    <a:pt x="19610" y="11575"/>
                  </a:cubicBezTo>
                  <a:cubicBezTo>
                    <a:pt x="19052" y="11575"/>
                    <a:pt x="18428" y="11729"/>
                    <a:pt x="18428" y="11729"/>
                  </a:cubicBezTo>
                  <a:cubicBezTo>
                    <a:pt x="18428" y="11729"/>
                    <a:pt x="18543" y="11364"/>
                    <a:pt x="18483" y="11054"/>
                  </a:cubicBezTo>
                  <a:cubicBezTo>
                    <a:pt x="18446" y="10823"/>
                    <a:pt x="18331" y="10634"/>
                    <a:pt x="18003" y="10574"/>
                  </a:cubicBezTo>
                  <a:cubicBezTo>
                    <a:pt x="17926" y="10565"/>
                    <a:pt x="17849" y="10560"/>
                    <a:pt x="17771" y="10560"/>
                  </a:cubicBezTo>
                  <a:cubicBezTo>
                    <a:pt x="17694" y="10560"/>
                    <a:pt x="17617" y="10565"/>
                    <a:pt x="17540" y="10574"/>
                  </a:cubicBezTo>
                  <a:cubicBezTo>
                    <a:pt x="16963" y="10634"/>
                    <a:pt x="16464" y="10920"/>
                    <a:pt x="16464" y="10920"/>
                  </a:cubicBezTo>
                  <a:cubicBezTo>
                    <a:pt x="16464" y="10920"/>
                    <a:pt x="16501" y="10093"/>
                    <a:pt x="15942" y="10038"/>
                  </a:cubicBezTo>
                  <a:cubicBezTo>
                    <a:pt x="15915" y="10034"/>
                    <a:pt x="15889" y="10032"/>
                    <a:pt x="15863" y="10032"/>
                  </a:cubicBezTo>
                  <a:cubicBezTo>
                    <a:pt x="15344" y="10032"/>
                    <a:pt x="14962" y="10750"/>
                    <a:pt x="14962" y="10750"/>
                  </a:cubicBezTo>
                  <a:cubicBezTo>
                    <a:pt x="14962" y="10750"/>
                    <a:pt x="15055" y="9266"/>
                    <a:pt x="14477" y="9132"/>
                  </a:cubicBezTo>
                  <a:cubicBezTo>
                    <a:pt x="14456" y="9128"/>
                    <a:pt x="14435" y="9126"/>
                    <a:pt x="14412" y="9126"/>
                  </a:cubicBezTo>
                  <a:cubicBezTo>
                    <a:pt x="13842" y="9126"/>
                    <a:pt x="12823" y="10500"/>
                    <a:pt x="12823" y="10500"/>
                  </a:cubicBezTo>
                  <a:cubicBezTo>
                    <a:pt x="12823" y="10500"/>
                    <a:pt x="12957" y="9784"/>
                    <a:pt x="12726" y="9594"/>
                  </a:cubicBezTo>
                  <a:cubicBezTo>
                    <a:pt x="12683" y="9558"/>
                    <a:pt x="12611" y="9544"/>
                    <a:pt x="12523" y="9544"/>
                  </a:cubicBezTo>
                  <a:cubicBezTo>
                    <a:pt x="12133" y="9544"/>
                    <a:pt x="11415" y="9829"/>
                    <a:pt x="11400" y="9844"/>
                  </a:cubicBezTo>
                  <a:cubicBezTo>
                    <a:pt x="11418" y="9825"/>
                    <a:pt x="12033" y="9322"/>
                    <a:pt x="11899" y="8938"/>
                  </a:cubicBezTo>
                  <a:cubicBezTo>
                    <a:pt x="11794" y="8623"/>
                    <a:pt x="11203" y="8589"/>
                    <a:pt x="10953" y="8589"/>
                  </a:cubicBezTo>
                  <a:cubicBezTo>
                    <a:pt x="10884" y="8589"/>
                    <a:pt x="10841" y="8592"/>
                    <a:pt x="10841" y="8592"/>
                  </a:cubicBezTo>
                  <a:cubicBezTo>
                    <a:pt x="10841" y="8592"/>
                    <a:pt x="11686" y="8208"/>
                    <a:pt x="11418" y="7534"/>
                  </a:cubicBezTo>
                  <a:cubicBezTo>
                    <a:pt x="11169" y="6878"/>
                    <a:pt x="10129" y="6822"/>
                    <a:pt x="10129" y="6822"/>
                  </a:cubicBezTo>
                  <a:cubicBezTo>
                    <a:pt x="10129" y="6822"/>
                    <a:pt x="10647" y="6531"/>
                    <a:pt x="10513" y="6203"/>
                  </a:cubicBezTo>
                  <a:cubicBezTo>
                    <a:pt x="10379" y="5856"/>
                    <a:pt x="9764" y="5801"/>
                    <a:pt x="9764" y="5801"/>
                  </a:cubicBezTo>
                  <a:cubicBezTo>
                    <a:pt x="9764" y="5801"/>
                    <a:pt x="10148" y="5625"/>
                    <a:pt x="10263" y="5320"/>
                  </a:cubicBezTo>
                  <a:cubicBezTo>
                    <a:pt x="10319" y="5186"/>
                    <a:pt x="10319" y="5011"/>
                    <a:pt x="10185" y="4817"/>
                  </a:cubicBezTo>
                  <a:cubicBezTo>
                    <a:pt x="9919" y="4471"/>
                    <a:pt x="9373" y="4402"/>
                    <a:pt x="8977" y="4402"/>
                  </a:cubicBezTo>
                  <a:cubicBezTo>
                    <a:pt x="8710" y="4402"/>
                    <a:pt x="8512" y="4433"/>
                    <a:pt x="8512" y="4433"/>
                  </a:cubicBezTo>
                  <a:cubicBezTo>
                    <a:pt x="8512" y="4433"/>
                    <a:pt x="9145" y="3953"/>
                    <a:pt x="8683" y="3643"/>
                  </a:cubicBezTo>
                  <a:cubicBezTo>
                    <a:pt x="8529" y="3541"/>
                    <a:pt x="8309" y="3508"/>
                    <a:pt x="8083" y="3508"/>
                  </a:cubicBezTo>
                  <a:cubicBezTo>
                    <a:pt x="7633" y="3508"/>
                    <a:pt x="7163" y="3643"/>
                    <a:pt x="7163" y="3643"/>
                  </a:cubicBezTo>
                  <a:cubicBezTo>
                    <a:pt x="7163" y="3643"/>
                    <a:pt x="7569" y="3163"/>
                    <a:pt x="6913" y="2585"/>
                  </a:cubicBezTo>
                  <a:cubicBezTo>
                    <a:pt x="6764" y="2454"/>
                    <a:pt x="6547" y="2404"/>
                    <a:pt x="6299" y="2404"/>
                  </a:cubicBezTo>
                  <a:cubicBezTo>
                    <a:pt x="5552" y="2404"/>
                    <a:pt x="4534" y="2862"/>
                    <a:pt x="4315" y="2959"/>
                  </a:cubicBezTo>
                  <a:lnTo>
                    <a:pt x="4315" y="2959"/>
                  </a:lnTo>
                  <a:cubicBezTo>
                    <a:pt x="4491" y="2878"/>
                    <a:pt x="5130" y="2518"/>
                    <a:pt x="4852" y="2275"/>
                  </a:cubicBezTo>
                  <a:cubicBezTo>
                    <a:pt x="4743" y="2180"/>
                    <a:pt x="4563" y="2148"/>
                    <a:pt x="4372" y="2148"/>
                  </a:cubicBezTo>
                  <a:cubicBezTo>
                    <a:pt x="3990" y="2148"/>
                    <a:pt x="3563" y="2275"/>
                    <a:pt x="3563" y="2275"/>
                  </a:cubicBezTo>
                  <a:cubicBezTo>
                    <a:pt x="3563" y="2275"/>
                    <a:pt x="4025" y="1642"/>
                    <a:pt x="3563" y="1374"/>
                  </a:cubicBezTo>
                  <a:cubicBezTo>
                    <a:pt x="3483" y="1330"/>
                    <a:pt x="3388" y="1312"/>
                    <a:pt x="3288" y="1312"/>
                  </a:cubicBezTo>
                  <a:cubicBezTo>
                    <a:pt x="2813" y="1312"/>
                    <a:pt x="2196" y="1721"/>
                    <a:pt x="2196" y="1721"/>
                  </a:cubicBezTo>
                  <a:cubicBezTo>
                    <a:pt x="2196" y="1721"/>
                    <a:pt x="2773" y="1065"/>
                    <a:pt x="2427" y="390"/>
                  </a:cubicBezTo>
                  <a:cubicBezTo>
                    <a:pt x="2264" y="82"/>
                    <a:pt x="1718" y="0"/>
                    <a:pt x="1185" y="0"/>
                  </a:cubicBezTo>
                  <a:close/>
                </a:path>
              </a:pathLst>
            </a:custGeom>
            <a:solidFill>
              <a:srgbClr val="97D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0"/>
            <p:cNvSpPr/>
            <p:nvPr/>
          </p:nvSpPr>
          <p:spPr>
            <a:xfrm>
              <a:off x="7388600" y="2349550"/>
              <a:ext cx="55350" cy="53025"/>
            </a:xfrm>
            <a:custGeom>
              <a:avLst/>
              <a:gdLst/>
              <a:ahLst/>
              <a:cxnLst/>
              <a:rect l="l" t="t" r="r" b="b"/>
              <a:pathLst>
                <a:path w="2214" h="2121" extrusionOk="0">
                  <a:moveTo>
                    <a:pt x="2214" y="1"/>
                  </a:moveTo>
                  <a:lnTo>
                    <a:pt x="2214" y="1"/>
                  </a:lnTo>
                  <a:cubicBezTo>
                    <a:pt x="2214" y="1"/>
                    <a:pt x="670" y="324"/>
                    <a:pt x="324" y="652"/>
                  </a:cubicBezTo>
                  <a:cubicBezTo>
                    <a:pt x="0" y="999"/>
                    <a:pt x="0" y="1540"/>
                    <a:pt x="324" y="1868"/>
                  </a:cubicBezTo>
                  <a:cubicBezTo>
                    <a:pt x="490" y="2034"/>
                    <a:pt x="716" y="2121"/>
                    <a:pt x="941" y="2121"/>
                  </a:cubicBezTo>
                  <a:cubicBezTo>
                    <a:pt x="1159" y="2121"/>
                    <a:pt x="1377" y="2039"/>
                    <a:pt x="1539" y="1868"/>
                  </a:cubicBezTo>
                  <a:cubicBezTo>
                    <a:pt x="1867" y="1540"/>
                    <a:pt x="2214" y="1"/>
                    <a:pt x="2214"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0"/>
            <p:cNvSpPr/>
            <p:nvPr/>
          </p:nvSpPr>
          <p:spPr>
            <a:xfrm>
              <a:off x="7499725" y="2280250"/>
              <a:ext cx="52000" cy="35600"/>
            </a:xfrm>
            <a:custGeom>
              <a:avLst/>
              <a:gdLst/>
              <a:ahLst/>
              <a:cxnLst/>
              <a:rect l="l" t="t" r="r" b="b"/>
              <a:pathLst>
                <a:path w="2080" h="1424" extrusionOk="0">
                  <a:moveTo>
                    <a:pt x="1269" y="1"/>
                  </a:moveTo>
                  <a:cubicBezTo>
                    <a:pt x="1160" y="1"/>
                    <a:pt x="1049" y="25"/>
                    <a:pt x="943" y="75"/>
                  </a:cubicBezTo>
                  <a:cubicBezTo>
                    <a:pt x="596" y="250"/>
                    <a:pt x="0" y="1345"/>
                    <a:pt x="0" y="1345"/>
                  </a:cubicBezTo>
                  <a:cubicBezTo>
                    <a:pt x="0" y="1345"/>
                    <a:pt x="549" y="1423"/>
                    <a:pt x="1017" y="1423"/>
                  </a:cubicBezTo>
                  <a:cubicBezTo>
                    <a:pt x="1251" y="1423"/>
                    <a:pt x="1465" y="1404"/>
                    <a:pt x="1581" y="1345"/>
                  </a:cubicBezTo>
                  <a:cubicBezTo>
                    <a:pt x="1946" y="1174"/>
                    <a:pt x="2080" y="749"/>
                    <a:pt x="1909" y="403"/>
                  </a:cubicBezTo>
                  <a:cubicBezTo>
                    <a:pt x="1784" y="144"/>
                    <a:pt x="1534" y="1"/>
                    <a:pt x="12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0"/>
            <p:cNvSpPr/>
            <p:nvPr/>
          </p:nvSpPr>
          <p:spPr>
            <a:xfrm>
              <a:off x="7470375" y="2335100"/>
              <a:ext cx="32250" cy="32275"/>
            </a:xfrm>
            <a:custGeom>
              <a:avLst/>
              <a:gdLst/>
              <a:ahLst/>
              <a:cxnLst/>
              <a:rect l="l" t="t" r="r" b="b"/>
              <a:pathLst>
                <a:path w="1290" h="1291" extrusionOk="0">
                  <a:moveTo>
                    <a:pt x="578" y="1"/>
                  </a:moveTo>
                  <a:cubicBezTo>
                    <a:pt x="455" y="1"/>
                    <a:pt x="331" y="45"/>
                    <a:pt x="232" y="135"/>
                  </a:cubicBezTo>
                  <a:cubicBezTo>
                    <a:pt x="19" y="348"/>
                    <a:pt x="1" y="671"/>
                    <a:pt x="195" y="884"/>
                  </a:cubicBezTo>
                  <a:cubicBezTo>
                    <a:pt x="403" y="1096"/>
                    <a:pt x="1290" y="1290"/>
                    <a:pt x="1290" y="1290"/>
                  </a:cubicBezTo>
                  <a:cubicBezTo>
                    <a:pt x="1290" y="1290"/>
                    <a:pt x="1156" y="385"/>
                    <a:pt x="962" y="172"/>
                  </a:cubicBezTo>
                  <a:cubicBezTo>
                    <a:pt x="861" y="59"/>
                    <a:pt x="720" y="1"/>
                    <a:pt x="578"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0"/>
            <p:cNvSpPr/>
            <p:nvPr/>
          </p:nvSpPr>
          <p:spPr>
            <a:xfrm>
              <a:off x="7383750" y="2478925"/>
              <a:ext cx="28900" cy="38425"/>
            </a:xfrm>
            <a:custGeom>
              <a:avLst/>
              <a:gdLst/>
              <a:ahLst/>
              <a:cxnLst/>
              <a:rect l="l" t="t" r="r" b="b"/>
              <a:pathLst>
                <a:path w="1156" h="1537" extrusionOk="0">
                  <a:moveTo>
                    <a:pt x="827" y="1"/>
                  </a:moveTo>
                  <a:cubicBezTo>
                    <a:pt x="827" y="1"/>
                    <a:pt x="134" y="602"/>
                    <a:pt x="56" y="888"/>
                  </a:cubicBezTo>
                  <a:cubicBezTo>
                    <a:pt x="0" y="1156"/>
                    <a:pt x="153" y="1447"/>
                    <a:pt x="444" y="1526"/>
                  </a:cubicBezTo>
                  <a:cubicBezTo>
                    <a:pt x="480" y="1533"/>
                    <a:pt x="517" y="1537"/>
                    <a:pt x="554" y="1537"/>
                  </a:cubicBezTo>
                  <a:cubicBezTo>
                    <a:pt x="787" y="1537"/>
                    <a:pt x="1013" y="1389"/>
                    <a:pt x="1077" y="1138"/>
                  </a:cubicBezTo>
                  <a:cubicBezTo>
                    <a:pt x="1155" y="870"/>
                    <a:pt x="827" y="1"/>
                    <a:pt x="827" y="1"/>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0"/>
            <p:cNvSpPr/>
            <p:nvPr/>
          </p:nvSpPr>
          <p:spPr>
            <a:xfrm>
              <a:off x="7756275" y="2478175"/>
              <a:ext cx="38500" cy="37875"/>
            </a:xfrm>
            <a:custGeom>
              <a:avLst/>
              <a:gdLst/>
              <a:ahLst/>
              <a:cxnLst/>
              <a:rect l="l" t="t" r="r" b="b"/>
              <a:pathLst>
                <a:path w="1540" h="1515" extrusionOk="0">
                  <a:moveTo>
                    <a:pt x="701" y="1"/>
                  </a:moveTo>
                  <a:cubicBezTo>
                    <a:pt x="545" y="1"/>
                    <a:pt x="389" y="58"/>
                    <a:pt x="269" y="170"/>
                  </a:cubicBezTo>
                  <a:cubicBezTo>
                    <a:pt x="19" y="401"/>
                    <a:pt x="1" y="784"/>
                    <a:pt x="232" y="1034"/>
                  </a:cubicBezTo>
                  <a:cubicBezTo>
                    <a:pt x="481" y="1283"/>
                    <a:pt x="1539" y="1514"/>
                    <a:pt x="1539" y="1514"/>
                  </a:cubicBezTo>
                  <a:cubicBezTo>
                    <a:pt x="1539" y="1514"/>
                    <a:pt x="1387" y="456"/>
                    <a:pt x="1156" y="207"/>
                  </a:cubicBezTo>
                  <a:cubicBezTo>
                    <a:pt x="1036" y="68"/>
                    <a:pt x="869" y="1"/>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0"/>
            <p:cNvSpPr/>
            <p:nvPr/>
          </p:nvSpPr>
          <p:spPr>
            <a:xfrm>
              <a:off x="7418400" y="2260050"/>
              <a:ext cx="37575" cy="47750"/>
            </a:xfrm>
            <a:custGeom>
              <a:avLst/>
              <a:gdLst/>
              <a:ahLst/>
              <a:cxnLst/>
              <a:rect l="l" t="t" r="r" b="b"/>
              <a:pathLst>
                <a:path w="1503" h="1910" extrusionOk="0">
                  <a:moveTo>
                    <a:pt x="1193" y="0"/>
                  </a:moveTo>
                  <a:cubicBezTo>
                    <a:pt x="1193" y="0"/>
                    <a:pt x="250" y="670"/>
                    <a:pt x="134" y="1017"/>
                  </a:cubicBezTo>
                  <a:cubicBezTo>
                    <a:pt x="0" y="1363"/>
                    <a:pt x="195" y="1751"/>
                    <a:pt x="541" y="1867"/>
                  </a:cubicBezTo>
                  <a:cubicBezTo>
                    <a:pt x="616" y="1896"/>
                    <a:pt x="693" y="1909"/>
                    <a:pt x="769" y="1909"/>
                  </a:cubicBezTo>
                  <a:cubicBezTo>
                    <a:pt x="1041" y="1909"/>
                    <a:pt x="1296" y="1732"/>
                    <a:pt x="1387" y="1460"/>
                  </a:cubicBezTo>
                  <a:cubicBezTo>
                    <a:pt x="1502" y="1114"/>
                    <a:pt x="1193" y="0"/>
                    <a:pt x="1193" y="0"/>
                  </a:cubicBezTo>
                  <a:close/>
                </a:path>
              </a:pathLst>
            </a:custGeom>
            <a:solidFill>
              <a:srgbClr val="349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0"/>
            <p:cNvSpPr/>
            <p:nvPr/>
          </p:nvSpPr>
          <p:spPr>
            <a:xfrm>
              <a:off x="7595475" y="2450075"/>
              <a:ext cx="22675" cy="27950"/>
            </a:xfrm>
            <a:custGeom>
              <a:avLst/>
              <a:gdLst/>
              <a:ahLst/>
              <a:cxnLst/>
              <a:rect l="l" t="t" r="r" b="b"/>
              <a:pathLst>
                <a:path w="907" h="1118" extrusionOk="0">
                  <a:moveTo>
                    <a:pt x="448" y="0"/>
                  </a:moveTo>
                  <a:cubicBezTo>
                    <a:pt x="304" y="0"/>
                    <a:pt x="167" y="83"/>
                    <a:pt x="98" y="231"/>
                  </a:cubicBezTo>
                  <a:cubicBezTo>
                    <a:pt x="1" y="425"/>
                    <a:pt x="98" y="1118"/>
                    <a:pt x="98" y="1118"/>
                  </a:cubicBezTo>
                  <a:cubicBezTo>
                    <a:pt x="98" y="1118"/>
                    <a:pt x="712" y="771"/>
                    <a:pt x="809" y="577"/>
                  </a:cubicBezTo>
                  <a:cubicBezTo>
                    <a:pt x="906" y="388"/>
                    <a:pt x="828" y="138"/>
                    <a:pt x="620" y="41"/>
                  </a:cubicBezTo>
                  <a:cubicBezTo>
                    <a:pt x="564" y="14"/>
                    <a:pt x="505" y="0"/>
                    <a:pt x="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0"/>
            <p:cNvSpPr/>
            <p:nvPr/>
          </p:nvSpPr>
          <p:spPr>
            <a:xfrm>
              <a:off x="7586350" y="2389975"/>
              <a:ext cx="59300" cy="39450"/>
            </a:xfrm>
            <a:custGeom>
              <a:avLst/>
              <a:gdLst/>
              <a:ahLst/>
              <a:cxnLst/>
              <a:rect l="l" t="t" r="r" b="b"/>
              <a:pathLst>
                <a:path w="2372" h="1578" extrusionOk="0">
                  <a:moveTo>
                    <a:pt x="776" y="1"/>
                  </a:moveTo>
                  <a:cubicBezTo>
                    <a:pt x="769" y="1"/>
                    <a:pt x="761" y="1"/>
                    <a:pt x="754" y="1"/>
                  </a:cubicBezTo>
                  <a:cubicBezTo>
                    <a:pt x="329" y="38"/>
                    <a:pt x="1" y="422"/>
                    <a:pt x="38" y="847"/>
                  </a:cubicBezTo>
                  <a:cubicBezTo>
                    <a:pt x="78" y="1277"/>
                    <a:pt x="424" y="1578"/>
                    <a:pt x="850" y="1578"/>
                  </a:cubicBezTo>
                  <a:cubicBezTo>
                    <a:pt x="862" y="1578"/>
                    <a:pt x="875" y="1577"/>
                    <a:pt x="888" y="1577"/>
                  </a:cubicBezTo>
                  <a:cubicBezTo>
                    <a:pt x="1308" y="1540"/>
                    <a:pt x="2371" y="671"/>
                    <a:pt x="2371" y="671"/>
                  </a:cubicBezTo>
                  <a:cubicBezTo>
                    <a:pt x="2371" y="671"/>
                    <a:pt x="1231" y="1"/>
                    <a:pt x="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0"/>
            <p:cNvSpPr/>
            <p:nvPr/>
          </p:nvSpPr>
          <p:spPr>
            <a:xfrm>
              <a:off x="7655200" y="2470850"/>
              <a:ext cx="31325" cy="43025"/>
            </a:xfrm>
            <a:custGeom>
              <a:avLst/>
              <a:gdLst/>
              <a:ahLst/>
              <a:cxnLst/>
              <a:rect l="l" t="t" r="r" b="b"/>
              <a:pathLst>
                <a:path w="1253" h="1721" extrusionOk="0">
                  <a:moveTo>
                    <a:pt x="828" y="1"/>
                  </a:moveTo>
                  <a:cubicBezTo>
                    <a:pt x="828" y="1"/>
                    <a:pt x="116" y="712"/>
                    <a:pt x="56" y="1040"/>
                  </a:cubicBezTo>
                  <a:cubicBezTo>
                    <a:pt x="1" y="1345"/>
                    <a:pt x="213" y="1655"/>
                    <a:pt x="541" y="1710"/>
                  </a:cubicBezTo>
                  <a:cubicBezTo>
                    <a:pt x="576" y="1717"/>
                    <a:pt x="611" y="1720"/>
                    <a:pt x="645" y="1720"/>
                  </a:cubicBezTo>
                  <a:cubicBezTo>
                    <a:pt x="913" y="1720"/>
                    <a:pt x="1162" y="1520"/>
                    <a:pt x="1211" y="1230"/>
                  </a:cubicBezTo>
                  <a:cubicBezTo>
                    <a:pt x="1253" y="925"/>
                    <a:pt x="828" y="1"/>
                    <a:pt x="828"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0"/>
            <p:cNvSpPr/>
            <p:nvPr/>
          </p:nvSpPr>
          <p:spPr>
            <a:xfrm>
              <a:off x="7382250" y="2224350"/>
              <a:ext cx="34200" cy="44025"/>
            </a:xfrm>
            <a:custGeom>
              <a:avLst/>
              <a:gdLst/>
              <a:ahLst/>
              <a:cxnLst/>
              <a:rect l="l" t="t" r="r" b="b"/>
              <a:pathLst>
                <a:path w="1368" h="1761" extrusionOk="0">
                  <a:moveTo>
                    <a:pt x="1021" y="0"/>
                  </a:moveTo>
                  <a:cubicBezTo>
                    <a:pt x="1021" y="0"/>
                    <a:pt x="194" y="675"/>
                    <a:pt x="97" y="984"/>
                  </a:cubicBezTo>
                  <a:cubicBezTo>
                    <a:pt x="0" y="1312"/>
                    <a:pt x="194" y="1636"/>
                    <a:pt x="522" y="1733"/>
                  </a:cubicBezTo>
                  <a:cubicBezTo>
                    <a:pt x="581" y="1751"/>
                    <a:pt x="640" y="1760"/>
                    <a:pt x="699" y="1760"/>
                  </a:cubicBezTo>
                  <a:cubicBezTo>
                    <a:pt x="953" y="1760"/>
                    <a:pt x="1196" y="1597"/>
                    <a:pt x="1271" y="1331"/>
                  </a:cubicBezTo>
                  <a:cubicBezTo>
                    <a:pt x="1368" y="1021"/>
                    <a:pt x="1021" y="0"/>
                    <a:pt x="1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0"/>
            <p:cNvSpPr/>
            <p:nvPr/>
          </p:nvSpPr>
          <p:spPr>
            <a:xfrm>
              <a:off x="7514625" y="2352500"/>
              <a:ext cx="89550" cy="59000"/>
            </a:xfrm>
            <a:custGeom>
              <a:avLst/>
              <a:gdLst/>
              <a:ahLst/>
              <a:cxnLst/>
              <a:rect l="l" t="t" r="r" b="b"/>
              <a:pathLst>
                <a:path w="3582" h="2360" extrusionOk="0">
                  <a:moveTo>
                    <a:pt x="1203" y="1"/>
                  </a:moveTo>
                  <a:cubicBezTo>
                    <a:pt x="1135" y="1"/>
                    <a:pt x="1074" y="6"/>
                    <a:pt x="1022" y="17"/>
                  </a:cubicBezTo>
                  <a:cubicBezTo>
                    <a:pt x="389" y="169"/>
                    <a:pt x="0" y="807"/>
                    <a:pt x="158" y="1440"/>
                  </a:cubicBezTo>
                  <a:cubicBezTo>
                    <a:pt x="288" y="1986"/>
                    <a:pt x="771" y="2360"/>
                    <a:pt x="1308" y="2360"/>
                  </a:cubicBezTo>
                  <a:cubicBezTo>
                    <a:pt x="1398" y="2360"/>
                    <a:pt x="1489" y="2349"/>
                    <a:pt x="1581" y="2327"/>
                  </a:cubicBezTo>
                  <a:cubicBezTo>
                    <a:pt x="2214" y="2170"/>
                    <a:pt x="3581" y="631"/>
                    <a:pt x="3581" y="631"/>
                  </a:cubicBezTo>
                  <a:cubicBezTo>
                    <a:pt x="3581" y="631"/>
                    <a:pt x="1962" y="1"/>
                    <a:pt x="1203"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8" name="Google Shape;2538;p50"/>
          <p:cNvSpPr txBox="1">
            <a:spLocks noGrp="1"/>
          </p:cNvSpPr>
          <p:nvPr>
            <p:ph type="title"/>
          </p:nvPr>
        </p:nvSpPr>
        <p:spPr>
          <a:xfrm>
            <a:off x="622357" y="1906531"/>
            <a:ext cx="4726617" cy="920287"/>
          </a:xfrm>
          <a:prstGeom prst="rect">
            <a:avLst/>
          </a:prstGeom>
        </p:spPr>
        <p:txBody>
          <a:bodyPr spcFirstLastPara="1" wrap="square" lIns="91425" tIns="91425" rIns="91425" bIns="91425" anchor="t" anchorCtr="0">
            <a:noAutofit/>
          </a:bodyPr>
          <a:lstStyle/>
          <a:p>
            <a:pPr lvl="0" algn="ctr"/>
            <a:r>
              <a:rPr lang="en" sz="2400" dirty="0" smtClean="0">
                <a:solidFill>
                  <a:schemeClr val="dk1"/>
                </a:solidFill>
              </a:rPr>
              <a:t>Prendiamo il volo con l’arte di </a:t>
            </a:r>
            <a:br>
              <a:rPr lang="en" sz="2400" dirty="0" smtClean="0">
                <a:solidFill>
                  <a:schemeClr val="dk1"/>
                </a:solidFill>
              </a:rPr>
            </a:br>
            <a:r>
              <a:rPr lang="it-IT" sz="2400" dirty="0" smtClean="0">
                <a:solidFill>
                  <a:schemeClr val="accent3"/>
                </a:solidFill>
              </a:rPr>
              <a:t>Louise </a:t>
            </a:r>
            <a:r>
              <a:rPr lang="it-IT" sz="2400" dirty="0" err="1">
                <a:solidFill>
                  <a:schemeClr val="accent3"/>
                </a:solidFill>
              </a:rPr>
              <a:t>McNaught</a:t>
            </a:r>
            <a:endParaRPr sz="2400" dirty="0">
              <a:solidFill>
                <a:schemeClr val="accent3"/>
              </a:solidFill>
            </a:endParaRPr>
          </a:p>
        </p:txBody>
      </p:sp>
      <p:sp>
        <p:nvSpPr>
          <p:cNvPr id="2539" name="Google Shape;2539;p50"/>
          <p:cNvSpPr txBox="1">
            <a:spLocks noGrp="1"/>
          </p:cNvSpPr>
          <p:nvPr>
            <p:ph type="subTitle" idx="1"/>
          </p:nvPr>
        </p:nvSpPr>
        <p:spPr>
          <a:xfrm>
            <a:off x="1267933" y="163410"/>
            <a:ext cx="5372325" cy="1930800"/>
          </a:xfrm>
          <a:prstGeom prst="rect">
            <a:avLst/>
          </a:prstGeom>
        </p:spPr>
        <p:txBody>
          <a:bodyPr spcFirstLastPara="1" wrap="square" lIns="91425" tIns="91425" rIns="91425" bIns="91425" anchor="t" anchorCtr="0">
            <a:noAutofit/>
          </a:bodyPr>
          <a:lstStyle/>
          <a:p>
            <a:pPr marL="0" lvl="0" indent="0"/>
            <a:r>
              <a:rPr lang="it-IT" sz="2000" dirty="0"/>
              <a:t>Ma c'è qualcosa che possiamo fare. Oggi, attraverso </a:t>
            </a:r>
            <a:r>
              <a:rPr lang="it-IT" sz="2000" b="1" dirty="0"/>
              <a:t>l'arte</a:t>
            </a:r>
            <a:r>
              <a:rPr lang="it-IT" sz="2000" dirty="0"/>
              <a:t>, vogliamo dare voce alle api. Per far capire a tutti che il loro ronzio non è fastidioso. È un canto di salvezza per il mondo.</a:t>
            </a:r>
            <a:endParaRPr sz="2000" dirty="0"/>
          </a:p>
        </p:txBody>
      </p:sp>
      <p:grpSp>
        <p:nvGrpSpPr>
          <p:cNvPr id="2540" name="Google Shape;2540;p50"/>
          <p:cNvGrpSpPr/>
          <p:nvPr/>
        </p:nvGrpSpPr>
        <p:grpSpPr>
          <a:xfrm>
            <a:off x="6496951" y="2184516"/>
            <a:ext cx="326527" cy="344784"/>
            <a:chOff x="3320672" y="4294115"/>
            <a:chExt cx="69595" cy="73493"/>
          </a:xfrm>
        </p:grpSpPr>
        <p:sp>
          <p:nvSpPr>
            <p:cNvPr id="2541" name="Google Shape;2541;p50"/>
            <p:cNvSpPr/>
            <p:nvPr/>
          </p:nvSpPr>
          <p:spPr>
            <a:xfrm>
              <a:off x="3320672" y="4297984"/>
              <a:ext cx="69595" cy="69623"/>
            </a:xfrm>
            <a:custGeom>
              <a:avLst/>
              <a:gdLst/>
              <a:ahLst/>
              <a:cxnLst/>
              <a:rect l="l" t="t" r="r" b="b"/>
              <a:pathLst>
                <a:path w="2482" h="2483" extrusionOk="0">
                  <a:moveTo>
                    <a:pt x="329" y="1"/>
                  </a:moveTo>
                  <a:lnTo>
                    <a:pt x="38" y="500"/>
                  </a:lnTo>
                  <a:cubicBezTo>
                    <a:pt x="19" y="537"/>
                    <a:pt x="1" y="597"/>
                    <a:pt x="1" y="634"/>
                  </a:cubicBezTo>
                  <a:lnTo>
                    <a:pt x="116" y="2385"/>
                  </a:lnTo>
                  <a:lnTo>
                    <a:pt x="116" y="2482"/>
                  </a:lnTo>
                  <a:lnTo>
                    <a:pt x="2366" y="2482"/>
                  </a:lnTo>
                  <a:lnTo>
                    <a:pt x="2408" y="1965"/>
                  </a:lnTo>
                  <a:lnTo>
                    <a:pt x="2482" y="634"/>
                  </a:lnTo>
                  <a:cubicBezTo>
                    <a:pt x="2482" y="597"/>
                    <a:pt x="2482" y="537"/>
                    <a:pt x="2445" y="500"/>
                  </a:cubicBezTo>
                  <a:lnTo>
                    <a:pt x="2177"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0"/>
            <p:cNvSpPr/>
            <p:nvPr/>
          </p:nvSpPr>
          <p:spPr>
            <a:xfrm>
              <a:off x="3322747" y="4300059"/>
              <a:ext cx="65445" cy="65333"/>
            </a:xfrm>
            <a:custGeom>
              <a:avLst/>
              <a:gdLst/>
              <a:ahLst/>
              <a:cxnLst/>
              <a:rect l="l" t="t" r="r" b="b"/>
              <a:pathLst>
                <a:path w="2334" h="2330" extrusionOk="0">
                  <a:moveTo>
                    <a:pt x="292" y="1"/>
                  </a:moveTo>
                  <a:lnTo>
                    <a:pt x="24" y="463"/>
                  </a:lnTo>
                  <a:cubicBezTo>
                    <a:pt x="24" y="504"/>
                    <a:pt x="1" y="523"/>
                    <a:pt x="1" y="560"/>
                  </a:cubicBezTo>
                  <a:lnTo>
                    <a:pt x="116" y="2329"/>
                  </a:lnTo>
                  <a:lnTo>
                    <a:pt x="2237" y="2329"/>
                  </a:lnTo>
                  <a:lnTo>
                    <a:pt x="2334" y="560"/>
                  </a:lnTo>
                  <a:cubicBezTo>
                    <a:pt x="2334" y="523"/>
                    <a:pt x="2334" y="504"/>
                    <a:pt x="2311" y="463"/>
                  </a:cubicBezTo>
                  <a:lnTo>
                    <a:pt x="204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0"/>
            <p:cNvSpPr/>
            <p:nvPr/>
          </p:nvSpPr>
          <p:spPr>
            <a:xfrm>
              <a:off x="3328187" y="4294115"/>
              <a:ext cx="54566" cy="3898"/>
            </a:xfrm>
            <a:custGeom>
              <a:avLst/>
              <a:gdLst/>
              <a:ahLst/>
              <a:cxnLst/>
              <a:rect l="l" t="t" r="r" b="b"/>
              <a:pathLst>
                <a:path w="1946" h="139" extrusionOk="0">
                  <a:moveTo>
                    <a:pt x="19" y="0"/>
                  </a:moveTo>
                  <a:lnTo>
                    <a:pt x="1" y="23"/>
                  </a:lnTo>
                  <a:lnTo>
                    <a:pt x="1" y="42"/>
                  </a:lnTo>
                  <a:lnTo>
                    <a:pt x="1" y="97"/>
                  </a:lnTo>
                  <a:cubicBezTo>
                    <a:pt x="1" y="116"/>
                    <a:pt x="1" y="116"/>
                    <a:pt x="19" y="139"/>
                  </a:cubicBezTo>
                  <a:lnTo>
                    <a:pt x="1927" y="139"/>
                  </a:lnTo>
                  <a:cubicBezTo>
                    <a:pt x="1946" y="139"/>
                    <a:pt x="1946" y="116"/>
                    <a:pt x="1946" y="97"/>
                  </a:cubicBezTo>
                  <a:lnTo>
                    <a:pt x="1946" y="42"/>
                  </a:lnTo>
                  <a:cubicBezTo>
                    <a:pt x="1946" y="23"/>
                    <a:pt x="1946" y="0"/>
                    <a:pt x="192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0"/>
            <p:cNvSpPr/>
            <p:nvPr/>
          </p:nvSpPr>
          <p:spPr>
            <a:xfrm>
              <a:off x="3328720" y="4294115"/>
              <a:ext cx="54033" cy="3898"/>
            </a:xfrm>
            <a:custGeom>
              <a:avLst/>
              <a:gdLst/>
              <a:ahLst/>
              <a:cxnLst/>
              <a:rect l="l" t="t" r="r" b="b"/>
              <a:pathLst>
                <a:path w="1927" h="139" extrusionOk="0">
                  <a:moveTo>
                    <a:pt x="1774" y="0"/>
                  </a:moveTo>
                  <a:lnTo>
                    <a:pt x="1774" y="97"/>
                  </a:lnTo>
                  <a:cubicBezTo>
                    <a:pt x="1774" y="97"/>
                    <a:pt x="176" y="116"/>
                    <a:pt x="0" y="139"/>
                  </a:cubicBezTo>
                  <a:lnTo>
                    <a:pt x="1908" y="139"/>
                  </a:lnTo>
                  <a:cubicBezTo>
                    <a:pt x="1927" y="139"/>
                    <a:pt x="1927" y="116"/>
                    <a:pt x="1927" y="97"/>
                  </a:cubicBezTo>
                  <a:lnTo>
                    <a:pt x="1927" y="42"/>
                  </a:lnTo>
                  <a:cubicBezTo>
                    <a:pt x="1927" y="23"/>
                    <a:pt x="1927" y="0"/>
                    <a:pt x="1908"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0"/>
            <p:cNvSpPr/>
            <p:nvPr/>
          </p:nvSpPr>
          <p:spPr>
            <a:xfrm>
              <a:off x="3328187" y="4294115"/>
              <a:ext cx="54566" cy="1178"/>
            </a:xfrm>
            <a:custGeom>
              <a:avLst/>
              <a:gdLst/>
              <a:ahLst/>
              <a:cxnLst/>
              <a:rect l="l" t="t" r="r" b="b"/>
              <a:pathLst>
                <a:path w="1946" h="42" extrusionOk="0">
                  <a:moveTo>
                    <a:pt x="19" y="0"/>
                  </a:moveTo>
                  <a:lnTo>
                    <a:pt x="1" y="23"/>
                  </a:lnTo>
                  <a:lnTo>
                    <a:pt x="1946" y="42"/>
                  </a:lnTo>
                  <a:cubicBezTo>
                    <a:pt x="1946" y="23"/>
                    <a:pt x="1946" y="0"/>
                    <a:pt x="1927"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0"/>
            <p:cNvSpPr/>
            <p:nvPr/>
          </p:nvSpPr>
          <p:spPr>
            <a:xfrm>
              <a:off x="3340637" y="4321173"/>
              <a:ext cx="30732" cy="18310"/>
            </a:xfrm>
            <a:custGeom>
              <a:avLst/>
              <a:gdLst/>
              <a:ahLst/>
              <a:cxnLst/>
              <a:rect l="l" t="t" r="r" b="b"/>
              <a:pathLst>
                <a:path w="1096" h="653" extrusionOk="0">
                  <a:moveTo>
                    <a:pt x="56" y="1"/>
                  </a:moveTo>
                  <a:lnTo>
                    <a:pt x="0" y="518"/>
                  </a:lnTo>
                  <a:lnTo>
                    <a:pt x="1040" y="652"/>
                  </a:lnTo>
                  <a:lnTo>
                    <a:pt x="1095" y="269"/>
                  </a:lnTo>
                  <a:lnTo>
                    <a:pt x="56"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0"/>
            <p:cNvSpPr/>
            <p:nvPr/>
          </p:nvSpPr>
          <p:spPr>
            <a:xfrm>
              <a:off x="3323925" y="4364860"/>
              <a:ext cx="63118" cy="2748"/>
            </a:xfrm>
            <a:custGeom>
              <a:avLst/>
              <a:gdLst/>
              <a:ahLst/>
              <a:cxnLst/>
              <a:rect l="l" t="t" r="r" b="b"/>
              <a:pathLst>
                <a:path w="2251" h="98" extrusionOk="0">
                  <a:moveTo>
                    <a:pt x="0" y="0"/>
                  </a:moveTo>
                  <a:lnTo>
                    <a:pt x="0" y="0"/>
                  </a:lnTo>
                  <a:lnTo>
                    <a:pt x="0" y="97"/>
                  </a:lnTo>
                  <a:lnTo>
                    <a:pt x="1691" y="97"/>
                  </a:lnTo>
                  <a:lnTo>
                    <a:pt x="2250" y="97"/>
                  </a:lnTo>
                  <a:lnTo>
                    <a:pt x="2250" y="97"/>
                  </a:lnTo>
                  <a:lnTo>
                    <a:pt x="1691" y="97"/>
                  </a:lnTo>
                  <a:lnTo>
                    <a:pt x="0" y="97"/>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0"/>
            <p:cNvSpPr/>
            <p:nvPr/>
          </p:nvSpPr>
          <p:spPr>
            <a:xfrm>
              <a:off x="3381688" y="4297984"/>
              <a:ext cx="8076" cy="14553"/>
            </a:xfrm>
            <a:custGeom>
              <a:avLst/>
              <a:gdLst/>
              <a:ahLst/>
              <a:cxnLst/>
              <a:rect l="l" t="t" r="r" b="b"/>
              <a:pathLst>
                <a:path w="288" h="519" extrusionOk="0">
                  <a:moveTo>
                    <a:pt x="1" y="1"/>
                  </a:moveTo>
                  <a:lnTo>
                    <a:pt x="269" y="500"/>
                  </a:lnTo>
                  <a:lnTo>
                    <a:pt x="287" y="518"/>
                  </a:lnTo>
                  <a:lnTo>
                    <a:pt x="269" y="50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0"/>
            <p:cNvSpPr/>
            <p:nvPr/>
          </p:nvSpPr>
          <p:spPr>
            <a:xfrm>
              <a:off x="3390240" y="4315229"/>
              <a:ext cx="28" cy="28"/>
            </a:xfrm>
            <a:custGeom>
              <a:avLst/>
              <a:gdLst/>
              <a:ahLst/>
              <a:cxnLst/>
              <a:rect l="l" t="t" r="r" b="b"/>
              <a:pathLst>
                <a:path w="1" h="1" extrusionOk="0">
                  <a:moveTo>
                    <a:pt x="1" y="0"/>
                  </a:moveTo>
                  <a:lnTo>
                    <a:pt x="1" y="0"/>
                  </a:lnTo>
                  <a:lnTo>
                    <a:pt x="1"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0" name="Google Shape;2550;p50"/>
          <p:cNvGrpSpPr/>
          <p:nvPr/>
        </p:nvGrpSpPr>
        <p:grpSpPr>
          <a:xfrm>
            <a:off x="6285339" y="1726724"/>
            <a:ext cx="326526" cy="346248"/>
            <a:chOff x="3327682" y="4215855"/>
            <a:chExt cx="56108" cy="59501"/>
          </a:xfrm>
        </p:grpSpPr>
        <p:sp>
          <p:nvSpPr>
            <p:cNvPr id="2551" name="Google Shape;2551;p50"/>
            <p:cNvSpPr/>
            <p:nvPr/>
          </p:nvSpPr>
          <p:spPr>
            <a:xfrm>
              <a:off x="3327682" y="4219080"/>
              <a:ext cx="56108" cy="56276"/>
            </a:xfrm>
            <a:custGeom>
              <a:avLst/>
              <a:gdLst/>
              <a:ahLst/>
              <a:cxnLst/>
              <a:rect l="l" t="t" r="r" b="b"/>
              <a:pathLst>
                <a:path w="2001" h="2007" extrusionOk="0">
                  <a:moveTo>
                    <a:pt x="250" y="1"/>
                  </a:moveTo>
                  <a:lnTo>
                    <a:pt x="19" y="407"/>
                  </a:lnTo>
                  <a:cubicBezTo>
                    <a:pt x="0" y="444"/>
                    <a:pt x="0" y="481"/>
                    <a:pt x="0" y="505"/>
                  </a:cubicBezTo>
                  <a:lnTo>
                    <a:pt x="79" y="1928"/>
                  </a:lnTo>
                  <a:lnTo>
                    <a:pt x="79" y="2006"/>
                  </a:lnTo>
                  <a:lnTo>
                    <a:pt x="1904" y="2006"/>
                  </a:lnTo>
                  <a:lnTo>
                    <a:pt x="1927" y="1581"/>
                  </a:lnTo>
                  <a:lnTo>
                    <a:pt x="1982" y="505"/>
                  </a:lnTo>
                  <a:cubicBezTo>
                    <a:pt x="2001" y="481"/>
                    <a:pt x="1982" y="444"/>
                    <a:pt x="1964" y="407"/>
                  </a:cubicBezTo>
                  <a:lnTo>
                    <a:pt x="1733"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0"/>
            <p:cNvSpPr/>
            <p:nvPr/>
          </p:nvSpPr>
          <p:spPr>
            <a:xfrm>
              <a:off x="3329225" y="4220257"/>
              <a:ext cx="53024" cy="53416"/>
            </a:xfrm>
            <a:custGeom>
              <a:avLst/>
              <a:gdLst/>
              <a:ahLst/>
              <a:cxnLst/>
              <a:rect l="l" t="t" r="r" b="b"/>
              <a:pathLst>
                <a:path w="1891" h="1905" extrusionOk="0">
                  <a:moveTo>
                    <a:pt x="213" y="0"/>
                  </a:moveTo>
                  <a:lnTo>
                    <a:pt x="195" y="56"/>
                  </a:lnTo>
                  <a:lnTo>
                    <a:pt x="195" y="74"/>
                  </a:lnTo>
                  <a:lnTo>
                    <a:pt x="176" y="74"/>
                  </a:lnTo>
                  <a:lnTo>
                    <a:pt x="176" y="93"/>
                  </a:lnTo>
                  <a:lnTo>
                    <a:pt x="42" y="347"/>
                  </a:lnTo>
                  <a:lnTo>
                    <a:pt x="24" y="347"/>
                  </a:lnTo>
                  <a:lnTo>
                    <a:pt x="24" y="365"/>
                  </a:lnTo>
                  <a:lnTo>
                    <a:pt x="1" y="384"/>
                  </a:lnTo>
                  <a:lnTo>
                    <a:pt x="1" y="463"/>
                  </a:lnTo>
                  <a:lnTo>
                    <a:pt x="1" y="670"/>
                  </a:lnTo>
                  <a:lnTo>
                    <a:pt x="1" y="694"/>
                  </a:lnTo>
                  <a:lnTo>
                    <a:pt x="24" y="864"/>
                  </a:lnTo>
                  <a:lnTo>
                    <a:pt x="24" y="883"/>
                  </a:lnTo>
                  <a:lnTo>
                    <a:pt x="42" y="1211"/>
                  </a:lnTo>
                  <a:lnTo>
                    <a:pt x="42" y="1230"/>
                  </a:lnTo>
                  <a:lnTo>
                    <a:pt x="42" y="1424"/>
                  </a:lnTo>
                  <a:lnTo>
                    <a:pt x="61" y="1442"/>
                  </a:lnTo>
                  <a:lnTo>
                    <a:pt x="61" y="1733"/>
                  </a:lnTo>
                  <a:lnTo>
                    <a:pt x="61" y="1752"/>
                  </a:lnTo>
                  <a:lnTo>
                    <a:pt x="79" y="1904"/>
                  </a:lnTo>
                  <a:lnTo>
                    <a:pt x="1812" y="1904"/>
                  </a:lnTo>
                  <a:lnTo>
                    <a:pt x="1812" y="1752"/>
                  </a:lnTo>
                  <a:lnTo>
                    <a:pt x="1812" y="1733"/>
                  </a:lnTo>
                  <a:lnTo>
                    <a:pt x="1830" y="1442"/>
                  </a:lnTo>
                  <a:lnTo>
                    <a:pt x="1830" y="1424"/>
                  </a:lnTo>
                  <a:lnTo>
                    <a:pt x="1849" y="1230"/>
                  </a:lnTo>
                  <a:lnTo>
                    <a:pt x="1849" y="1211"/>
                  </a:lnTo>
                  <a:lnTo>
                    <a:pt x="1872" y="883"/>
                  </a:lnTo>
                  <a:lnTo>
                    <a:pt x="1872" y="864"/>
                  </a:lnTo>
                  <a:lnTo>
                    <a:pt x="1872" y="786"/>
                  </a:lnTo>
                  <a:lnTo>
                    <a:pt x="1872" y="712"/>
                  </a:lnTo>
                  <a:lnTo>
                    <a:pt x="1872" y="694"/>
                  </a:lnTo>
                  <a:lnTo>
                    <a:pt x="1872" y="670"/>
                  </a:lnTo>
                  <a:lnTo>
                    <a:pt x="1890" y="463"/>
                  </a:lnTo>
                  <a:cubicBezTo>
                    <a:pt x="1890" y="439"/>
                    <a:pt x="1890" y="402"/>
                    <a:pt x="1872" y="384"/>
                  </a:cubicBezTo>
                  <a:lnTo>
                    <a:pt x="1849" y="365"/>
                  </a:lnTo>
                  <a:lnTo>
                    <a:pt x="1849" y="347"/>
                  </a:lnTo>
                  <a:lnTo>
                    <a:pt x="1696" y="93"/>
                  </a:lnTo>
                  <a:lnTo>
                    <a:pt x="1696" y="74"/>
                  </a:lnTo>
                  <a:lnTo>
                    <a:pt x="1659"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0"/>
            <p:cNvSpPr/>
            <p:nvPr/>
          </p:nvSpPr>
          <p:spPr>
            <a:xfrm>
              <a:off x="3334664" y="4220257"/>
              <a:ext cx="8188" cy="4290"/>
            </a:xfrm>
            <a:custGeom>
              <a:avLst/>
              <a:gdLst/>
              <a:ahLst/>
              <a:cxnLst/>
              <a:rect l="l" t="t" r="r" b="b"/>
              <a:pathLst>
                <a:path w="292" h="153" extrusionOk="0">
                  <a:moveTo>
                    <a:pt x="19" y="0"/>
                  </a:moveTo>
                  <a:lnTo>
                    <a:pt x="1" y="56"/>
                  </a:lnTo>
                  <a:lnTo>
                    <a:pt x="1" y="74"/>
                  </a:lnTo>
                  <a:lnTo>
                    <a:pt x="135" y="153"/>
                  </a:lnTo>
                  <a:lnTo>
                    <a:pt x="292" y="74"/>
                  </a:lnTo>
                  <a:lnTo>
                    <a:pt x="292"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0"/>
            <p:cNvSpPr/>
            <p:nvPr/>
          </p:nvSpPr>
          <p:spPr>
            <a:xfrm>
              <a:off x="3343357" y="4220257"/>
              <a:ext cx="8047" cy="4290"/>
            </a:xfrm>
            <a:custGeom>
              <a:avLst/>
              <a:gdLst/>
              <a:ahLst/>
              <a:cxnLst/>
              <a:rect l="l" t="t" r="r" b="b"/>
              <a:pathLst>
                <a:path w="287" h="153" extrusionOk="0">
                  <a:moveTo>
                    <a:pt x="0" y="0"/>
                  </a:moveTo>
                  <a:lnTo>
                    <a:pt x="0" y="74"/>
                  </a:lnTo>
                  <a:lnTo>
                    <a:pt x="134" y="153"/>
                  </a:lnTo>
                  <a:lnTo>
                    <a:pt x="287" y="74"/>
                  </a:lnTo>
                  <a:lnTo>
                    <a:pt x="287"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0"/>
            <p:cNvSpPr/>
            <p:nvPr/>
          </p:nvSpPr>
          <p:spPr>
            <a:xfrm>
              <a:off x="3351376" y="4220257"/>
              <a:ext cx="8720" cy="4290"/>
            </a:xfrm>
            <a:custGeom>
              <a:avLst/>
              <a:gdLst/>
              <a:ahLst/>
              <a:cxnLst/>
              <a:rect l="l" t="t" r="r" b="b"/>
              <a:pathLst>
                <a:path w="311" h="153" extrusionOk="0">
                  <a:moveTo>
                    <a:pt x="1" y="0"/>
                  </a:moveTo>
                  <a:lnTo>
                    <a:pt x="1" y="74"/>
                  </a:lnTo>
                  <a:lnTo>
                    <a:pt x="158" y="153"/>
                  </a:lnTo>
                  <a:lnTo>
                    <a:pt x="310" y="74"/>
                  </a:lnTo>
                  <a:lnTo>
                    <a:pt x="310"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0"/>
            <p:cNvSpPr/>
            <p:nvPr/>
          </p:nvSpPr>
          <p:spPr>
            <a:xfrm>
              <a:off x="3360069" y="4220257"/>
              <a:ext cx="8047" cy="4290"/>
            </a:xfrm>
            <a:custGeom>
              <a:avLst/>
              <a:gdLst/>
              <a:ahLst/>
              <a:cxnLst/>
              <a:rect l="l" t="t" r="r" b="b"/>
              <a:pathLst>
                <a:path w="287" h="153" extrusionOk="0">
                  <a:moveTo>
                    <a:pt x="0" y="0"/>
                  </a:moveTo>
                  <a:lnTo>
                    <a:pt x="0" y="74"/>
                  </a:lnTo>
                  <a:lnTo>
                    <a:pt x="153" y="153"/>
                  </a:lnTo>
                  <a:lnTo>
                    <a:pt x="287" y="74"/>
                  </a:lnTo>
                  <a:lnTo>
                    <a:pt x="287"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0"/>
            <p:cNvSpPr/>
            <p:nvPr/>
          </p:nvSpPr>
          <p:spPr>
            <a:xfrm>
              <a:off x="3368733" y="4220257"/>
              <a:ext cx="8076" cy="4290"/>
            </a:xfrm>
            <a:custGeom>
              <a:avLst/>
              <a:gdLst/>
              <a:ahLst/>
              <a:cxnLst/>
              <a:rect l="l" t="t" r="r" b="b"/>
              <a:pathLst>
                <a:path w="288" h="153" extrusionOk="0">
                  <a:moveTo>
                    <a:pt x="1" y="0"/>
                  </a:moveTo>
                  <a:lnTo>
                    <a:pt x="1" y="74"/>
                  </a:lnTo>
                  <a:lnTo>
                    <a:pt x="153" y="153"/>
                  </a:lnTo>
                  <a:lnTo>
                    <a:pt x="287" y="74"/>
                  </a:lnTo>
                  <a:lnTo>
                    <a:pt x="250"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0"/>
            <p:cNvSpPr/>
            <p:nvPr/>
          </p:nvSpPr>
          <p:spPr>
            <a:xfrm>
              <a:off x="3330402" y="4222837"/>
              <a:ext cx="8047" cy="9225"/>
            </a:xfrm>
            <a:custGeom>
              <a:avLst/>
              <a:gdLst/>
              <a:ahLst/>
              <a:cxnLst/>
              <a:rect l="l" t="t" r="r" b="b"/>
              <a:pathLst>
                <a:path w="287" h="329" extrusionOk="0">
                  <a:moveTo>
                    <a:pt x="134" y="1"/>
                  </a:moveTo>
                  <a:lnTo>
                    <a:pt x="0" y="255"/>
                  </a:lnTo>
                  <a:lnTo>
                    <a:pt x="134" y="329"/>
                  </a:lnTo>
                  <a:lnTo>
                    <a:pt x="287" y="255"/>
                  </a:lnTo>
                  <a:lnTo>
                    <a:pt x="287" y="79"/>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0"/>
            <p:cNvSpPr/>
            <p:nvPr/>
          </p:nvSpPr>
          <p:spPr>
            <a:xfrm>
              <a:off x="3338955" y="4222837"/>
              <a:ext cx="8188" cy="9225"/>
            </a:xfrm>
            <a:custGeom>
              <a:avLst/>
              <a:gdLst/>
              <a:ahLst/>
              <a:cxnLst/>
              <a:rect l="l" t="t" r="r" b="b"/>
              <a:pathLst>
                <a:path w="292" h="329" extrusionOk="0">
                  <a:moveTo>
                    <a:pt x="139" y="1"/>
                  </a:moveTo>
                  <a:lnTo>
                    <a:pt x="0" y="79"/>
                  </a:lnTo>
                  <a:lnTo>
                    <a:pt x="0" y="255"/>
                  </a:lnTo>
                  <a:lnTo>
                    <a:pt x="139" y="329"/>
                  </a:lnTo>
                  <a:lnTo>
                    <a:pt x="291" y="255"/>
                  </a:lnTo>
                  <a:lnTo>
                    <a:pt x="291" y="79"/>
                  </a:lnTo>
                  <a:lnTo>
                    <a:pt x="139"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0"/>
            <p:cNvSpPr/>
            <p:nvPr/>
          </p:nvSpPr>
          <p:spPr>
            <a:xfrm>
              <a:off x="3347114" y="4222837"/>
              <a:ext cx="8692" cy="9225"/>
            </a:xfrm>
            <a:custGeom>
              <a:avLst/>
              <a:gdLst/>
              <a:ahLst/>
              <a:cxnLst/>
              <a:rect l="l" t="t" r="r" b="b"/>
              <a:pathLst>
                <a:path w="310" h="329" extrusionOk="0">
                  <a:moveTo>
                    <a:pt x="153" y="1"/>
                  </a:moveTo>
                  <a:lnTo>
                    <a:pt x="0" y="79"/>
                  </a:lnTo>
                  <a:lnTo>
                    <a:pt x="0" y="255"/>
                  </a:lnTo>
                  <a:lnTo>
                    <a:pt x="153" y="329"/>
                  </a:lnTo>
                  <a:lnTo>
                    <a:pt x="310" y="255"/>
                  </a:lnTo>
                  <a:lnTo>
                    <a:pt x="310" y="79"/>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0"/>
            <p:cNvSpPr/>
            <p:nvPr/>
          </p:nvSpPr>
          <p:spPr>
            <a:xfrm>
              <a:off x="3355779" y="4222837"/>
              <a:ext cx="8076" cy="9225"/>
            </a:xfrm>
            <a:custGeom>
              <a:avLst/>
              <a:gdLst/>
              <a:ahLst/>
              <a:cxnLst/>
              <a:rect l="l" t="t" r="r" b="b"/>
              <a:pathLst>
                <a:path w="288" h="329" extrusionOk="0">
                  <a:moveTo>
                    <a:pt x="153" y="1"/>
                  </a:moveTo>
                  <a:lnTo>
                    <a:pt x="1" y="79"/>
                  </a:lnTo>
                  <a:lnTo>
                    <a:pt x="1" y="255"/>
                  </a:lnTo>
                  <a:lnTo>
                    <a:pt x="153" y="329"/>
                  </a:lnTo>
                  <a:lnTo>
                    <a:pt x="287" y="255"/>
                  </a:lnTo>
                  <a:lnTo>
                    <a:pt x="287" y="79"/>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0"/>
            <p:cNvSpPr/>
            <p:nvPr/>
          </p:nvSpPr>
          <p:spPr>
            <a:xfrm>
              <a:off x="3364331" y="4222837"/>
              <a:ext cx="8188" cy="9225"/>
            </a:xfrm>
            <a:custGeom>
              <a:avLst/>
              <a:gdLst/>
              <a:ahLst/>
              <a:cxnLst/>
              <a:rect l="l" t="t" r="r" b="b"/>
              <a:pathLst>
                <a:path w="292" h="329" extrusionOk="0">
                  <a:moveTo>
                    <a:pt x="158" y="1"/>
                  </a:moveTo>
                  <a:lnTo>
                    <a:pt x="1" y="79"/>
                  </a:lnTo>
                  <a:lnTo>
                    <a:pt x="1" y="255"/>
                  </a:lnTo>
                  <a:lnTo>
                    <a:pt x="158" y="329"/>
                  </a:lnTo>
                  <a:lnTo>
                    <a:pt x="292" y="255"/>
                  </a:lnTo>
                  <a:lnTo>
                    <a:pt x="292" y="79"/>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0"/>
            <p:cNvSpPr/>
            <p:nvPr/>
          </p:nvSpPr>
          <p:spPr>
            <a:xfrm>
              <a:off x="3373023" y="4222837"/>
              <a:ext cx="8047" cy="9225"/>
            </a:xfrm>
            <a:custGeom>
              <a:avLst/>
              <a:gdLst/>
              <a:ahLst/>
              <a:cxnLst/>
              <a:rect l="l" t="t" r="r" b="b"/>
              <a:pathLst>
                <a:path w="287" h="329" extrusionOk="0">
                  <a:moveTo>
                    <a:pt x="134" y="1"/>
                  </a:moveTo>
                  <a:lnTo>
                    <a:pt x="0" y="79"/>
                  </a:lnTo>
                  <a:lnTo>
                    <a:pt x="0" y="255"/>
                  </a:lnTo>
                  <a:lnTo>
                    <a:pt x="153" y="329"/>
                  </a:lnTo>
                  <a:lnTo>
                    <a:pt x="287" y="255"/>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0"/>
            <p:cNvSpPr/>
            <p:nvPr/>
          </p:nvSpPr>
          <p:spPr>
            <a:xfrm>
              <a:off x="3329225" y="4230492"/>
              <a:ext cx="4963" cy="9225"/>
            </a:xfrm>
            <a:custGeom>
              <a:avLst/>
              <a:gdLst/>
              <a:ahLst/>
              <a:cxnLst/>
              <a:rect l="l" t="t" r="r" b="b"/>
              <a:pathLst>
                <a:path w="177" h="329" extrusionOk="0">
                  <a:moveTo>
                    <a:pt x="24" y="0"/>
                  </a:moveTo>
                  <a:lnTo>
                    <a:pt x="1" y="19"/>
                  </a:lnTo>
                  <a:lnTo>
                    <a:pt x="1" y="98"/>
                  </a:lnTo>
                  <a:lnTo>
                    <a:pt x="1" y="305"/>
                  </a:lnTo>
                  <a:lnTo>
                    <a:pt x="24" y="329"/>
                  </a:lnTo>
                  <a:lnTo>
                    <a:pt x="176" y="232"/>
                  </a:lnTo>
                  <a:lnTo>
                    <a:pt x="176" y="74"/>
                  </a:lnTo>
                  <a:lnTo>
                    <a:pt x="24"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0"/>
            <p:cNvSpPr/>
            <p:nvPr/>
          </p:nvSpPr>
          <p:spPr>
            <a:xfrm>
              <a:off x="3334664" y="4229959"/>
              <a:ext cx="8188" cy="9758"/>
            </a:xfrm>
            <a:custGeom>
              <a:avLst/>
              <a:gdLst/>
              <a:ahLst/>
              <a:cxnLst/>
              <a:rect l="l" t="t" r="r" b="b"/>
              <a:pathLst>
                <a:path w="292" h="348" extrusionOk="0">
                  <a:moveTo>
                    <a:pt x="135" y="1"/>
                  </a:moveTo>
                  <a:lnTo>
                    <a:pt x="1" y="93"/>
                  </a:lnTo>
                  <a:lnTo>
                    <a:pt x="1" y="251"/>
                  </a:lnTo>
                  <a:lnTo>
                    <a:pt x="135" y="348"/>
                  </a:lnTo>
                  <a:lnTo>
                    <a:pt x="292" y="251"/>
                  </a:lnTo>
                  <a:lnTo>
                    <a:pt x="292" y="93"/>
                  </a:lnTo>
                  <a:lnTo>
                    <a:pt x="135"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0"/>
            <p:cNvSpPr/>
            <p:nvPr/>
          </p:nvSpPr>
          <p:spPr>
            <a:xfrm>
              <a:off x="3343357" y="4229959"/>
              <a:ext cx="8047" cy="9758"/>
            </a:xfrm>
            <a:custGeom>
              <a:avLst/>
              <a:gdLst/>
              <a:ahLst/>
              <a:cxnLst/>
              <a:rect l="l" t="t" r="r" b="b"/>
              <a:pathLst>
                <a:path w="287" h="348" extrusionOk="0">
                  <a:moveTo>
                    <a:pt x="134" y="1"/>
                  </a:moveTo>
                  <a:lnTo>
                    <a:pt x="0" y="93"/>
                  </a:lnTo>
                  <a:lnTo>
                    <a:pt x="0" y="251"/>
                  </a:lnTo>
                  <a:lnTo>
                    <a:pt x="134" y="348"/>
                  </a:lnTo>
                  <a:lnTo>
                    <a:pt x="287" y="251"/>
                  </a:lnTo>
                  <a:lnTo>
                    <a:pt x="287" y="93"/>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0"/>
            <p:cNvSpPr/>
            <p:nvPr/>
          </p:nvSpPr>
          <p:spPr>
            <a:xfrm>
              <a:off x="3351376" y="4229959"/>
              <a:ext cx="8188" cy="9758"/>
            </a:xfrm>
            <a:custGeom>
              <a:avLst/>
              <a:gdLst/>
              <a:ahLst/>
              <a:cxnLst/>
              <a:rect l="l" t="t" r="r" b="b"/>
              <a:pathLst>
                <a:path w="292" h="348" extrusionOk="0">
                  <a:moveTo>
                    <a:pt x="158" y="1"/>
                  </a:moveTo>
                  <a:lnTo>
                    <a:pt x="1" y="93"/>
                  </a:lnTo>
                  <a:lnTo>
                    <a:pt x="1" y="251"/>
                  </a:lnTo>
                  <a:lnTo>
                    <a:pt x="158" y="348"/>
                  </a:lnTo>
                  <a:lnTo>
                    <a:pt x="292" y="251"/>
                  </a:lnTo>
                  <a:lnTo>
                    <a:pt x="292" y="93"/>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0"/>
            <p:cNvSpPr/>
            <p:nvPr/>
          </p:nvSpPr>
          <p:spPr>
            <a:xfrm>
              <a:off x="3360069" y="4229959"/>
              <a:ext cx="8047" cy="9758"/>
            </a:xfrm>
            <a:custGeom>
              <a:avLst/>
              <a:gdLst/>
              <a:ahLst/>
              <a:cxnLst/>
              <a:rect l="l" t="t" r="r" b="b"/>
              <a:pathLst>
                <a:path w="287" h="348" extrusionOk="0">
                  <a:moveTo>
                    <a:pt x="153" y="1"/>
                  </a:moveTo>
                  <a:lnTo>
                    <a:pt x="0" y="93"/>
                  </a:lnTo>
                  <a:lnTo>
                    <a:pt x="0" y="251"/>
                  </a:lnTo>
                  <a:lnTo>
                    <a:pt x="153" y="348"/>
                  </a:lnTo>
                  <a:lnTo>
                    <a:pt x="287" y="251"/>
                  </a:lnTo>
                  <a:lnTo>
                    <a:pt x="287" y="93"/>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0"/>
            <p:cNvSpPr/>
            <p:nvPr/>
          </p:nvSpPr>
          <p:spPr>
            <a:xfrm>
              <a:off x="3368733" y="4229959"/>
              <a:ext cx="8076" cy="9758"/>
            </a:xfrm>
            <a:custGeom>
              <a:avLst/>
              <a:gdLst/>
              <a:ahLst/>
              <a:cxnLst/>
              <a:rect l="l" t="t" r="r" b="b"/>
              <a:pathLst>
                <a:path w="288" h="348" extrusionOk="0">
                  <a:moveTo>
                    <a:pt x="153" y="1"/>
                  </a:moveTo>
                  <a:lnTo>
                    <a:pt x="1" y="93"/>
                  </a:lnTo>
                  <a:lnTo>
                    <a:pt x="1" y="251"/>
                  </a:lnTo>
                  <a:lnTo>
                    <a:pt x="153" y="348"/>
                  </a:lnTo>
                  <a:lnTo>
                    <a:pt x="287" y="251"/>
                  </a:lnTo>
                  <a:lnTo>
                    <a:pt x="287" y="93"/>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0"/>
            <p:cNvSpPr/>
            <p:nvPr/>
          </p:nvSpPr>
          <p:spPr>
            <a:xfrm>
              <a:off x="3377285" y="4230492"/>
              <a:ext cx="4963" cy="9225"/>
            </a:xfrm>
            <a:custGeom>
              <a:avLst/>
              <a:gdLst/>
              <a:ahLst/>
              <a:cxnLst/>
              <a:rect l="l" t="t" r="r" b="b"/>
              <a:pathLst>
                <a:path w="177" h="329" extrusionOk="0">
                  <a:moveTo>
                    <a:pt x="135" y="0"/>
                  </a:moveTo>
                  <a:lnTo>
                    <a:pt x="1" y="74"/>
                  </a:lnTo>
                  <a:lnTo>
                    <a:pt x="1" y="232"/>
                  </a:lnTo>
                  <a:lnTo>
                    <a:pt x="158" y="329"/>
                  </a:lnTo>
                  <a:lnTo>
                    <a:pt x="158" y="305"/>
                  </a:lnTo>
                  <a:lnTo>
                    <a:pt x="176" y="98"/>
                  </a:lnTo>
                  <a:cubicBezTo>
                    <a:pt x="176" y="74"/>
                    <a:pt x="176" y="37"/>
                    <a:pt x="158" y="19"/>
                  </a:cubicBezTo>
                  <a:lnTo>
                    <a:pt x="135"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0"/>
            <p:cNvSpPr/>
            <p:nvPr/>
          </p:nvSpPr>
          <p:spPr>
            <a:xfrm>
              <a:off x="3329225" y="4239689"/>
              <a:ext cx="673" cy="4823"/>
            </a:xfrm>
            <a:custGeom>
              <a:avLst/>
              <a:gdLst/>
              <a:ahLst/>
              <a:cxnLst/>
              <a:rect l="l" t="t" r="r" b="b"/>
              <a:pathLst>
                <a:path w="24" h="172" extrusionOk="0">
                  <a:moveTo>
                    <a:pt x="1" y="1"/>
                  </a:moveTo>
                  <a:lnTo>
                    <a:pt x="24" y="171"/>
                  </a:lnTo>
                  <a:lnTo>
                    <a:pt x="24" y="19"/>
                  </a:lnTo>
                  <a:lnTo>
                    <a:pt x="1"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0"/>
            <p:cNvSpPr/>
            <p:nvPr/>
          </p:nvSpPr>
          <p:spPr>
            <a:xfrm>
              <a:off x="3330402" y="4237474"/>
              <a:ext cx="8047" cy="9758"/>
            </a:xfrm>
            <a:custGeom>
              <a:avLst/>
              <a:gdLst/>
              <a:ahLst/>
              <a:cxnLst/>
              <a:rect l="l" t="t" r="r" b="b"/>
              <a:pathLst>
                <a:path w="287" h="348" extrusionOk="0">
                  <a:moveTo>
                    <a:pt x="134" y="1"/>
                  </a:moveTo>
                  <a:lnTo>
                    <a:pt x="0" y="98"/>
                  </a:lnTo>
                  <a:lnTo>
                    <a:pt x="0" y="250"/>
                  </a:lnTo>
                  <a:lnTo>
                    <a:pt x="134" y="348"/>
                  </a:lnTo>
                  <a:lnTo>
                    <a:pt x="287" y="250"/>
                  </a:lnTo>
                  <a:lnTo>
                    <a:pt x="287" y="98"/>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0"/>
            <p:cNvSpPr/>
            <p:nvPr/>
          </p:nvSpPr>
          <p:spPr>
            <a:xfrm>
              <a:off x="3338955" y="4237474"/>
              <a:ext cx="8188" cy="9758"/>
            </a:xfrm>
            <a:custGeom>
              <a:avLst/>
              <a:gdLst/>
              <a:ahLst/>
              <a:cxnLst/>
              <a:rect l="l" t="t" r="r" b="b"/>
              <a:pathLst>
                <a:path w="292" h="348" extrusionOk="0">
                  <a:moveTo>
                    <a:pt x="139" y="1"/>
                  </a:moveTo>
                  <a:lnTo>
                    <a:pt x="0" y="98"/>
                  </a:lnTo>
                  <a:lnTo>
                    <a:pt x="0" y="250"/>
                  </a:lnTo>
                  <a:lnTo>
                    <a:pt x="139" y="348"/>
                  </a:lnTo>
                  <a:lnTo>
                    <a:pt x="291" y="250"/>
                  </a:lnTo>
                  <a:lnTo>
                    <a:pt x="291" y="98"/>
                  </a:lnTo>
                  <a:lnTo>
                    <a:pt x="139"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0"/>
            <p:cNvSpPr/>
            <p:nvPr/>
          </p:nvSpPr>
          <p:spPr>
            <a:xfrm>
              <a:off x="3347114" y="4237474"/>
              <a:ext cx="8047" cy="9758"/>
            </a:xfrm>
            <a:custGeom>
              <a:avLst/>
              <a:gdLst/>
              <a:ahLst/>
              <a:cxnLst/>
              <a:rect l="l" t="t" r="r" b="b"/>
              <a:pathLst>
                <a:path w="287" h="348" extrusionOk="0">
                  <a:moveTo>
                    <a:pt x="153" y="1"/>
                  </a:moveTo>
                  <a:lnTo>
                    <a:pt x="0" y="98"/>
                  </a:lnTo>
                  <a:lnTo>
                    <a:pt x="0"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0"/>
            <p:cNvSpPr/>
            <p:nvPr/>
          </p:nvSpPr>
          <p:spPr>
            <a:xfrm>
              <a:off x="3355779" y="4237474"/>
              <a:ext cx="8076" cy="9758"/>
            </a:xfrm>
            <a:custGeom>
              <a:avLst/>
              <a:gdLst/>
              <a:ahLst/>
              <a:cxnLst/>
              <a:rect l="l" t="t" r="r" b="b"/>
              <a:pathLst>
                <a:path w="288" h="348" extrusionOk="0">
                  <a:moveTo>
                    <a:pt x="153" y="1"/>
                  </a:moveTo>
                  <a:lnTo>
                    <a:pt x="1" y="98"/>
                  </a:lnTo>
                  <a:lnTo>
                    <a:pt x="1"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0"/>
            <p:cNvSpPr/>
            <p:nvPr/>
          </p:nvSpPr>
          <p:spPr>
            <a:xfrm>
              <a:off x="3364331" y="4237474"/>
              <a:ext cx="8188" cy="9758"/>
            </a:xfrm>
            <a:custGeom>
              <a:avLst/>
              <a:gdLst/>
              <a:ahLst/>
              <a:cxnLst/>
              <a:rect l="l" t="t" r="r" b="b"/>
              <a:pathLst>
                <a:path w="292" h="348" extrusionOk="0">
                  <a:moveTo>
                    <a:pt x="158" y="1"/>
                  </a:moveTo>
                  <a:lnTo>
                    <a:pt x="1" y="98"/>
                  </a:lnTo>
                  <a:lnTo>
                    <a:pt x="1" y="250"/>
                  </a:lnTo>
                  <a:lnTo>
                    <a:pt x="158" y="348"/>
                  </a:lnTo>
                  <a:lnTo>
                    <a:pt x="292" y="250"/>
                  </a:lnTo>
                  <a:lnTo>
                    <a:pt x="292" y="98"/>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0"/>
            <p:cNvSpPr/>
            <p:nvPr/>
          </p:nvSpPr>
          <p:spPr>
            <a:xfrm>
              <a:off x="3373023" y="4237474"/>
              <a:ext cx="8047" cy="9758"/>
            </a:xfrm>
            <a:custGeom>
              <a:avLst/>
              <a:gdLst/>
              <a:ahLst/>
              <a:cxnLst/>
              <a:rect l="l" t="t" r="r" b="b"/>
              <a:pathLst>
                <a:path w="287" h="348" extrusionOk="0">
                  <a:moveTo>
                    <a:pt x="153" y="1"/>
                  </a:moveTo>
                  <a:lnTo>
                    <a:pt x="0" y="98"/>
                  </a:lnTo>
                  <a:lnTo>
                    <a:pt x="0"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0"/>
            <p:cNvSpPr/>
            <p:nvPr/>
          </p:nvSpPr>
          <p:spPr>
            <a:xfrm>
              <a:off x="3381688" y="4240222"/>
              <a:ext cx="28" cy="2075"/>
            </a:xfrm>
            <a:custGeom>
              <a:avLst/>
              <a:gdLst/>
              <a:ahLst/>
              <a:cxnLst/>
              <a:rect l="l" t="t" r="r" b="b"/>
              <a:pathLst>
                <a:path w="1" h="74" extrusionOk="0">
                  <a:moveTo>
                    <a:pt x="1" y="74"/>
                  </a:moveTo>
                  <a:lnTo>
                    <a:pt x="1" y="0"/>
                  </a:lnTo>
                  <a:lnTo>
                    <a:pt x="1"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0"/>
            <p:cNvSpPr/>
            <p:nvPr/>
          </p:nvSpPr>
          <p:spPr>
            <a:xfrm>
              <a:off x="3329870" y="4244989"/>
              <a:ext cx="4318" cy="9253"/>
            </a:xfrm>
            <a:custGeom>
              <a:avLst/>
              <a:gdLst/>
              <a:ahLst/>
              <a:cxnLst/>
              <a:rect l="l" t="t" r="r" b="b"/>
              <a:pathLst>
                <a:path w="154" h="330" extrusionOk="0">
                  <a:moveTo>
                    <a:pt x="1" y="1"/>
                  </a:moveTo>
                  <a:lnTo>
                    <a:pt x="19" y="329"/>
                  </a:lnTo>
                  <a:lnTo>
                    <a:pt x="153" y="250"/>
                  </a:lnTo>
                  <a:lnTo>
                    <a:pt x="153" y="98"/>
                  </a:lnTo>
                  <a:lnTo>
                    <a:pt x="1"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0"/>
            <p:cNvSpPr/>
            <p:nvPr/>
          </p:nvSpPr>
          <p:spPr>
            <a:xfrm>
              <a:off x="3334664" y="4244989"/>
              <a:ext cx="8188" cy="9758"/>
            </a:xfrm>
            <a:custGeom>
              <a:avLst/>
              <a:gdLst/>
              <a:ahLst/>
              <a:cxnLst/>
              <a:rect l="l" t="t" r="r" b="b"/>
              <a:pathLst>
                <a:path w="292" h="348" extrusionOk="0">
                  <a:moveTo>
                    <a:pt x="135" y="1"/>
                  </a:moveTo>
                  <a:lnTo>
                    <a:pt x="1" y="98"/>
                  </a:lnTo>
                  <a:lnTo>
                    <a:pt x="1" y="250"/>
                  </a:lnTo>
                  <a:lnTo>
                    <a:pt x="135" y="348"/>
                  </a:lnTo>
                  <a:lnTo>
                    <a:pt x="292" y="250"/>
                  </a:lnTo>
                  <a:lnTo>
                    <a:pt x="292" y="98"/>
                  </a:lnTo>
                  <a:lnTo>
                    <a:pt x="135"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0"/>
            <p:cNvSpPr/>
            <p:nvPr/>
          </p:nvSpPr>
          <p:spPr>
            <a:xfrm>
              <a:off x="3342824" y="4244989"/>
              <a:ext cx="8076" cy="9758"/>
            </a:xfrm>
            <a:custGeom>
              <a:avLst/>
              <a:gdLst/>
              <a:ahLst/>
              <a:cxnLst/>
              <a:rect l="l" t="t" r="r" b="b"/>
              <a:pathLst>
                <a:path w="288" h="348" extrusionOk="0">
                  <a:moveTo>
                    <a:pt x="153" y="1"/>
                  </a:moveTo>
                  <a:lnTo>
                    <a:pt x="1" y="98"/>
                  </a:lnTo>
                  <a:lnTo>
                    <a:pt x="1"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0"/>
            <p:cNvSpPr/>
            <p:nvPr/>
          </p:nvSpPr>
          <p:spPr>
            <a:xfrm>
              <a:off x="3351376" y="4244989"/>
              <a:ext cx="8188" cy="9758"/>
            </a:xfrm>
            <a:custGeom>
              <a:avLst/>
              <a:gdLst/>
              <a:ahLst/>
              <a:cxnLst/>
              <a:rect l="l" t="t" r="r" b="b"/>
              <a:pathLst>
                <a:path w="292" h="348" extrusionOk="0">
                  <a:moveTo>
                    <a:pt x="158" y="1"/>
                  </a:moveTo>
                  <a:lnTo>
                    <a:pt x="1" y="98"/>
                  </a:lnTo>
                  <a:lnTo>
                    <a:pt x="1" y="250"/>
                  </a:lnTo>
                  <a:lnTo>
                    <a:pt x="158" y="348"/>
                  </a:lnTo>
                  <a:lnTo>
                    <a:pt x="292" y="250"/>
                  </a:lnTo>
                  <a:lnTo>
                    <a:pt x="292" y="98"/>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0"/>
            <p:cNvSpPr/>
            <p:nvPr/>
          </p:nvSpPr>
          <p:spPr>
            <a:xfrm>
              <a:off x="3360069" y="4244989"/>
              <a:ext cx="8047" cy="9758"/>
            </a:xfrm>
            <a:custGeom>
              <a:avLst/>
              <a:gdLst/>
              <a:ahLst/>
              <a:cxnLst/>
              <a:rect l="l" t="t" r="r" b="b"/>
              <a:pathLst>
                <a:path w="287" h="348" extrusionOk="0">
                  <a:moveTo>
                    <a:pt x="153" y="1"/>
                  </a:moveTo>
                  <a:lnTo>
                    <a:pt x="0" y="98"/>
                  </a:lnTo>
                  <a:lnTo>
                    <a:pt x="0"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0"/>
            <p:cNvSpPr/>
            <p:nvPr/>
          </p:nvSpPr>
          <p:spPr>
            <a:xfrm>
              <a:off x="3368733" y="4244989"/>
              <a:ext cx="8076" cy="9758"/>
            </a:xfrm>
            <a:custGeom>
              <a:avLst/>
              <a:gdLst/>
              <a:ahLst/>
              <a:cxnLst/>
              <a:rect l="l" t="t" r="r" b="b"/>
              <a:pathLst>
                <a:path w="288" h="348" extrusionOk="0">
                  <a:moveTo>
                    <a:pt x="153" y="1"/>
                  </a:moveTo>
                  <a:lnTo>
                    <a:pt x="1" y="98"/>
                  </a:lnTo>
                  <a:lnTo>
                    <a:pt x="1"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50"/>
            <p:cNvSpPr/>
            <p:nvPr/>
          </p:nvSpPr>
          <p:spPr>
            <a:xfrm>
              <a:off x="3377285" y="4244989"/>
              <a:ext cx="4430" cy="9253"/>
            </a:xfrm>
            <a:custGeom>
              <a:avLst/>
              <a:gdLst/>
              <a:ahLst/>
              <a:cxnLst/>
              <a:rect l="l" t="t" r="r" b="b"/>
              <a:pathLst>
                <a:path w="158" h="330" extrusionOk="0">
                  <a:moveTo>
                    <a:pt x="135" y="1"/>
                  </a:moveTo>
                  <a:lnTo>
                    <a:pt x="1" y="98"/>
                  </a:lnTo>
                  <a:lnTo>
                    <a:pt x="1" y="250"/>
                  </a:lnTo>
                  <a:lnTo>
                    <a:pt x="135" y="329"/>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0"/>
            <p:cNvSpPr/>
            <p:nvPr/>
          </p:nvSpPr>
          <p:spPr>
            <a:xfrm>
              <a:off x="3330402" y="4252643"/>
              <a:ext cx="8047" cy="9758"/>
            </a:xfrm>
            <a:custGeom>
              <a:avLst/>
              <a:gdLst/>
              <a:ahLst/>
              <a:cxnLst/>
              <a:rect l="l" t="t" r="r" b="b"/>
              <a:pathLst>
                <a:path w="287" h="348" extrusionOk="0">
                  <a:moveTo>
                    <a:pt x="134" y="1"/>
                  </a:moveTo>
                  <a:lnTo>
                    <a:pt x="0" y="75"/>
                  </a:lnTo>
                  <a:lnTo>
                    <a:pt x="0" y="269"/>
                  </a:lnTo>
                  <a:lnTo>
                    <a:pt x="134" y="347"/>
                  </a:lnTo>
                  <a:lnTo>
                    <a:pt x="287" y="250"/>
                  </a:lnTo>
                  <a:lnTo>
                    <a:pt x="287" y="93"/>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0"/>
            <p:cNvSpPr/>
            <p:nvPr/>
          </p:nvSpPr>
          <p:spPr>
            <a:xfrm>
              <a:off x="3338422" y="4252643"/>
              <a:ext cx="8188" cy="9758"/>
            </a:xfrm>
            <a:custGeom>
              <a:avLst/>
              <a:gdLst/>
              <a:ahLst/>
              <a:cxnLst/>
              <a:rect l="l" t="t" r="r" b="b"/>
              <a:pathLst>
                <a:path w="292" h="348" extrusionOk="0">
                  <a:moveTo>
                    <a:pt x="158" y="1"/>
                  </a:moveTo>
                  <a:lnTo>
                    <a:pt x="1" y="93"/>
                  </a:lnTo>
                  <a:lnTo>
                    <a:pt x="1" y="250"/>
                  </a:lnTo>
                  <a:lnTo>
                    <a:pt x="158" y="347"/>
                  </a:lnTo>
                  <a:lnTo>
                    <a:pt x="292" y="250"/>
                  </a:lnTo>
                  <a:lnTo>
                    <a:pt x="292" y="93"/>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0"/>
            <p:cNvSpPr/>
            <p:nvPr/>
          </p:nvSpPr>
          <p:spPr>
            <a:xfrm>
              <a:off x="3347114" y="4252643"/>
              <a:ext cx="8047" cy="9758"/>
            </a:xfrm>
            <a:custGeom>
              <a:avLst/>
              <a:gdLst/>
              <a:ahLst/>
              <a:cxnLst/>
              <a:rect l="l" t="t" r="r" b="b"/>
              <a:pathLst>
                <a:path w="287" h="348" extrusionOk="0">
                  <a:moveTo>
                    <a:pt x="153" y="1"/>
                  </a:moveTo>
                  <a:lnTo>
                    <a:pt x="0" y="93"/>
                  </a:lnTo>
                  <a:lnTo>
                    <a:pt x="0" y="250"/>
                  </a:lnTo>
                  <a:lnTo>
                    <a:pt x="153" y="347"/>
                  </a:lnTo>
                  <a:lnTo>
                    <a:pt x="287" y="250"/>
                  </a:lnTo>
                  <a:lnTo>
                    <a:pt x="287" y="93"/>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0"/>
            <p:cNvSpPr/>
            <p:nvPr/>
          </p:nvSpPr>
          <p:spPr>
            <a:xfrm>
              <a:off x="3355779" y="4252643"/>
              <a:ext cx="8076" cy="9758"/>
            </a:xfrm>
            <a:custGeom>
              <a:avLst/>
              <a:gdLst/>
              <a:ahLst/>
              <a:cxnLst/>
              <a:rect l="l" t="t" r="r" b="b"/>
              <a:pathLst>
                <a:path w="288" h="348" extrusionOk="0">
                  <a:moveTo>
                    <a:pt x="153" y="1"/>
                  </a:moveTo>
                  <a:lnTo>
                    <a:pt x="1" y="93"/>
                  </a:lnTo>
                  <a:lnTo>
                    <a:pt x="1" y="250"/>
                  </a:lnTo>
                  <a:lnTo>
                    <a:pt x="153" y="347"/>
                  </a:lnTo>
                  <a:lnTo>
                    <a:pt x="287" y="250"/>
                  </a:lnTo>
                  <a:lnTo>
                    <a:pt x="287" y="93"/>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50"/>
            <p:cNvSpPr/>
            <p:nvPr/>
          </p:nvSpPr>
          <p:spPr>
            <a:xfrm>
              <a:off x="3364331" y="4252643"/>
              <a:ext cx="8188" cy="9758"/>
            </a:xfrm>
            <a:custGeom>
              <a:avLst/>
              <a:gdLst/>
              <a:ahLst/>
              <a:cxnLst/>
              <a:rect l="l" t="t" r="r" b="b"/>
              <a:pathLst>
                <a:path w="292" h="348" extrusionOk="0">
                  <a:moveTo>
                    <a:pt x="158" y="1"/>
                  </a:moveTo>
                  <a:lnTo>
                    <a:pt x="1" y="93"/>
                  </a:lnTo>
                  <a:lnTo>
                    <a:pt x="1" y="250"/>
                  </a:lnTo>
                  <a:lnTo>
                    <a:pt x="158" y="347"/>
                  </a:lnTo>
                  <a:lnTo>
                    <a:pt x="292" y="250"/>
                  </a:lnTo>
                  <a:lnTo>
                    <a:pt x="292" y="93"/>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0"/>
            <p:cNvSpPr/>
            <p:nvPr/>
          </p:nvSpPr>
          <p:spPr>
            <a:xfrm>
              <a:off x="3373023" y="4252643"/>
              <a:ext cx="8047" cy="9758"/>
            </a:xfrm>
            <a:custGeom>
              <a:avLst/>
              <a:gdLst/>
              <a:ahLst/>
              <a:cxnLst/>
              <a:rect l="l" t="t" r="r" b="b"/>
              <a:pathLst>
                <a:path w="287" h="348" extrusionOk="0">
                  <a:moveTo>
                    <a:pt x="134" y="1"/>
                  </a:moveTo>
                  <a:lnTo>
                    <a:pt x="0" y="93"/>
                  </a:lnTo>
                  <a:lnTo>
                    <a:pt x="0" y="250"/>
                  </a:lnTo>
                  <a:lnTo>
                    <a:pt x="134" y="347"/>
                  </a:lnTo>
                  <a:lnTo>
                    <a:pt x="268" y="269"/>
                  </a:lnTo>
                  <a:lnTo>
                    <a:pt x="287" y="75"/>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0"/>
            <p:cNvSpPr/>
            <p:nvPr/>
          </p:nvSpPr>
          <p:spPr>
            <a:xfrm>
              <a:off x="3330907" y="4260691"/>
              <a:ext cx="3281" cy="8188"/>
            </a:xfrm>
            <a:custGeom>
              <a:avLst/>
              <a:gdLst/>
              <a:ahLst/>
              <a:cxnLst/>
              <a:rect l="l" t="t" r="r" b="b"/>
              <a:pathLst>
                <a:path w="117" h="292" extrusionOk="0">
                  <a:moveTo>
                    <a:pt x="1" y="0"/>
                  </a:moveTo>
                  <a:lnTo>
                    <a:pt x="1" y="291"/>
                  </a:lnTo>
                  <a:lnTo>
                    <a:pt x="116" y="231"/>
                  </a:lnTo>
                  <a:lnTo>
                    <a:pt x="116" y="79"/>
                  </a:lnTo>
                  <a:lnTo>
                    <a:pt x="1"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0"/>
            <p:cNvSpPr/>
            <p:nvPr/>
          </p:nvSpPr>
          <p:spPr>
            <a:xfrm>
              <a:off x="3334160" y="4260158"/>
              <a:ext cx="8692" cy="9758"/>
            </a:xfrm>
            <a:custGeom>
              <a:avLst/>
              <a:gdLst/>
              <a:ahLst/>
              <a:cxnLst/>
              <a:rect l="l" t="t" r="r" b="b"/>
              <a:pathLst>
                <a:path w="310" h="348" extrusionOk="0">
                  <a:moveTo>
                    <a:pt x="153" y="1"/>
                  </a:moveTo>
                  <a:lnTo>
                    <a:pt x="0" y="98"/>
                  </a:lnTo>
                  <a:lnTo>
                    <a:pt x="0" y="250"/>
                  </a:lnTo>
                  <a:lnTo>
                    <a:pt x="153" y="347"/>
                  </a:lnTo>
                  <a:lnTo>
                    <a:pt x="310" y="250"/>
                  </a:lnTo>
                  <a:lnTo>
                    <a:pt x="310"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0"/>
            <p:cNvSpPr/>
            <p:nvPr/>
          </p:nvSpPr>
          <p:spPr>
            <a:xfrm>
              <a:off x="3342824" y="4260158"/>
              <a:ext cx="8076" cy="9758"/>
            </a:xfrm>
            <a:custGeom>
              <a:avLst/>
              <a:gdLst/>
              <a:ahLst/>
              <a:cxnLst/>
              <a:rect l="l" t="t" r="r" b="b"/>
              <a:pathLst>
                <a:path w="288" h="348" extrusionOk="0">
                  <a:moveTo>
                    <a:pt x="153" y="1"/>
                  </a:moveTo>
                  <a:lnTo>
                    <a:pt x="1" y="98"/>
                  </a:lnTo>
                  <a:lnTo>
                    <a:pt x="1" y="250"/>
                  </a:lnTo>
                  <a:lnTo>
                    <a:pt x="153" y="347"/>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0"/>
            <p:cNvSpPr/>
            <p:nvPr/>
          </p:nvSpPr>
          <p:spPr>
            <a:xfrm>
              <a:off x="3351376" y="4260158"/>
              <a:ext cx="8188" cy="9758"/>
            </a:xfrm>
            <a:custGeom>
              <a:avLst/>
              <a:gdLst/>
              <a:ahLst/>
              <a:cxnLst/>
              <a:rect l="l" t="t" r="r" b="b"/>
              <a:pathLst>
                <a:path w="292" h="348" extrusionOk="0">
                  <a:moveTo>
                    <a:pt x="158" y="1"/>
                  </a:moveTo>
                  <a:lnTo>
                    <a:pt x="1" y="98"/>
                  </a:lnTo>
                  <a:lnTo>
                    <a:pt x="1" y="250"/>
                  </a:lnTo>
                  <a:lnTo>
                    <a:pt x="158" y="347"/>
                  </a:lnTo>
                  <a:lnTo>
                    <a:pt x="292" y="250"/>
                  </a:lnTo>
                  <a:lnTo>
                    <a:pt x="292" y="98"/>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0"/>
            <p:cNvSpPr/>
            <p:nvPr/>
          </p:nvSpPr>
          <p:spPr>
            <a:xfrm>
              <a:off x="3360069" y="4260158"/>
              <a:ext cx="8047" cy="9758"/>
            </a:xfrm>
            <a:custGeom>
              <a:avLst/>
              <a:gdLst/>
              <a:ahLst/>
              <a:cxnLst/>
              <a:rect l="l" t="t" r="r" b="b"/>
              <a:pathLst>
                <a:path w="287" h="348" extrusionOk="0">
                  <a:moveTo>
                    <a:pt x="153" y="1"/>
                  </a:moveTo>
                  <a:lnTo>
                    <a:pt x="0" y="98"/>
                  </a:lnTo>
                  <a:lnTo>
                    <a:pt x="0" y="250"/>
                  </a:lnTo>
                  <a:lnTo>
                    <a:pt x="153" y="347"/>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0"/>
            <p:cNvSpPr/>
            <p:nvPr/>
          </p:nvSpPr>
          <p:spPr>
            <a:xfrm>
              <a:off x="3368733" y="4260158"/>
              <a:ext cx="8076" cy="9758"/>
            </a:xfrm>
            <a:custGeom>
              <a:avLst/>
              <a:gdLst/>
              <a:ahLst/>
              <a:cxnLst/>
              <a:rect l="l" t="t" r="r" b="b"/>
              <a:pathLst>
                <a:path w="288" h="348" extrusionOk="0">
                  <a:moveTo>
                    <a:pt x="153" y="1"/>
                  </a:moveTo>
                  <a:lnTo>
                    <a:pt x="1" y="98"/>
                  </a:lnTo>
                  <a:lnTo>
                    <a:pt x="1" y="250"/>
                  </a:lnTo>
                  <a:lnTo>
                    <a:pt x="153" y="347"/>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0"/>
            <p:cNvSpPr/>
            <p:nvPr/>
          </p:nvSpPr>
          <p:spPr>
            <a:xfrm>
              <a:off x="3377285" y="4260691"/>
              <a:ext cx="3281" cy="8188"/>
            </a:xfrm>
            <a:custGeom>
              <a:avLst/>
              <a:gdLst/>
              <a:ahLst/>
              <a:cxnLst/>
              <a:rect l="l" t="t" r="r" b="b"/>
              <a:pathLst>
                <a:path w="117" h="292" extrusionOk="0">
                  <a:moveTo>
                    <a:pt x="116" y="0"/>
                  </a:moveTo>
                  <a:lnTo>
                    <a:pt x="1" y="79"/>
                  </a:lnTo>
                  <a:lnTo>
                    <a:pt x="1" y="231"/>
                  </a:lnTo>
                  <a:lnTo>
                    <a:pt x="98" y="291"/>
                  </a:lnTo>
                  <a:lnTo>
                    <a:pt x="116"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0"/>
            <p:cNvSpPr/>
            <p:nvPr/>
          </p:nvSpPr>
          <p:spPr>
            <a:xfrm>
              <a:off x="3330907" y="4267673"/>
              <a:ext cx="7543" cy="6001"/>
            </a:xfrm>
            <a:custGeom>
              <a:avLst/>
              <a:gdLst/>
              <a:ahLst/>
              <a:cxnLst/>
              <a:rect l="l" t="t" r="r" b="b"/>
              <a:pathLst>
                <a:path w="269" h="214" extrusionOk="0">
                  <a:moveTo>
                    <a:pt x="116" y="1"/>
                  </a:moveTo>
                  <a:lnTo>
                    <a:pt x="1" y="61"/>
                  </a:lnTo>
                  <a:lnTo>
                    <a:pt x="19" y="213"/>
                  </a:lnTo>
                  <a:lnTo>
                    <a:pt x="269" y="213"/>
                  </a:lnTo>
                  <a:lnTo>
                    <a:pt x="269" y="79"/>
                  </a:lnTo>
                  <a:lnTo>
                    <a:pt x="116"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0"/>
            <p:cNvSpPr/>
            <p:nvPr/>
          </p:nvSpPr>
          <p:spPr>
            <a:xfrm>
              <a:off x="3338422" y="4267673"/>
              <a:ext cx="8188" cy="6001"/>
            </a:xfrm>
            <a:custGeom>
              <a:avLst/>
              <a:gdLst/>
              <a:ahLst/>
              <a:cxnLst/>
              <a:rect l="l" t="t" r="r" b="b"/>
              <a:pathLst>
                <a:path w="292" h="214" extrusionOk="0">
                  <a:moveTo>
                    <a:pt x="158" y="1"/>
                  </a:moveTo>
                  <a:lnTo>
                    <a:pt x="1" y="79"/>
                  </a:lnTo>
                  <a:lnTo>
                    <a:pt x="1" y="213"/>
                  </a:lnTo>
                  <a:lnTo>
                    <a:pt x="292" y="213"/>
                  </a:lnTo>
                  <a:lnTo>
                    <a:pt x="292" y="79"/>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0"/>
            <p:cNvSpPr/>
            <p:nvPr/>
          </p:nvSpPr>
          <p:spPr>
            <a:xfrm>
              <a:off x="3347114" y="4267673"/>
              <a:ext cx="8047" cy="6001"/>
            </a:xfrm>
            <a:custGeom>
              <a:avLst/>
              <a:gdLst/>
              <a:ahLst/>
              <a:cxnLst/>
              <a:rect l="l" t="t" r="r" b="b"/>
              <a:pathLst>
                <a:path w="287" h="214" extrusionOk="0">
                  <a:moveTo>
                    <a:pt x="153" y="1"/>
                  </a:moveTo>
                  <a:lnTo>
                    <a:pt x="0" y="79"/>
                  </a:lnTo>
                  <a:lnTo>
                    <a:pt x="0" y="213"/>
                  </a:lnTo>
                  <a:lnTo>
                    <a:pt x="287" y="213"/>
                  </a:lnTo>
                  <a:lnTo>
                    <a:pt x="287" y="79"/>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0"/>
            <p:cNvSpPr/>
            <p:nvPr/>
          </p:nvSpPr>
          <p:spPr>
            <a:xfrm>
              <a:off x="3355779" y="4267673"/>
              <a:ext cx="8076" cy="6001"/>
            </a:xfrm>
            <a:custGeom>
              <a:avLst/>
              <a:gdLst/>
              <a:ahLst/>
              <a:cxnLst/>
              <a:rect l="l" t="t" r="r" b="b"/>
              <a:pathLst>
                <a:path w="288" h="214" extrusionOk="0">
                  <a:moveTo>
                    <a:pt x="153" y="1"/>
                  </a:moveTo>
                  <a:lnTo>
                    <a:pt x="1" y="79"/>
                  </a:lnTo>
                  <a:lnTo>
                    <a:pt x="1" y="213"/>
                  </a:lnTo>
                  <a:lnTo>
                    <a:pt x="287" y="213"/>
                  </a:lnTo>
                  <a:lnTo>
                    <a:pt x="287" y="79"/>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0"/>
            <p:cNvSpPr/>
            <p:nvPr/>
          </p:nvSpPr>
          <p:spPr>
            <a:xfrm>
              <a:off x="3364331" y="4267673"/>
              <a:ext cx="8188" cy="6001"/>
            </a:xfrm>
            <a:custGeom>
              <a:avLst/>
              <a:gdLst/>
              <a:ahLst/>
              <a:cxnLst/>
              <a:rect l="l" t="t" r="r" b="b"/>
              <a:pathLst>
                <a:path w="292" h="214" extrusionOk="0">
                  <a:moveTo>
                    <a:pt x="158" y="1"/>
                  </a:moveTo>
                  <a:lnTo>
                    <a:pt x="1" y="79"/>
                  </a:lnTo>
                  <a:lnTo>
                    <a:pt x="1" y="213"/>
                  </a:lnTo>
                  <a:lnTo>
                    <a:pt x="292" y="213"/>
                  </a:lnTo>
                  <a:lnTo>
                    <a:pt x="292" y="79"/>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0"/>
            <p:cNvSpPr/>
            <p:nvPr/>
          </p:nvSpPr>
          <p:spPr>
            <a:xfrm>
              <a:off x="3373023" y="4267673"/>
              <a:ext cx="7010" cy="6001"/>
            </a:xfrm>
            <a:custGeom>
              <a:avLst/>
              <a:gdLst/>
              <a:ahLst/>
              <a:cxnLst/>
              <a:rect l="l" t="t" r="r" b="b"/>
              <a:pathLst>
                <a:path w="250" h="214" extrusionOk="0">
                  <a:moveTo>
                    <a:pt x="134" y="1"/>
                  </a:moveTo>
                  <a:lnTo>
                    <a:pt x="0" y="79"/>
                  </a:lnTo>
                  <a:lnTo>
                    <a:pt x="0" y="213"/>
                  </a:lnTo>
                  <a:lnTo>
                    <a:pt x="250" y="213"/>
                  </a:lnTo>
                  <a:lnTo>
                    <a:pt x="250" y="61"/>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0"/>
            <p:cNvSpPr/>
            <p:nvPr/>
          </p:nvSpPr>
          <p:spPr>
            <a:xfrm>
              <a:off x="3330402" y="4229959"/>
              <a:ext cx="28" cy="28"/>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0"/>
            <p:cNvSpPr/>
            <p:nvPr/>
          </p:nvSpPr>
          <p:spPr>
            <a:xfrm>
              <a:off x="3329870" y="4229959"/>
              <a:ext cx="561" cy="28"/>
            </a:xfrm>
            <a:custGeom>
              <a:avLst/>
              <a:gdLst/>
              <a:ahLst/>
              <a:cxnLst/>
              <a:rect l="l" t="t" r="r" b="b"/>
              <a:pathLst>
                <a:path w="20" h="1" extrusionOk="0">
                  <a:moveTo>
                    <a:pt x="19"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0"/>
            <p:cNvSpPr/>
            <p:nvPr/>
          </p:nvSpPr>
          <p:spPr>
            <a:xfrm>
              <a:off x="3330402" y="4229959"/>
              <a:ext cx="28" cy="28"/>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0"/>
            <p:cNvSpPr/>
            <p:nvPr/>
          </p:nvSpPr>
          <p:spPr>
            <a:xfrm>
              <a:off x="3329870" y="4244484"/>
              <a:ext cx="28" cy="533"/>
            </a:xfrm>
            <a:custGeom>
              <a:avLst/>
              <a:gdLst/>
              <a:ahLst/>
              <a:cxnLst/>
              <a:rect l="l" t="t" r="r" b="b"/>
              <a:pathLst>
                <a:path w="1" h="19" extrusionOk="0">
                  <a:moveTo>
                    <a:pt x="1" y="0"/>
                  </a:moveTo>
                  <a:lnTo>
                    <a:pt x="1" y="0"/>
                  </a:lnTo>
                  <a:lnTo>
                    <a:pt x="1" y="19"/>
                  </a:lnTo>
                  <a:lnTo>
                    <a:pt x="1" y="1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0"/>
            <p:cNvSpPr/>
            <p:nvPr/>
          </p:nvSpPr>
          <p:spPr>
            <a:xfrm>
              <a:off x="3329870" y="4244989"/>
              <a:ext cx="28" cy="28"/>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0"/>
            <p:cNvSpPr/>
            <p:nvPr/>
          </p:nvSpPr>
          <p:spPr>
            <a:xfrm>
              <a:off x="3333627" y="4215855"/>
              <a:ext cx="44219" cy="3253"/>
            </a:xfrm>
            <a:custGeom>
              <a:avLst/>
              <a:gdLst/>
              <a:ahLst/>
              <a:cxnLst/>
              <a:rect l="l" t="t" r="r" b="b"/>
              <a:pathLst>
                <a:path w="1577" h="116" extrusionOk="0">
                  <a:moveTo>
                    <a:pt x="19" y="0"/>
                  </a:moveTo>
                  <a:cubicBezTo>
                    <a:pt x="1" y="0"/>
                    <a:pt x="1" y="19"/>
                    <a:pt x="1" y="19"/>
                  </a:cubicBezTo>
                  <a:lnTo>
                    <a:pt x="1" y="42"/>
                  </a:lnTo>
                  <a:lnTo>
                    <a:pt x="1" y="79"/>
                  </a:lnTo>
                  <a:cubicBezTo>
                    <a:pt x="1" y="97"/>
                    <a:pt x="1" y="97"/>
                    <a:pt x="19" y="97"/>
                  </a:cubicBezTo>
                  <a:lnTo>
                    <a:pt x="19" y="116"/>
                  </a:lnTo>
                  <a:lnTo>
                    <a:pt x="1539" y="116"/>
                  </a:lnTo>
                  <a:cubicBezTo>
                    <a:pt x="1558" y="116"/>
                    <a:pt x="1576" y="97"/>
                    <a:pt x="1576" y="79"/>
                  </a:cubicBezTo>
                  <a:lnTo>
                    <a:pt x="1576" y="42"/>
                  </a:lnTo>
                  <a:cubicBezTo>
                    <a:pt x="1576" y="19"/>
                    <a:pt x="1558" y="0"/>
                    <a:pt x="1539"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0"/>
            <p:cNvSpPr/>
            <p:nvPr/>
          </p:nvSpPr>
          <p:spPr>
            <a:xfrm>
              <a:off x="3334160" y="4215855"/>
              <a:ext cx="43686" cy="3253"/>
            </a:xfrm>
            <a:custGeom>
              <a:avLst/>
              <a:gdLst/>
              <a:ahLst/>
              <a:cxnLst/>
              <a:rect l="l" t="t" r="r" b="b"/>
              <a:pathLst>
                <a:path w="1558" h="116" extrusionOk="0">
                  <a:moveTo>
                    <a:pt x="1423" y="0"/>
                  </a:moveTo>
                  <a:lnTo>
                    <a:pt x="1423" y="79"/>
                  </a:lnTo>
                  <a:cubicBezTo>
                    <a:pt x="1423" y="79"/>
                    <a:pt x="134" y="97"/>
                    <a:pt x="0" y="97"/>
                  </a:cubicBezTo>
                  <a:lnTo>
                    <a:pt x="0" y="116"/>
                  </a:lnTo>
                  <a:lnTo>
                    <a:pt x="1520" y="116"/>
                  </a:lnTo>
                  <a:cubicBezTo>
                    <a:pt x="1539" y="116"/>
                    <a:pt x="1557" y="97"/>
                    <a:pt x="1557" y="79"/>
                  </a:cubicBezTo>
                  <a:lnTo>
                    <a:pt x="1557" y="42"/>
                  </a:lnTo>
                  <a:cubicBezTo>
                    <a:pt x="1557" y="19"/>
                    <a:pt x="1539" y="0"/>
                    <a:pt x="1520"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0"/>
            <p:cNvSpPr/>
            <p:nvPr/>
          </p:nvSpPr>
          <p:spPr>
            <a:xfrm>
              <a:off x="3333627" y="4215855"/>
              <a:ext cx="44219" cy="1178"/>
            </a:xfrm>
            <a:custGeom>
              <a:avLst/>
              <a:gdLst/>
              <a:ahLst/>
              <a:cxnLst/>
              <a:rect l="l" t="t" r="r" b="b"/>
              <a:pathLst>
                <a:path w="1577" h="42" extrusionOk="0">
                  <a:moveTo>
                    <a:pt x="19" y="0"/>
                  </a:moveTo>
                  <a:cubicBezTo>
                    <a:pt x="1" y="0"/>
                    <a:pt x="1" y="19"/>
                    <a:pt x="1" y="19"/>
                  </a:cubicBezTo>
                  <a:lnTo>
                    <a:pt x="1576" y="42"/>
                  </a:lnTo>
                  <a:cubicBezTo>
                    <a:pt x="1576" y="19"/>
                    <a:pt x="1558" y="0"/>
                    <a:pt x="1539"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0"/>
            <p:cNvSpPr/>
            <p:nvPr/>
          </p:nvSpPr>
          <p:spPr>
            <a:xfrm>
              <a:off x="3340637" y="4247204"/>
              <a:ext cx="25404" cy="11945"/>
            </a:xfrm>
            <a:custGeom>
              <a:avLst/>
              <a:gdLst/>
              <a:ahLst/>
              <a:cxnLst/>
              <a:rect l="l" t="t" r="r" b="b"/>
              <a:pathLst>
                <a:path w="906" h="426" extrusionOk="0">
                  <a:moveTo>
                    <a:pt x="0" y="1"/>
                  </a:moveTo>
                  <a:lnTo>
                    <a:pt x="56" y="426"/>
                  </a:lnTo>
                  <a:lnTo>
                    <a:pt x="906" y="310"/>
                  </a:lnTo>
                  <a:lnTo>
                    <a:pt x="864"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0"/>
            <p:cNvSpPr/>
            <p:nvPr/>
          </p:nvSpPr>
          <p:spPr>
            <a:xfrm>
              <a:off x="3329870" y="4219080"/>
              <a:ext cx="53921" cy="56276"/>
            </a:xfrm>
            <a:custGeom>
              <a:avLst/>
              <a:gdLst/>
              <a:ahLst/>
              <a:cxnLst/>
              <a:rect l="l" t="t" r="r" b="b"/>
              <a:pathLst>
                <a:path w="1923" h="2007" extrusionOk="0">
                  <a:moveTo>
                    <a:pt x="1576" y="1"/>
                  </a:moveTo>
                  <a:lnTo>
                    <a:pt x="809" y="1600"/>
                  </a:lnTo>
                  <a:lnTo>
                    <a:pt x="1" y="1928"/>
                  </a:lnTo>
                  <a:lnTo>
                    <a:pt x="1" y="2006"/>
                  </a:lnTo>
                  <a:lnTo>
                    <a:pt x="1826" y="2006"/>
                  </a:lnTo>
                  <a:lnTo>
                    <a:pt x="1904" y="505"/>
                  </a:lnTo>
                  <a:cubicBezTo>
                    <a:pt x="1923" y="481"/>
                    <a:pt x="1904" y="444"/>
                    <a:pt x="1886" y="407"/>
                  </a:cubicBezTo>
                  <a:lnTo>
                    <a:pt x="1655" y="1"/>
                  </a:lnTo>
                  <a:close/>
                </a:path>
              </a:pathLst>
            </a:custGeom>
            <a:solidFill>
              <a:srgbClr val="9B5C31">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5" name="Google Shape;2615;p50"/>
          <p:cNvGrpSpPr/>
          <p:nvPr/>
        </p:nvGrpSpPr>
        <p:grpSpPr>
          <a:xfrm>
            <a:off x="6781014" y="1726724"/>
            <a:ext cx="326526" cy="346248"/>
            <a:chOff x="3327682" y="4215855"/>
            <a:chExt cx="56108" cy="59501"/>
          </a:xfrm>
        </p:grpSpPr>
        <p:sp>
          <p:nvSpPr>
            <p:cNvPr id="2616" name="Google Shape;2616;p50"/>
            <p:cNvSpPr/>
            <p:nvPr/>
          </p:nvSpPr>
          <p:spPr>
            <a:xfrm>
              <a:off x="3327682" y="4219080"/>
              <a:ext cx="56108" cy="56276"/>
            </a:xfrm>
            <a:custGeom>
              <a:avLst/>
              <a:gdLst/>
              <a:ahLst/>
              <a:cxnLst/>
              <a:rect l="l" t="t" r="r" b="b"/>
              <a:pathLst>
                <a:path w="2001" h="2007" extrusionOk="0">
                  <a:moveTo>
                    <a:pt x="250" y="1"/>
                  </a:moveTo>
                  <a:lnTo>
                    <a:pt x="19" y="407"/>
                  </a:lnTo>
                  <a:cubicBezTo>
                    <a:pt x="0" y="444"/>
                    <a:pt x="0" y="481"/>
                    <a:pt x="0" y="505"/>
                  </a:cubicBezTo>
                  <a:lnTo>
                    <a:pt x="79" y="1928"/>
                  </a:lnTo>
                  <a:lnTo>
                    <a:pt x="79" y="2006"/>
                  </a:lnTo>
                  <a:lnTo>
                    <a:pt x="1904" y="2006"/>
                  </a:lnTo>
                  <a:lnTo>
                    <a:pt x="1927" y="1581"/>
                  </a:lnTo>
                  <a:lnTo>
                    <a:pt x="1982" y="505"/>
                  </a:lnTo>
                  <a:cubicBezTo>
                    <a:pt x="2001" y="481"/>
                    <a:pt x="1982" y="444"/>
                    <a:pt x="1964" y="407"/>
                  </a:cubicBezTo>
                  <a:lnTo>
                    <a:pt x="1733"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0"/>
            <p:cNvSpPr/>
            <p:nvPr/>
          </p:nvSpPr>
          <p:spPr>
            <a:xfrm>
              <a:off x="3329225" y="4220257"/>
              <a:ext cx="53024" cy="53416"/>
            </a:xfrm>
            <a:custGeom>
              <a:avLst/>
              <a:gdLst/>
              <a:ahLst/>
              <a:cxnLst/>
              <a:rect l="l" t="t" r="r" b="b"/>
              <a:pathLst>
                <a:path w="1891" h="1905" extrusionOk="0">
                  <a:moveTo>
                    <a:pt x="213" y="0"/>
                  </a:moveTo>
                  <a:lnTo>
                    <a:pt x="195" y="56"/>
                  </a:lnTo>
                  <a:lnTo>
                    <a:pt x="195" y="74"/>
                  </a:lnTo>
                  <a:lnTo>
                    <a:pt x="176" y="74"/>
                  </a:lnTo>
                  <a:lnTo>
                    <a:pt x="176" y="93"/>
                  </a:lnTo>
                  <a:lnTo>
                    <a:pt x="42" y="347"/>
                  </a:lnTo>
                  <a:lnTo>
                    <a:pt x="24" y="347"/>
                  </a:lnTo>
                  <a:lnTo>
                    <a:pt x="24" y="365"/>
                  </a:lnTo>
                  <a:lnTo>
                    <a:pt x="1" y="384"/>
                  </a:lnTo>
                  <a:lnTo>
                    <a:pt x="1" y="463"/>
                  </a:lnTo>
                  <a:lnTo>
                    <a:pt x="1" y="670"/>
                  </a:lnTo>
                  <a:lnTo>
                    <a:pt x="1" y="694"/>
                  </a:lnTo>
                  <a:lnTo>
                    <a:pt x="24" y="864"/>
                  </a:lnTo>
                  <a:lnTo>
                    <a:pt x="24" y="883"/>
                  </a:lnTo>
                  <a:lnTo>
                    <a:pt x="42" y="1211"/>
                  </a:lnTo>
                  <a:lnTo>
                    <a:pt x="42" y="1230"/>
                  </a:lnTo>
                  <a:lnTo>
                    <a:pt x="42" y="1424"/>
                  </a:lnTo>
                  <a:lnTo>
                    <a:pt x="61" y="1442"/>
                  </a:lnTo>
                  <a:lnTo>
                    <a:pt x="61" y="1733"/>
                  </a:lnTo>
                  <a:lnTo>
                    <a:pt x="61" y="1752"/>
                  </a:lnTo>
                  <a:lnTo>
                    <a:pt x="79" y="1904"/>
                  </a:lnTo>
                  <a:lnTo>
                    <a:pt x="1812" y="1904"/>
                  </a:lnTo>
                  <a:lnTo>
                    <a:pt x="1812" y="1752"/>
                  </a:lnTo>
                  <a:lnTo>
                    <a:pt x="1812" y="1733"/>
                  </a:lnTo>
                  <a:lnTo>
                    <a:pt x="1830" y="1442"/>
                  </a:lnTo>
                  <a:lnTo>
                    <a:pt x="1830" y="1424"/>
                  </a:lnTo>
                  <a:lnTo>
                    <a:pt x="1849" y="1230"/>
                  </a:lnTo>
                  <a:lnTo>
                    <a:pt x="1849" y="1211"/>
                  </a:lnTo>
                  <a:lnTo>
                    <a:pt x="1872" y="883"/>
                  </a:lnTo>
                  <a:lnTo>
                    <a:pt x="1872" y="864"/>
                  </a:lnTo>
                  <a:lnTo>
                    <a:pt x="1872" y="786"/>
                  </a:lnTo>
                  <a:lnTo>
                    <a:pt x="1872" y="712"/>
                  </a:lnTo>
                  <a:lnTo>
                    <a:pt x="1872" y="694"/>
                  </a:lnTo>
                  <a:lnTo>
                    <a:pt x="1872" y="670"/>
                  </a:lnTo>
                  <a:lnTo>
                    <a:pt x="1890" y="463"/>
                  </a:lnTo>
                  <a:cubicBezTo>
                    <a:pt x="1890" y="439"/>
                    <a:pt x="1890" y="402"/>
                    <a:pt x="1872" y="384"/>
                  </a:cubicBezTo>
                  <a:lnTo>
                    <a:pt x="1849" y="365"/>
                  </a:lnTo>
                  <a:lnTo>
                    <a:pt x="1849" y="347"/>
                  </a:lnTo>
                  <a:lnTo>
                    <a:pt x="1696" y="93"/>
                  </a:lnTo>
                  <a:lnTo>
                    <a:pt x="1696" y="74"/>
                  </a:lnTo>
                  <a:lnTo>
                    <a:pt x="1659"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0"/>
            <p:cNvSpPr/>
            <p:nvPr/>
          </p:nvSpPr>
          <p:spPr>
            <a:xfrm>
              <a:off x="3334664" y="4220257"/>
              <a:ext cx="8188" cy="4290"/>
            </a:xfrm>
            <a:custGeom>
              <a:avLst/>
              <a:gdLst/>
              <a:ahLst/>
              <a:cxnLst/>
              <a:rect l="l" t="t" r="r" b="b"/>
              <a:pathLst>
                <a:path w="292" h="153" extrusionOk="0">
                  <a:moveTo>
                    <a:pt x="19" y="0"/>
                  </a:moveTo>
                  <a:lnTo>
                    <a:pt x="1" y="56"/>
                  </a:lnTo>
                  <a:lnTo>
                    <a:pt x="1" y="74"/>
                  </a:lnTo>
                  <a:lnTo>
                    <a:pt x="135" y="153"/>
                  </a:lnTo>
                  <a:lnTo>
                    <a:pt x="292" y="74"/>
                  </a:lnTo>
                  <a:lnTo>
                    <a:pt x="292"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0"/>
            <p:cNvSpPr/>
            <p:nvPr/>
          </p:nvSpPr>
          <p:spPr>
            <a:xfrm>
              <a:off x="3343357" y="4220257"/>
              <a:ext cx="8047" cy="4290"/>
            </a:xfrm>
            <a:custGeom>
              <a:avLst/>
              <a:gdLst/>
              <a:ahLst/>
              <a:cxnLst/>
              <a:rect l="l" t="t" r="r" b="b"/>
              <a:pathLst>
                <a:path w="287" h="153" extrusionOk="0">
                  <a:moveTo>
                    <a:pt x="0" y="0"/>
                  </a:moveTo>
                  <a:lnTo>
                    <a:pt x="0" y="74"/>
                  </a:lnTo>
                  <a:lnTo>
                    <a:pt x="134" y="153"/>
                  </a:lnTo>
                  <a:lnTo>
                    <a:pt x="287" y="74"/>
                  </a:lnTo>
                  <a:lnTo>
                    <a:pt x="287"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0"/>
            <p:cNvSpPr/>
            <p:nvPr/>
          </p:nvSpPr>
          <p:spPr>
            <a:xfrm>
              <a:off x="3351376" y="4220257"/>
              <a:ext cx="8720" cy="4290"/>
            </a:xfrm>
            <a:custGeom>
              <a:avLst/>
              <a:gdLst/>
              <a:ahLst/>
              <a:cxnLst/>
              <a:rect l="l" t="t" r="r" b="b"/>
              <a:pathLst>
                <a:path w="311" h="153" extrusionOk="0">
                  <a:moveTo>
                    <a:pt x="1" y="0"/>
                  </a:moveTo>
                  <a:lnTo>
                    <a:pt x="1" y="74"/>
                  </a:lnTo>
                  <a:lnTo>
                    <a:pt x="158" y="153"/>
                  </a:lnTo>
                  <a:lnTo>
                    <a:pt x="310" y="74"/>
                  </a:lnTo>
                  <a:lnTo>
                    <a:pt x="310"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0"/>
            <p:cNvSpPr/>
            <p:nvPr/>
          </p:nvSpPr>
          <p:spPr>
            <a:xfrm>
              <a:off x="3360069" y="4220257"/>
              <a:ext cx="8047" cy="4290"/>
            </a:xfrm>
            <a:custGeom>
              <a:avLst/>
              <a:gdLst/>
              <a:ahLst/>
              <a:cxnLst/>
              <a:rect l="l" t="t" r="r" b="b"/>
              <a:pathLst>
                <a:path w="287" h="153" extrusionOk="0">
                  <a:moveTo>
                    <a:pt x="0" y="0"/>
                  </a:moveTo>
                  <a:lnTo>
                    <a:pt x="0" y="74"/>
                  </a:lnTo>
                  <a:lnTo>
                    <a:pt x="153" y="153"/>
                  </a:lnTo>
                  <a:lnTo>
                    <a:pt x="287" y="74"/>
                  </a:lnTo>
                  <a:lnTo>
                    <a:pt x="287"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0"/>
            <p:cNvSpPr/>
            <p:nvPr/>
          </p:nvSpPr>
          <p:spPr>
            <a:xfrm>
              <a:off x="3368733" y="4220257"/>
              <a:ext cx="8076" cy="4290"/>
            </a:xfrm>
            <a:custGeom>
              <a:avLst/>
              <a:gdLst/>
              <a:ahLst/>
              <a:cxnLst/>
              <a:rect l="l" t="t" r="r" b="b"/>
              <a:pathLst>
                <a:path w="288" h="153" extrusionOk="0">
                  <a:moveTo>
                    <a:pt x="1" y="0"/>
                  </a:moveTo>
                  <a:lnTo>
                    <a:pt x="1" y="74"/>
                  </a:lnTo>
                  <a:lnTo>
                    <a:pt x="153" y="153"/>
                  </a:lnTo>
                  <a:lnTo>
                    <a:pt x="287" y="74"/>
                  </a:lnTo>
                  <a:lnTo>
                    <a:pt x="250"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0"/>
            <p:cNvSpPr/>
            <p:nvPr/>
          </p:nvSpPr>
          <p:spPr>
            <a:xfrm>
              <a:off x="3330402" y="4222837"/>
              <a:ext cx="8047" cy="9225"/>
            </a:xfrm>
            <a:custGeom>
              <a:avLst/>
              <a:gdLst/>
              <a:ahLst/>
              <a:cxnLst/>
              <a:rect l="l" t="t" r="r" b="b"/>
              <a:pathLst>
                <a:path w="287" h="329" extrusionOk="0">
                  <a:moveTo>
                    <a:pt x="134" y="1"/>
                  </a:moveTo>
                  <a:lnTo>
                    <a:pt x="0" y="255"/>
                  </a:lnTo>
                  <a:lnTo>
                    <a:pt x="134" y="329"/>
                  </a:lnTo>
                  <a:lnTo>
                    <a:pt x="287" y="255"/>
                  </a:lnTo>
                  <a:lnTo>
                    <a:pt x="287" y="79"/>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0"/>
            <p:cNvSpPr/>
            <p:nvPr/>
          </p:nvSpPr>
          <p:spPr>
            <a:xfrm>
              <a:off x="3338955" y="4222837"/>
              <a:ext cx="8188" cy="9225"/>
            </a:xfrm>
            <a:custGeom>
              <a:avLst/>
              <a:gdLst/>
              <a:ahLst/>
              <a:cxnLst/>
              <a:rect l="l" t="t" r="r" b="b"/>
              <a:pathLst>
                <a:path w="292" h="329" extrusionOk="0">
                  <a:moveTo>
                    <a:pt x="139" y="1"/>
                  </a:moveTo>
                  <a:lnTo>
                    <a:pt x="0" y="79"/>
                  </a:lnTo>
                  <a:lnTo>
                    <a:pt x="0" y="255"/>
                  </a:lnTo>
                  <a:lnTo>
                    <a:pt x="139" y="329"/>
                  </a:lnTo>
                  <a:lnTo>
                    <a:pt x="291" y="255"/>
                  </a:lnTo>
                  <a:lnTo>
                    <a:pt x="291" y="79"/>
                  </a:lnTo>
                  <a:lnTo>
                    <a:pt x="139"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0"/>
            <p:cNvSpPr/>
            <p:nvPr/>
          </p:nvSpPr>
          <p:spPr>
            <a:xfrm>
              <a:off x="3347114" y="4222837"/>
              <a:ext cx="8692" cy="9225"/>
            </a:xfrm>
            <a:custGeom>
              <a:avLst/>
              <a:gdLst/>
              <a:ahLst/>
              <a:cxnLst/>
              <a:rect l="l" t="t" r="r" b="b"/>
              <a:pathLst>
                <a:path w="310" h="329" extrusionOk="0">
                  <a:moveTo>
                    <a:pt x="153" y="1"/>
                  </a:moveTo>
                  <a:lnTo>
                    <a:pt x="0" y="79"/>
                  </a:lnTo>
                  <a:lnTo>
                    <a:pt x="0" y="255"/>
                  </a:lnTo>
                  <a:lnTo>
                    <a:pt x="153" y="329"/>
                  </a:lnTo>
                  <a:lnTo>
                    <a:pt x="310" y="255"/>
                  </a:lnTo>
                  <a:lnTo>
                    <a:pt x="310" y="79"/>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0"/>
            <p:cNvSpPr/>
            <p:nvPr/>
          </p:nvSpPr>
          <p:spPr>
            <a:xfrm>
              <a:off x="3355779" y="4222837"/>
              <a:ext cx="8076" cy="9225"/>
            </a:xfrm>
            <a:custGeom>
              <a:avLst/>
              <a:gdLst/>
              <a:ahLst/>
              <a:cxnLst/>
              <a:rect l="l" t="t" r="r" b="b"/>
              <a:pathLst>
                <a:path w="288" h="329" extrusionOk="0">
                  <a:moveTo>
                    <a:pt x="153" y="1"/>
                  </a:moveTo>
                  <a:lnTo>
                    <a:pt x="1" y="79"/>
                  </a:lnTo>
                  <a:lnTo>
                    <a:pt x="1" y="255"/>
                  </a:lnTo>
                  <a:lnTo>
                    <a:pt x="153" y="329"/>
                  </a:lnTo>
                  <a:lnTo>
                    <a:pt x="287" y="255"/>
                  </a:lnTo>
                  <a:lnTo>
                    <a:pt x="287" y="79"/>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0"/>
            <p:cNvSpPr/>
            <p:nvPr/>
          </p:nvSpPr>
          <p:spPr>
            <a:xfrm>
              <a:off x="3364331" y="4222837"/>
              <a:ext cx="8188" cy="9225"/>
            </a:xfrm>
            <a:custGeom>
              <a:avLst/>
              <a:gdLst/>
              <a:ahLst/>
              <a:cxnLst/>
              <a:rect l="l" t="t" r="r" b="b"/>
              <a:pathLst>
                <a:path w="292" h="329" extrusionOk="0">
                  <a:moveTo>
                    <a:pt x="158" y="1"/>
                  </a:moveTo>
                  <a:lnTo>
                    <a:pt x="1" y="79"/>
                  </a:lnTo>
                  <a:lnTo>
                    <a:pt x="1" y="255"/>
                  </a:lnTo>
                  <a:lnTo>
                    <a:pt x="158" y="329"/>
                  </a:lnTo>
                  <a:lnTo>
                    <a:pt x="292" y="255"/>
                  </a:lnTo>
                  <a:lnTo>
                    <a:pt x="292" y="79"/>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0"/>
            <p:cNvSpPr/>
            <p:nvPr/>
          </p:nvSpPr>
          <p:spPr>
            <a:xfrm>
              <a:off x="3373023" y="4222837"/>
              <a:ext cx="8047" cy="9225"/>
            </a:xfrm>
            <a:custGeom>
              <a:avLst/>
              <a:gdLst/>
              <a:ahLst/>
              <a:cxnLst/>
              <a:rect l="l" t="t" r="r" b="b"/>
              <a:pathLst>
                <a:path w="287" h="329" extrusionOk="0">
                  <a:moveTo>
                    <a:pt x="134" y="1"/>
                  </a:moveTo>
                  <a:lnTo>
                    <a:pt x="0" y="79"/>
                  </a:lnTo>
                  <a:lnTo>
                    <a:pt x="0" y="255"/>
                  </a:lnTo>
                  <a:lnTo>
                    <a:pt x="153" y="329"/>
                  </a:lnTo>
                  <a:lnTo>
                    <a:pt x="287" y="255"/>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0"/>
            <p:cNvSpPr/>
            <p:nvPr/>
          </p:nvSpPr>
          <p:spPr>
            <a:xfrm>
              <a:off x="3329225" y="4230492"/>
              <a:ext cx="4963" cy="9225"/>
            </a:xfrm>
            <a:custGeom>
              <a:avLst/>
              <a:gdLst/>
              <a:ahLst/>
              <a:cxnLst/>
              <a:rect l="l" t="t" r="r" b="b"/>
              <a:pathLst>
                <a:path w="177" h="329" extrusionOk="0">
                  <a:moveTo>
                    <a:pt x="24" y="0"/>
                  </a:moveTo>
                  <a:lnTo>
                    <a:pt x="1" y="19"/>
                  </a:lnTo>
                  <a:lnTo>
                    <a:pt x="1" y="98"/>
                  </a:lnTo>
                  <a:lnTo>
                    <a:pt x="1" y="305"/>
                  </a:lnTo>
                  <a:lnTo>
                    <a:pt x="24" y="329"/>
                  </a:lnTo>
                  <a:lnTo>
                    <a:pt x="176" y="232"/>
                  </a:lnTo>
                  <a:lnTo>
                    <a:pt x="176" y="74"/>
                  </a:lnTo>
                  <a:lnTo>
                    <a:pt x="24"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0"/>
            <p:cNvSpPr/>
            <p:nvPr/>
          </p:nvSpPr>
          <p:spPr>
            <a:xfrm>
              <a:off x="3334664" y="4229959"/>
              <a:ext cx="8188" cy="9758"/>
            </a:xfrm>
            <a:custGeom>
              <a:avLst/>
              <a:gdLst/>
              <a:ahLst/>
              <a:cxnLst/>
              <a:rect l="l" t="t" r="r" b="b"/>
              <a:pathLst>
                <a:path w="292" h="348" extrusionOk="0">
                  <a:moveTo>
                    <a:pt x="135" y="1"/>
                  </a:moveTo>
                  <a:lnTo>
                    <a:pt x="1" y="93"/>
                  </a:lnTo>
                  <a:lnTo>
                    <a:pt x="1" y="251"/>
                  </a:lnTo>
                  <a:lnTo>
                    <a:pt x="135" y="348"/>
                  </a:lnTo>
                  <a:lnTo>
                    <a:pt x="292" y="251"/>
                  </a:lnTo>
                  <a:lnTo>
                    <a:pt x="292" y="93"/>
                  </a:lnTo>
                  <a:lnTo>
                    <a:pt x="135"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0"/>
            <p:cNvSpPr/>
            <p:nvPr/>
          </p:nvSpPr>
          <p:spPr>
            <a:xfrm>
              <a:off x="3343357" y="4229959"/>
              <a:ext cx="8047" cy="9758"/>
            </a:xfrm>
            <a:custGeom>
              <a:avLst/>
              <a:gdLst/>
              <a:ahLst/>
              <a:cxnLst/>
              <a:rect l="l" t="t" r="r" b="b"/>
              <a:pathLst>
                <a:path w="287" h="348" extrusionOk="0">
                  <a:moveTo>
                    <a:pt x="134" y="1"/>
                  </a:moveTo>
                  <a:lnTo>
                    <a:pt x="0" y="93"/>
                  </a:lnTo>
                  <a:lnTo>
                    <a:pt x="0" y="251"/>
                  </a:lnTo>
                  <a:lnTo>
                    <a:pt x="134" y="348"/>
                  </a:lnTo>
                  <a:lnTo>
                    <a:pt x="287" y="251"/>
                  </a:lnTo>
                  <a:lnTo>
                    <a:pt x="287" y="93"/>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0"/>
            <p:cNvSpPr/>
            <p:nvPr/>
          </p:nvSpPr>
          <p:spPr>
            <a:xfrm>
              <a:off x="3351376" y="4229959"/>
              <a:ext cx="8188" cy="9758"/>
            </a:xfrm>
            <a:custGeom>
              <a:avLst/>
              <a:gdLst/>
              <a:ahLst/>
              <a:cxnLst/>
              <a:rect l="l" t="t" r="r" b="b"/>
              <a:pathLst>
                <a:path w="292" h="348" extrusionOk="0">
                  <a:moveTo>
                    <a:pt x="158" y="1"/>
                  </a:moveTo>
                  <a:lnTo>
                    <a:pt x="1" y="93"/>
                  </a:lnTo>
                  <a:lnTo>
                    <a:pt x="1" y="251"/>
                  </a:lnTo>
                  <a:lnTo>
                    <a:pt x="158" y="348"/>
                  </a:lnTo>
                  <a:lnTo>
                    <a:pt x="292" y="251"/>
                  </a:lnTo>
                  <a:lnTo>
                    <a:pt x="292" y="93"/>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0"/>
            <p:cNvSpPr/>
            <p:nvPr/>
          </p:nvSpPr>
          <p:spPr>
            <a:xfrm>
              <a:off x="3360069" y="4229959"/>
              <a:ext cx="8047" cy="9758"/>
            </a:xfrm>
            <a:custGeom>
              <a:avLst/>
              <a:gdLst/>
              <a:ahLst/>
              <a:cxnLst/>
              <a:rect l="l" t="t" r="r" b="b"/>
              <a:pathLst>
                <a:path w="287" h="348" extrusionOk="0">
                  <a:moveTo>
                    <a:pt x="153" y="1"/>
                  </a:moveTo>
                  <a:lnTo>
                    <a:pt x="0" y="93"/>
                  </a:lnTo>
                  <a:lnTo>
                    <a:pt x="0" y="251"/>
                  </a:lnTo>
                  <a:lnTo>
                    <a:pt x="153" y="348"/>
                  </a:lnTo>
                  <a:lnTo>
                    <a:pt x="287" y="251"/>
                  </a:lnTo>
                  <a:lnTo>
                    <a:pt x="287" y="93"/>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50"/>
            <p:cNvSpPr/>
            <p:nvPr/>
          </p:nvSpPr>
          <p:spPr>
            <a:xfrm>
              <a:off x="3368733" y="4229959"/>
              <a:ext cx="8076" cy="9758"/>
            </a:xfrm>
            <a:custGeom>
              <a:avLst/>
              <a:gdLst/>
              <a:ahLst/>
              <a:cxnLst/>
              <a:rect l="l" t="t" r="r" b="b"/>
              <a:pathLst>
                <a:path w="288" h="348" extrusionOk="0">
                  <a:moveTo>
                    <a:pt x="153" y="1"/>
                  </a:moveTo>
                  <a:lnTo>
                    <a:pt x="1" y="93"/>
                  </a:lnTo>
                  <a:lnTo>
                    <a:pt x="1" y="251"/>
                  </a:lnTo>
                  <a:lnTo>
                    <a:pt x="153" y="348"/>
                  </a:lnTo>
                  <a:lnTo>
                    <a:pt x="287" y="251"/>
                  </a:lnTo>
                  <a:lnTo>
                    <a:pt x="287" y="93"/>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50"/>
            <p:cNvSpPr/>
            <p:nvPr/>
          </p:nvSpPr>
          <p:spPr>
            <a:xfrm>
              <a:off x="3377285" y="4230492"/>
              <a:ext cx="4963" cy="9225"/>
            </a:xfrm>
            <a:custGeom>
              <a:avLst/>
              <a:gdLst/>
              <a:ahLst/>
              <a:cxnLst/>
              <a:rect l="l" t="t" r="r" b="b"/>
              <a:pathLst>
                <a:path w="177" h="329" extrusionOk="0">
                  <a:moveTo>
                    <a:pt x="135" y="0"/>
                  </a:moveTo>
                  <a:lnTo>
                    <a:pt x="1" y="74"/>
                  </a:lnTo>
                  <a:lnTo>
                    <a:pt x="1" y="232"/>
                  </a:lnTo>
                  <a:lnTo>
                    <a:pt x="158" y="329"/>
                  </a:lnTo>
                  <a:lnTo>
                    <a:pt x="158" y="305"/>
                  </a:lnTo>
                  <a:lnTo>
                    <a:pt x="176" y="98"/>
                  </a:lnTo>
                  <a:cubicBezTo>
                    <a:pt x="176" y="74"/>
                    <a:pt x="176" y="37"/>
                    <a:pt x="158" y="19"/>
                  </a:cubicBezTo>
                  <a:lnTo>
                    <a:pt x="135"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0"/>
            <p:cNvSpPr/>
            <p:nvPr/>
          </p:nvSpPr>
          <p:spPr>
            <a:xfrm>
              <a:off x="3329225" y="4239689"/>
              <a:ext cx="673" cy="4823"/>
            </a:xfrm>
            <a:custGeom>
              <a:avLst/>
              <a:gdLst/>
              <a:ahLst/>
              <a:cxnLst/>
              <a:rect l="l" t="t" r="r" b="b"/>
              <a:pathLst>
                <a:path w="24" h="172" extrusionOk="0">
                  <a:moveTo>
                    <a:pt x="1" y="1"/>
                  </a:moveTo>
                  <a:lnTo>
                    <a:pt x="24" y="171"/>
                  </a:lnTo>
                  <a:lnTo>
                    <a:pt x="24" y="19"/>
                  </a:lnTo>
                  <a:lnTo>
                    <a:pt x="1"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0"/>
            <p:cNvSpPr/>
            <p:nvPr/>
          </p:nvSpPr>
          <p:spPr>
            <a:xfrm>
              <a:off x="3330402" y="4237474"/>
              <a:ext cx="8047" cy="9758"/>
            </a:xfrm>
            <a:custGeom>
              <a:avLst/>
              <a:gdLst/>
              <a:ahLst/>
              <a:cxnLst/>
              <a:rect l="l" t="t" r="r" b="b"/>
              <a:pathLst>
                <a:path w="287" h="348" extrusionOk="0">
                  <a:moveTo>
                    <a:pt x="134" y="1"/>
                  </a:moveTo>
                  <a:lnTo>
                    <a:pt x="0" y="98"/>
                  </a:lnTo>
                  <a:lnTo>
                    <a:pt x="0" y="250"/>
                  </a:lnTo>
                  <a:lnTo>
                    <a:pt x="134" y="348"/>
                  </a:lnTo>
                  <a:lnTo>
                    <a:pt x="287" y="250"/>
                  </a:lnTo>
                  <a:lnTo>
                    <a:pt x="287" y="98"/>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50"/>
            <p:cNvSpPr/>
            <p:nvPr/>
          </p:nvSpPr>
          <p:spPr>
            <a:xfrm>
              <a:off x="3338955" y="4237474"/>
              <a:ext cx="8188" cy="9758"/>
            </a:xfrm>
            <a:custGeom>
              <a:avLst/>
              <a:gdLst/>
              <a:ahLst/>
              <a:cxnLst/>
              <a:rect l="l" t="t" r="r" b="b"/>
              <a:pathLst>
                <a:path w="292" h="348" extrusionOk="0">
                  <a:moveTo>
                    <a:pt x="139" y="1"/>
                  </a:moveTo>
                  <a:lnTo>
                    <a:pt x="0" y="98"/>
                  </a:lnTo>
                  <a:lnTo>
                    <a:pt x="0" y="250"/>
                  </a:lnTo>
                  <a:lnTo>
                    <a:pt x="139" y="348"/>
                  </a:lnTo>
                  <a:lnTo>
                    <a:pt x="291" y="250"/>
                  </a:lnTo>
                  <a:lnTo>
                    <a:pt x="291" y="98"/>
                  </a:lnTo>
                  <a:lnTo>
                    <a:pt x="139"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50"/>
            <p:cNvSpPr/>
            <p:nvPr/>
          </p:nvSpPr>
          <p:spPr>
            <a:xfrm>
              <a:off x="3347114" y="4237474"/>
              <a:ext cx="8047" cy="9758"/>
            </a:xfrm>
            <a:custGeom>
              <a:avLst/>
              <a:gdLst/>
              <a:ahLst/>
              <a:cxnLst/>
              <a:rect l="l" t="t" r="r" b="b"/>
              <a:pathLst>
                <a:path w="287" h="348" extrusionOk="0">
                  <a:moveTo>
                    <a:pt x="153" y="1"/>
                  </a:moveTo>
                  <a:lnTo>
                    <a:pt x="0" y="98"/>
                  </a:lnTo>
                  <a:lnTo>
                    <a:pt x="0"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50"/>
            <p:cNvSpPr/>
            <p:nvPr/>
          </p:nvSpPr>
          <p:spPr>
            <a:xfrm>
              <a:off x="3355779" y="4237474"/>
              <a:ext cx="8076" cy="9758"/>
            </a:xfrm>
            <a:custGeom>
              <a:avLst/>
              <a:gdLst/>
              <a:ahLst/>
              <a:cxnLst/>
              <a:rect l="l" t="t" r="r" b="b"/>
              <a:pathLst>
                <a:path w="288" h="348" extrusionOk="0">
                  <a:moveTo>
                    <a:pt x="153" y="1"/>
                  </a:moveTo>
                  <a:lnTo>
                    <a:pt x="1" y="98"/>
                  </a:lnTo>
                  <a:lnTo>
                    <a:pt x="1"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0"/>
            <p:cNvSpPr/>
            <p:nvPr/>
          </p:nvSpPr>
          <p:spPr>
            <a:xfrm>
              <a:off x="3364331" y="4237474"/>
              <a:ext cx="8188" cy="9758"/>
            </a:xfrm>
            <a:custGeom>
              <a:avLst/>
              <a:gdLst/>
              <a:ahLst/>
              <a:cxnLst/>
              <a:rect l="l" t="t" r="r" b="b"/>
              <a:pathLst>
                <a:path w="292" h="348" extrusionOk="0">
                  <a:moveTo>
                    <a:pt x="158" y="1"/>
                  </a:moveTo>
                  <a:lnTo>
                    <a:pt x="1" y="98"/>
                  </a:lnTo>
                  <a:lnTo>
                    <a:pt x="1" y="250"/>
                  </a:lnTo>
                  <a:lnTo>
                    <a:pt x="158" y="348"/>
                  </a:lnTo>
                  <a:lnTo>
                    <a:pt x="292" y="250"/>
                  </a:lnTo>
                  <a:lnTo>
                    <a:pt x="292" y="98"/>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0"/>
            <p:cNvSpPr/>
            <p:nvPr/>
          </p:nvSpPr>
          <p:spPr>
            <a:xfrm>
              <a:off x="3373023" y="4237474"/>
              <a:ext cx="8047" cy="9758"/>
            </a:xfrm>
            <a:custGeom>
              <a:avLst/>
              <a:gdLst/>
              <a:ahLst/>
              <a:cxnLst/>
              <a:rect l="l" t="t" r="r" b="b"/>
              <a:pathLst>
                <a:path w="287" h="348" extrusionOk="0">
                  <a:moveTo>
                    <a:pt x="153" y="1"/>
                  </a:moveTo>
                  <a:lnTo>
                    <a:pt x="0" y="98"/>
                  </a:lnTo>
                  <a:lnTo>
                    <a:pt x="0"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0"/>
            <p:cNvSpPr/>
            <p:nvPr/>
          </p:nvSpPr>
          <p:spPr>
            <a:xfrm>
              <a:off x="3381688" y="4240222"/>
              <a:ext cx="28" cy="2075"/>
            </a:xfrm>
            <a:custGeom>
              <a:avLst/>
              <a:gdLst/>
              <a:ahLst/>
              <a:cxnLst/>
              <a:rect l="l" t="t" r="r" b="b"/>
              <a:pathLst>
                <a:path w="1" h="74" extrusionOk="0">
                  <a:moveTo>
                    <a:pt x="1" y="74"/>
                  </a:moveTo>
                  <a:lnTo>
                    <a:pt x="1" y="0"/>
                  </a:lnTo>
                  <a:lnTo>
                    <a:pt x="1"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0"/>
            <p:cNvSpPr/>
            <p:nvPr/>
          </p:nvSpPr>
          <p:spPr>
            <a:xfrm>
              <a:off x="3329870" y="4244989"/>
              <a:ext cx="4318" cy="9253"/>
            </a:xfrm>
            <a:custGeom>
              <a:avLst/>
              <a:gdLst/>
              <a:ahLst/>
              <a:cxnLst/>
              <a:rect l="l" t="t" r="r" b="b"/>
              <a:pathLst>
                <a:path w="154" h="330" extrusionOk="0">
                  <a:moveTo>
                    <a:pt x="1" y="1"/>
                  </a:moveTo>
                  <a:lnTo>
                    <a:pt x="19" y="329"/>
                  </a:lnTo>
                  <a:lnTo>
                    <a:pt x="153" y="250"/>
                  </a:lnTo>
                  <a:lnTo>
                    <a:pt x="153" y="98"/>
                  </a:lnTo>
                  <a:lnTo>
                    <a:pt x="1"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50"/>
            <p:cNvSpPr/>
            <p:nvPr/>
          </p:nvSpPr>
          <p:spPr>
            <a:xfrm>
              <a:off x="3334664" y="4244989"/>
              <a:ext cx="8188" cy="9758"/>
            </a:xfrm>
            <a:custGeom>
              <a:avLst/>
              <a:gdLst/>
              <a:ahLst/>
              <a:cxnLst/>
              <a:rect l="l" t="t" r="r" b="b"/>
              <a:pathLst>
                <a:path w="292" h="348" extrusionOk="0">
                  <a:moveTo>
                    <a:pt x="135" y="1"/>
                  </a:moveTo>
                  <a:lnTo>
                    <a:pt x="1" y="98"/>
                  </a:lnTo>
                  <a:lnTo>
                    <a:pt x="1" y="250"/>
                  </a:lnTo>
                  <a:lnTo>
                    <a:pt x="135" y="348"/>
                  </a:lnTo>
                  <a:lnTo>
                    <a:pt x="292" y="250"/>
                  </a:lnTo>
                  <a:lnTo>
                    <a:pt x="292" y="98"/>
                  </a:lnTo>
                  <a:lnTo>
                    <a:pt x="135"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50"/>
            <p:cNvSpPr/>
            <p:nvPr/>
          </p:nvSpPr>
          <p:spPr>
            <a:xfrm>
              <a:off x="3342824" y="4244989"/>
              <a:ext cx="8076" cy="9758"/>
            </a:xfrm>
            <a:custGeom>
              <a:avLst/>
              <a:gdLst/>
              <a:ahLst/>
              <a:cxnLst/>
              <a:rect l="l" t="t" r="r" b="b"/>
              <a:pathLst>
                <a:path w="288" h="348" extrusionOk="0">
                  <a:moveTo>
                    <a:pt x="153" y="1"/>
                  </a:moveTo>
                  <a:lnTo>
                    <a:pt x="1" y="98"/>
                  </a:lnTo>
                  <a:lnTo>
                    <a:pt x="1"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0"/>
            <p:cNvSpPr/>
            <p:nvPr/>
          </p:nvSpPr>
          <p:spPr>
            <a:xfrm>
              <a:off x="3351376" y="4244989"/>
              <a:ext cx="8188" cy="9758"/>
            </a:xfrm>
            <a:custGeom>
              <a:avLst/>
              <a:gdLst/>
              <a:ahLst/>
              <a:cxnLst/>
              <a:rect l="l" t="t" r="r" b="b"/>
              <a:pathLst>
                <a:path w="292" h="348" extrusionOk="0">
                  <a:moveTo>
                    <a:pt x="158" y="1"/>
                  </a:moveTo>
                  <a:lnTo>
                    <a:pt x="1" y="98"/>
                  </a:lnTo>
                  <a:lnTo>
                    <a:pt x="1" y="250"/>
                  </a:lnTo>
                  <a:lnTo>
                    <a:pt x="158" y="348"/>
                  </a:lnTo>
                  <a:lnTo>
                    <a:pt x="292" y="250"/>
                  </a:lnTo>
                  <a:lnTo>
                    <a:pt x="292" y="98"/>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0"/>
            <p:cNvSpPr/>
            <p:nvPr/>
          </p:nvSpPr>
          <p:spPr>
            <a:xfrm>
              <a:off x="3360069" y="4244989"/>
              <a:ext cx="8047" cy="9758"/>
            </a:xfrm>
            <a:custGeom>
              <a:avLst/>
              <a:gdLst/>
              <a:ahLst/>
              <a:cxnLst/>
              <a:rect l="l" t="t" r="r" b="b"/>
              <a:pathLst>
                <a:path w="287" h="348" extrusionOk="0">
                  <a:moveTo>
                    <a:pt x="153" y="1"/>
                  </a:moveTo>
                  <a:lnTo>
                    <a:pt x="0" y="98"/>
                  </a:lnTo>
                  <a:lnTo>
                    <a:pt x="0"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0"/>
            <p:cNvSpPr/>
            <p:nvPr/>
          </p:nvSpPr>
          <p:spPr>
            <a:xfrm>
              <a:off x="3368733" y="4244989"/>
              <a:ext cx="8076" cy="9758"/>
            </a:xfrm>
            <a:custGeom>
              <a:avLst/>
              <a:gdLst/>
              <a:ahLst/>
              <a:cxnLst/>
              <a:rect l="l" t="t" r="r" b="b"/>
              <a:pathLst>
                <a:path w="288" h="348" extrusionOk="0">
                  <a:moveTo>
                    <a:pt x="153" y="1"/>
                  </a:moveTo>
                  <a:lnTo>
                    <a:pt x="1" y="98"/>
                  </a:lnTo>
                  <a:lnTo>
                    <a:pt x="1"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50"/>
            <p:cNvSpPr/>
            <p:nvPr/>
          </p:nvSpPr>
          <p:spPr>
            <a:xfrm>
              <a:off x="3377285" y="4244989"/>
              <a:ext cx="4430" cy="9253"/>
            </a:xfrm>
            <a:custGeom>
              <a:avLst/>
              <a:gdLst/>
              <a:ahLst/>
              <a:cxnLst/>
              <a:rect l="l" t="t" r="r" b="b"/>
              <a:pathLst>
                <a:path w="158" h="330" extrusionOk="0">
                  <a:moveTo>
                    <a:pt x="135" y="1"/>
                  </a:moveTo>
                  <a:lnTo>
                    <a:pt x="1" y="98"/>
                  </a:lnTo>
                  <a:lnTo>
                    <a:pt x="1" y="250"/>
                  </a:lnTo>
                  <a:lnTo>
                    <a:pt x="135" y="329"/>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0"/>
            <p:cNvSpPr/>
            <p:nvPr/>
          </p:nvSpPr>
          <p:spPr>
            <a:xfrm>
              <a:off x="3330402" y="4252643"/>
              <a:ext cx="8047" cy="9758"/>
            </a:xfrm>
            <a:custGeom>
              <a:avLst/>
              <a:gdLst/>
              <a:ahLst/>
              <a:cxnLst/>
              <a:rect l="l" t="t" r="r" b="b"/>
              <a:pathLst>
                <a:path w="287" h="348" extrusionOk="0">
                  <a:moveTo>
                    <a:pt x="134" y="1"/>
                  </a:moveTo>
                  <a:lnTo>
                    <a:pt x="0" y="75"/>
                  </a:lnTo>
                  <a:lnTo>
                    <a:pt x="0" y="269"/>
                  </a:lnTo>
                  <a:lnTo>
                    <a:pt x="134" y="347"/>
                  </a:lnTo>
                  <a:lnTo>
                    <a:pt x="287" y="250"/>
                  </a:lnTo>
                  <a:lnTo>
                    <a:pt x="287" y="93"/>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0"/>
            <p:cNvSpPr/>
            <p:nvPr/>
          </p:nvSpPr>
          <p:spPr>
            <a:xfrm>
              <a:off x="3338422" y="4252643"/>
              <a:ext cx="8188" cy="9758"/>
            </a:xfrm>
            <a:custGeom>
              <a:avLst/>
              <a:gdLst/>
              <a:ahLst/>
              <a:cxnLst/>
              <a:rect l="l" t="t" r="r" b="b"/>
              <a:pathLst>
                <a:path w="292" h="348" extrusionOk="0">
                  <a:moveTo>
                    <a:pt x="158" y="1"/>
                  </a:moveTo>
                  <a:lnTo>
                    <a:pt x="1" y="93"/>
                  </a:lnTo>
                  <a:lnTo>
                    <a:pt x="1" y="250"/>
                  </a:lnTo>
                  <a:lnTo>
                    <a:pt x="158" y="347"/>
                  </a:lnTo>
                  <a:lnTo>
                    <a:pt x="292" y="250"/>
                  </a:lnTo>
                  <a:lnTo>
                    <a:pt x="292" y="93"/>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0"/>
            <p:cNvSpPr/>
            <p:nvPr/>
          </p:nvSpPr>
          <p:spPr>
            <a:xfrm>
              <a:off x="3347114" y="4252643"/>
              <a:ext cx="8047" cy="9758"/>
            </a:xfrm>
            <a:custGeom>
              <a:avLst/>
              <a:gdLst/>
              <a:ahLst/>
              <a:cxnLst/>
              <a:rect l="l" t="t" r="r" b="b"/>
              <a:pathLst>
                <a:path w="287" h="348" extrusionOk="0">
                  <a:moveTo>
                    <a:pt x="153" y="1"/>
                  </a:moveTo>
                  <a:lnTo>
                    <a:pt x="0" y="93"/>
                  </a:lnTo>
                  <a:lnTo>
                    <a:pt x="0" y="250"/>
                  </a:lnTo>
                  <a:lnTo>
                    <a:pt x="153" y="347"/>
                  </a:lnTo>
                  <a:lnTo>
                    <a:pt x="287" y="250"/>
                  </a:lnTo>
                  <a:lnTo>
                    <a:pt x="287" y="93"/>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0"/>
            <p:cNvSpPr/>
            <p:nvPr/>
          </p:nvSpPr>
          <p:spPr>
            <a:xfrm>
              <a:off x="3355779" y="4252643"/>
              <a:ext cx="8076" cy="9758"/>
            </a:xfrm>
            <a:custGeom>
              <a:avLst/>
              <a:gdLst/>
              <a:ahLst/>
              <a:cxnLst/>
              <a:rect l="l" t="t" r="r" b="b"/>
              <a:pathLst>
                <a:path w="288" h="348" extrusionOk="0">
                  <a:moveTo>
                    <a:pt x="153" y="1"/>
                  </a:moveTo>
                  <a:lnTo>
                    <a:pt x="1" y="93"/>
                  </a:lnTo>
                  <a:lnTo>
                    <a:pt x="1" y="250"/>
                  </a:lnTo>
                  <a:lnTo>
                    <a:pt x="153" y="347"/>
                  </a:lnTo>
                  <a:lnTo>
                    <a:pt x="287" y="250"/>
                  </a:lnTo>
                  <a:lnTo>
                    <a:pt x="287" y="93"/>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0"/>
            <p:cNvSpPr/>
            <p:nvPr/>
          </p:nvSpPr>
          <p:spPr>
            <a:xfrm>
              <a:off x="3364331" y="4252643"/>
              <a:ext cx="8188" cy="9758"/>
            </a:xfrm>
            <a:custGeom>
              <a:avLst/>
              <a:gdLst/>
              <a:ahLst/>
              <a:cxnLst/>
              <a:rect l="l" t="t" r="r" b="b"/>
              <a:pathLst>
                <a:path w="292" h="348" extrusionOk="0">
                  <a:moveTo>
                    <a:pt x="158" y="1"/>
                  </a:moveTo>
                  <a:lnTo>
                    <a:pt x="1" y="93"/>
                  </a:lnTo>
                  <a:lnTo>
                    <a:pt x="1" y="250"/>
                  </a:lnTo>
                  <a:lnTo>
                    <a:pt x="158" y="347"/>
                  </a:lnTo>
                  <a:lnTo>
                    <a:pt x="292" y="250"/>
                  </a:lnTo>
                  <a:lnTo>
                    <a:pt x="292" y="93"/>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0"/>
            <p:cNvSpPr/>
            <p:nvPr/>
          </p:nvSpPr>
          <p:spPr>
            <a:xfrm>
              <a:off x="3373023" y="4252643"/>
              <a:ext cx="8047" cy="9758"/>
            </a:xfrm>
            <a:custGeom>
              <a:avLst/>
              <a:gdLst/>
              <a:ahLst/>
              <a:cxnLst/>
              <a:rect l="l" t="t" r="r" b="b"/>
              <a:pathLst>
                <a:path w="287" h="348" extrusionOk="0">
                  <a:moveTo>
                    <a:pt x="134" y="1"/>
                  </a:moveTo>
                  <a:lnTo>
                    <a:pt x="0" y="93"/>
                  </a:lnTo>
                  <a:lnTo>
                    <a:pt x="0" y="250"/>
                  </a:lnTo>
                  <a:lnTo>
                    <a:pt x="134" y="347"/>
                  </a:lnTo>
                  <a:lnTo>
                    <a:pt x="268" y="269"/>
                  </a:lnTo>
                  <a:lnTo>
                    <a:pt x="287" y="75"/>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0"/>
            <p:cNvSpPr/>
            <p:nvPr/>
          </p:nvSpPr>
          <p:spPr>
            <a:xfrm>
              <a:off x="3330907" y="4260691"/>
              <a:ext cx="3281" cy="8188"/>
            </a:xfrm>
            <a:custGeom>
              <a:avLst/>
              <a:gdLst/>
              <a:ahLst/>
              <a:cxnLst/>
              <a:rect l="l" t="t" r="r" b="b"/>
              <a:pathLst>
                <a:path w="117" h="292" extrusionOk="0">
                  <a:moveTo>
                    <a:pt x="1" y="0"/>
                  </a:moveTo>
                  <a:lnTo>
                    <a:pt x="1" y="291"/>
                  </a:lnTo>
                  <a:lnTo>
                    <a:pt x="116" y="231"/>
                  </a:lnTo>
                  <a:lnTo>
                    <a:pt x="116" y="79"/>
                  </a:lnTo>
                  <a:lnTo>
                    <a:pt x="1"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0"/>
            <p:cNvSpPr/>
            <p:nvPr/>
          </p:nvSpPr>
          <p:spPr>
            <a:xfrm>
              <a:off x="3334160" y="4260158"/>
              <a:ext cx="8692" cy="9758"/>
            </a:xfrm>
            <a:custGeom>
              <a:avLst/>
              <a:gdLst/>
              <a:ahLst/>
              <a:cxnLst/>
              <a:rect l="l" t="t" r="r" b="b"/>
              <a:pathLst>
                <a:path w="310" h="348" extrusionOk="0">
                  <a:moveTo>
                    <a:pt x="153" y="1"/>
                  </a:moveTo>
                  <a:lnTo>
                    <a:pt x="0" y="98"/>
                  </a:lnTo>
                  <a:lnTo>
                    <a:pt x="0" y="250"/>
                  </a:lnTo>
                  <a:lnTo>
                    <a:pt x="153" y="347"/>
                  </a:lnTo>
                  <a:lnTo>
                    <a:pt x="310" y="250"/>
                  </a:lnTo>
                  <a:lnTo>
                    <a:pt x="310"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0"/>
            <p:cNvSpPr/>
            <p:nvPr/>
          </p:nvSpPr>
          <p:spPr>
            <a:xfrm>
              <a:off x="3342824" y="4260158"/>
              <a:ext cx="8076" cy="9758"/>
            </a:xfrm>
            <a:custGeom>
              <a:avLst/>
              <a:gdLst/>
              <a:ahLst/>
              <a:cxnLst/>
              <a:rect l="l" t="t" r="r" b="b"/>
              <a:pathLst>
                <a:path w="288" h="348" extrusionOk="0">
                  <a:moveTo>
                    <a:pt x="153" y="1"/>
                  </a:moveTo>
                  <a:lnTo>
                    <a:pt x="1" y="98"/>
                  </a:lnTo>
                  <a:lnTo>
                    <a:pt x="1" y="250"/>
                  </a:lnTo>
                  <a:lnTo>
                    <a:pt x="153" y="347"/>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0"/>
            <p:cNvSpPr/>
            <p:nvPr/>
          </p:nvSpPr>
          <p:spPr>
            <a:xfrm>
              <a:off x="3351376" y="4260158"/>
              <a:ext cx="8188" cy="9758"/>
            </a:xfrm>
            <a:custGeom>
              <a:avLst/>
              <a:gdLst/>
              <a:ahLst/>
              <a:cxnLst/>
              <a:rect l="l" t="t" r="r" b="b"/>
              <a:pathLst>
                <a:path w="292" h="348" extrusionOk="0">
                  <a:moveTo>
                    <a:pt x="158" y="1"/>
                  </a:moveTo>
                  <a:lnTo>
                    <a:pt x="1" y="98"/>
                  </a:lnTo>
                  <a:lnTo>
                    <a:pt x="1" y="250"/>
                  </a:lnTo>
                  <a:lnTo>
                    <a:pt x="158" y="347"/>
                  </a:lnTo>
                  <a:lnTo>
                    <a:pt x="292" y="250"/>
                  </a:lnTo>
                  <a:lnTo>
                    <a:pt x="292" y="98"/>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0"/>
            <p:cNvSpPr/>
            <p:nvPr/>
          </p:nvSpPr>
          <p:spPr>
            <a:xfrm>
              <a:off x="3360069" y="4260158"/>
              <a:ext cx="8047" cy="9758"/>
            </a:xfrm>
            <a:custGeom>
              <a:avLst/>
              <a:gdLst/>
              <a:ahLst/>
              <a:cxnLst/>
              <a:rect l="l" t="t" r="r" b="b"/>
              <a:pathLst>
                <a:path w="287" h="348" extrusionOk="0">
                  <a:moveTo>
                    <a:pt x="153" y="1"/>
                  </a:moveTo>
                  <a:lnTo>
                    <a:pt x="0" y="98"/>
                  </a:lnTo>
                  <a:lnTo>
                    <a:pt x="0" y="250"/>
                  </a:lnTo>
                  <a:lnTo>
                    <a:pt x="153" y="347"/>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0"/>
            <p:cNvSpPr/>
            <p:nvPr/>
          </p:nvSpPr>
          <p:spPr>
            <a:xfrm>
              <a:off x="3368733" y="4260158"/>
              <a:ext cx="8076" cy="9758"/>
            </a:xfrm>
            <a:custGeom>
              <a:avLst/>
              <a:gdLst/>
              <a:ahLst/>
              <a:cxnLst/>
              <a:rect l="l" t="t" r="r" b="b"/>
              <a:pathLst>
                <a:path w="288" h="348" extrusionOk="0">
                  <a:moveTo>
                    <a:pt x="153" y="1"/>
                  </a:moveTo>
                  <a:lnTo>
                    <a:pt x="1" y="98"/>
                  </a:lnTo>
                  <a:lnTo>
                    <a:pt x="1" y="250"/>
                  </a:lnTo>
                  <a:lnTo>
                    <a:pt x="153" y="347"/>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0"/>
            <p:cNvSpPr/>
            <p:nvPr/>
          </p:nvSpPr>
          <p:spPr>
            <a:xfrm>
              <a:off x="3377285" y="4260691"/>
              <a:ext cx="3281" cy="8188"/>
            </a:xfrm>
            <a:custGeom>
              <a:avLst/>
              <a:gdLst/>
              <a:ahLst/>
              <a:cxnLst/>
              <a:rect l="l" t="t" r="r" b="b"/>
              <a:pathLst>
                <a:path w="117" h="292" extrusionOk="0">
                  <a:moveTo>
                    <a:pt x="116" y="0"/>
                  </a:moveTo>
                  <a:lnTo>
                    <a:pt x="1" y="79"/>
                  </a:lnTo>
                  <a:lnTo>
                    <a:pt x="1" y="231"/>
                  </a:lnTo>
                  <a:lnTo>
                    <a:pt x="98" y="291"/>
                  </a:lnTo>
                  <a:lnTo>
                    <a:pt x="116"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0"/>
            <p:cNvSpPr/>
            <p:nvPr/>
          </p:nvSpPr>
          <p:spPr>
            <a:xfrm>
              <a:off x="3330907" y="4267673"/>
              <a:ext cx="7543" cy="6001"/>
            </a:xfrm>
            <a:custGeom>
              <a:avLst/>
              <a:gdLst/>
              <a:ahLst/>
              <a:cxnLst/>
              <a:rect l="l" t="t" r="r" b="b"/>
              <a:pathLst>
                <a:path w="269" h="214" extrusionOk="0">
                  <a:moveTo>
                    <a:pt x="116" y="1"/>
                  </a:moveTo>
                  <a:lnTo>
                    <a:pt x="1" y="61"/>
                  </a:lnTo>
                  <a:lnTo>
                    <a:pt x="19" y="213"/>
                  </a:lnTo>
                  <a:lnTo>
                    <a:pt x="269" y="213"/>
                  </a:lnTo>
                  <a:lnTo>
                    <a:pt x="269" y="79"/>
                  </a:lnTo>
                  <a:lnTo>
                    <a:pt x="116"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0"/>
            <p:cNvSpPr/>
            <p:nvPr/>
          </p:nvSpPr>
          <p:spPr>
            <a:xfrm>
              <a:off x="3338422" y="4267673"/>
              <a:ext cx="8188" cy="6001"/>
            </a:xfrm>
            <a:custGeom>
              <a:avLst/>
              <a:gdLst/>
              <a:ahLst/>
              <a:cxnLst/>
              <a:rect l="l" t="t" r="r" b="b"/>
              <a:pathLst>
                <a:path w="292" h="214" extrusionOk="0">
                  <a:moveTo>
                    <a:pt x="158" y="1"/>
                  </a:moveTo>
                  <a:lnTo>
                    <a:pt x="1" y="79"/>
                  </a:lnTo>
                  <a:lnTo>
                    <a:pt x="1" y="213"/>
                  </a:lnTo>
                  <a:lnTo>
                    <a:pt x="292" y="213"/>
                  </a:lnTo>
                  <a:lnTo>
                    <a:pt x="292" y="79"/>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0"/>
            <p:cNvSpPr/>
            <p:nvPr/>
          </p:nvSpPr>
          <p:spPr>
            <a:xfrm>
              <a:off x="3347114" y="4267673"/>
              <a:ext cx="8047" cy="6001"/>
            </a:xfrm>
            <a:custGeom>
              <a:avLst/>
              <a:gdLst/>
              <a:ahLst/>
              <a:cxnLst/>
              <a:rect l="l" t="t" r="r" b="b"/>
              <a:pathLst>
                <a:path w="287" h="214" extrusionOk="0">
                  <a:moveTo>
                    <a:pt x="153" y="1"/>
                  </a:moveTo>
                  <a:lnTo>
                    <a:pt x="0" y="79"/>
                  </a:lnTo>
                  <a:lnTo>
                    <a:pt x="0" y="213"/>
                  </a:lnTo>
                  <a:lnTo>
                    <a:pt x="287" y="213"/>
                  </a:lnTo>
                  <a:lnTo>
                    <a:pt x="287" y="79"/>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0"/>
            <p:cNvSpPr/>
            <p:nvPr/>
          </p:nvSpPr>
          <p:spPr>
            <a:xfrm>
              <a:off x="3355779" y="4267673"/>
              <a:ext cx="8076" cy="6001"/>
            </a:xfrm>
            <a:custGeom>
              <a:avLst/>
              <a:gdLst/>
              <a:ahLst/>
              <a:cxnLst/>
              <a:rect l="l" t="t" r="r" b="b"/>
              <a:pathLst>
                <a:path w="288" h="214" extrusionOk="0">
                  <a:moveTo>
                    <a:pt x="153" y="1"/>
                  </a:moveTo>
                  <a:lnTo>
                    <a:pt x="1" y="79"/>
                  </a:lnTo>
                  <a:lnTo>
                    <a:pt x="1" y="213"/>
                  </a:lnTo>
                  <a:lnTo>
                    <a:pt x="287" y="213"/>
                  </a:lnTo>
                  <a:lnTo>
                    <a:pt x="287" y="79"/>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0"/>
            <p:cNvSpPr/>
            <p:nvPr/>
          </p:nvSpPr>
          <p:spPr>
            <a:xfrm>
              <a:off x="3364331" y="4267673"/>
              <a:ext cx="8188" cy="6001"/>
            </a:xfrm>
            <a:custGeom>
              <a:avLst/>
              <a:gdLst/>
              <a:ahLst/>
              <a:cxnLst/>
              <a:rect l="l" t="t" r="r" b="b"/>
              <a:pathLst>
                <a:path w="292" h="214" extrusionOk="0">
                  <a:moveTo>
                    <a:pt x="158" y="1"/>
                  </a:moveTo>
                  <a:lnTo>
                    <a:pt x="1" y="79"/>
                  </a:lnTo>
                  <a:lnTo>
                    <a:pt x="1" y="213"/>
                  </a:lnTo>
                  <a:lnTo>
                    <a:pt x="292" y="213"/>
                  </a:lnTo>
                  <a:lnTo>
                    <a:pt x="292" y="79"/>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0"/>
            <p:cNvSpPr/>
            <p:nvPr/>
          </p:nvSpPr>
          <p:spPr>
            <a:xfrm>
              <a:off x="3373023" y="4267673"/>
              <a:ext cx="7010" cy="6001"/>
            </a:xfrm>
            <a:custGeom>
              <a:avLst/>
              <a:gdLst/>
              <a:ahLst/>
              <a:cxnLst/>
              <a:rect l="l" t="t" r="r" b="b"/>
              <a:pathLst>
                <a:path w="250" h="214" extrusionOk="0">
                  <a:moveTo>
                    <a:pt x="134" y="1"/>
                  </a:moveTo>
                  <a:lnTo>
                    <a:pt x="0" y="79"/>
                  </a:lnTo>
                  <a:lnTo>
                    <a:pt x="0" y="213"/>
                  </a:lnTo>
                  <a:lnTo>
                    <a:pt x="250" y="213"/>
                  </a:lnTo>
                  <a:lnTo>
                    <a:pt x="250" y="61"/>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0"/>
            <p:cNvSpPr/>
            <p:nvPr/>
          </p:nvSpPr>
          <p:spPr>
            <a:xfrm>
              <a:off x="3330402" y="4229959"/>
              <a:ext cx="28" cy="28"/>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0"/>
            <p:cNvSpPr/>
            <p:nvPr/>
          </p:nvSpPr>
          <p:spPr>
            <a:xfrm>
              <a:off x="3329870" y="4229959"/>
              <a:ext cx="561" cy="28"/>
            </a:xfrm>
            <a:custGeom>
              <a:avLst/>
              <a:gdLst/>
              <a:ahLst/>
              <a:cxnLst/>
              <a:rect l="l" t="t" r="r" b="b"/>
              <a:pathLst>
                <a:path w="20" h="1" extrusionOk="0">
                  <a:moveTo>
                    <a:pt x="19"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0"/>
            <p:cNvSpPr/>
            <p:nvPr/>
          </p:nvSpPr>
          <p:spPr>
            <a:xfrm>
              <a:off x="3330402" y="4229959"/>
              <a:ext cx="28" cy="28"/>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0"/>
            <p:cNvSpPr/>
            <p:nvPr/>
          </p:nvSpPr>
          <p:spPr>
            <a:xfrm>
              <a:off x="3329870" y="4244484"/>
              <a:ext cx="28" cy="533"/>
            </a:xfrm>
            <a:custGeom>
              <a:avLst/>
              <a:gdLst/>
              <a:ahLst/>
              <a:cxnLst/>
              <a:rect l="l" t="t" r="r" b="b"/>
              <a:pathLst>
                <a:path w="1" h="19" extrusionOk="0">
                  <a:moveTo>
                    <a:pt x="1" y="0"/>
                  </a:moveTo>
                  <a:lnTo>
                    <a:pt x="1" y="0"/>
                  </a:lnTo>
                  <a:lnTo>
                    <a:pt x="1" y="19"/>
                  </a:lnTo>
                  <a:lnTo>
                    <a:pt x="1" y="1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0"/>
            <p:cNvSpPr/>
            <p:nvPr/>
          </p:nvSpPr>
          <p:spPr>
            <a:xfrm>
              <a:off x="3329870" y="4244989"/>
              <a:ext cx="28" cy="28"/>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0"/>
            <p:cNvSpPr/>
            <p:nvPr/>
          </p:nvSpPr>
          <p:spPr>
            <a:xfrm>
              <a:off x="3333627" y="4215855"/>
              <a:ext cx="44219" cy="3253"/>
            </a:xfrm>
            <a:custGeom>
              <a:avLst/>
              <a:gdLst/>
              <a:ahLst/>
              <a:cxnLst/>
              <a:rect l="l" t="t" r="r" b="b"/>
              <a:pathLst>
                <a:path w="1577" h="116" extrusionOk="0">
                  <a:moveTo>
                    <a:pt x="19" y="0"/>
                  </a:moveTo>
                  <a:cubicBezTo>
                    <a:pt x="1" y="0"/>
                    <a:pt x="1" y="19"/>
                    <a:pt x="1" y="19"/>
                  </a:cubicBezTo>
                  <a:lnTo>
                    <a:pt x="1" y="42"/>
                  </a:lnTo>
                  <a:lnTo>
                    <a:pt x="1" y="79"/>
                  </a:lnTo>
                  <a:cubicBezTo>
                    <a:pt x="1" y="97"/>
                    <a:pt x="1" y="97"/>
                    <a:pt x="19" y="97"/>
                  </a:cubicBezTo>
                  <a:lnTo>
                    <a:pt x="19" y="116"/>
                  </a:lnTo>
                  <a:lnTo>
                    <a:pt x="1539" y="116"/>
                  </a:lnTo>
                  <a:cubicBezTo>
                    <a:pt x="1558" y="116"/>
                    <a:pt x="1576" y="97"/>
                    <a:pt x="1576" y="79"/>
                  </a:cubicBezTo>
                  <a:lnTo>
                    <a:pt x="1576" y="42"/>
                  </a:lnTo>
                  <a:cubicBezTo>
                    <a:pt x="1576" y="19"/>
                    <a:pt x="1558" y="0"/>
                    <a:pt x="1539"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0"/>
            <p:cNvSpPr/>
            <p:nvPr/>
          </p:nvSpPr>
          <p:spPr>
            <a:xfrm>
              <a:off x="3334160" y="4215855"/>
              <a:ext cx="43686" cy="3253"/>
            </a:xfrm>
            <a:custGeom>
              <a:avLst/>
              <a:gdLst/>
              <a:ahLst/>
              <a:cxnLst/>
              <a:rect l="l" t="t" r="r" b="b"/>
              <a:pathLst>
                <a:path w="1558" h="116" extrusionOk="0">
                  <a:moveTo>
                    <a:pt x="1423" y="0"/>
                  </a:moveTo>
                  <a:lnTo>
                    <a:pt x="1423" y="79"/>
                  </a:lnTo>
                  <a:cubicBezTo>
                    <a:pt x="1423" y="79"/>
                    <a:pt x="134" y="97"/>
                    <a:pt x="0" y="97"/>
                  </a:cubicBezTo>
                  <a:lnTo>
                    <a:pt x="0" y="116"/>
                  </a:lnTo>
                  <a:lnTo>
                    <a:pt x="1520" y="116"/>
                  </a:lnTo>
                  <a:cubicBezTo>
                    <a:pt x="1539" y="116"/>
                    <a:pt x="1557" y="97"/>
                    <a:pt x="1557" y="79"/>
                  </a:cubicBezTo>
                  <a:lnTo>
                    <a:pt x="1557" y="42"/>
                  </a:lnTo>
                  <a:cubicBezTo>
                    <a:pt x="1557" y="19"/>
                    <a:pt x="1539" y="0"/>
                    <a:pt x="1520"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0"/>
            <p:cNvSpPr/>
            <p:nvPr/>
          </p:nvSpPr>
          <p:spPr>
            <a:xfrm>
              <a:off x="3333627" y="4215855"/>
              <a:ext cx="44219" cy="1178"/>
            </a:xfrm>
            <a:custGeom>
              <a:avLst/>
              <a:gdLst/>
              <a:ahLst/>
              <a:cxnLst/>
              <a:rect l="l" t="t" r="r" b="b"/>
              <a:pathLst>
                <a:path w="1577" h="42" extrusionOk="0">
                  <a:moveTo>
                    <a:pt x="19" y="0"/>
                  </a:moveTo>
                  <a:cubicBezTo>
                    <a:pt x="1" y="0"/>
                    <a:pt x="1" y="19"/>
                    <a:pt x="1" y="19"/>
                  </a:cubicBezTo>
                  <a:lnTo>
                    <a:pt x="1576" y="42"/>
                  </a:lnTo>
                  <a:cubicBezTo>
                    <a:pt x="1576" y="19"/>
                    <a:pt x="1558" y="0"/>
                    <a:pt x="1539"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0"/>
            <p:cNvSpPr/>
            <p:nvPr/>
          </p:nvSpPr>
          <p:spPr>
            <a:xfrm>
              <a:off x="3340637" y="4247204"/>
              <a:ext cx="25404" cy="11945"/>
            </a:xfrm>
            <a:custGeom>
              <a:avLst/>
              <a:gdLst/>
              <a:ahLst/>
              <a:cxnLst/>
              <a:rect l="l" t="t" r="r" b="b"/>
              <a:pathLst>
                <a:path w="906" h="426" extrusionOk="0">
                  <a:moveTo>
                    <a:pt x="0" y="1"/>
                  </a:moveTo>
                  <a:lnTo>
                    <a:pt x="56" y="426"/>
                  </a:lnTo>
                  <a:lnTo>
                    <a:pt x="906" y="310"/>
                  </a:lnTo>
                  <a:lnTo>
                    <a:pt x="864"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0"/>
            <p:cNvSpPr/>
            <p:nvPr/>
          </p:nvSpPr>
          <p:spPr>
            <a:xfrm>
              <a:off x="3329870" y="4219080"/>
              <a:ext cx="53921" cy="56276"/>
            </a:xfrm>
            <a:custGeom>
              <a:avLst/>
              <a:gdLst/>
              <a:ahLst/>
              <a:cxnLst/>
              <a:rect l="l" t="t" r="r" b="b"/>
              <a:pathLst>
                <a:path w="1923" h="2007" extrusionOk="0">
                  <a:moveTo>
                    <a:pt x="1576" y="1"/>
                  </a:moveTo>
                  <a:lnTo>
                    <a:pt x="809" y="1600"/>
                  </a:lnTo>
                  <a:lnTo>
                    <a:pt x="1" y="1928"/>
                  </a:lnTo>
                  <a:lnTo>
                    <a:pt x="1" y="2006"/>
                  </a:lnTo>
                  <a:lnTo>
                    <a:pt x="1826" y="2006"/>
                  </a:lnTo>
                  <a:lnTo>
                    <a:pt x="1904" y="505"/>
                  </a:lnTo>
                  <a:cubicBezTo>
                    <a:pt x="1923" y="481"/>
                    <a:pt x="1904" y="444"/>
                    <a:pt x="1886" y="407"/>
                  </a:cubicBezTo>
                  <a:lnTo>
                    <a:pt x="1655" y="1"/>
                  </a:lnTo>
                  <a:close/>
                </a:path>
              </a:pathLst>
            </a:custGeom>
            <a:solidFill>
              <a:srgbClr val="9B5C31">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0" name="Google Shape;2680;p50"/>
          <p:cNvGrpSpPr/>
          <p:nvPr/>
        </p:nvGrpSpPr>
        <p:grpSpPr>
          <a:xfrm>
            <a:off x="7276689" y="1726724"/>
            <a:ext cx="326526" cy="346248"/>
            <a:chOff x="3327682" y="4215855"/>
            <a:chExt cx="56108" cy="59501"/>
          </a:xfrm>
        </p:grpSpPr>
        <p:sp>
          <p:nvSpPr>
            <p:cNvPr id="2681" name="Google Shape;2681;p50"/>
            <p:cNvSpPr/>
            <p:nvPr/>
          </p:nvSpPr>
          <p:spPr>
            <a:xfrm>
              <a:off x="3327682" y="4219080"/>
              <a:ext cx="56108" cy="56276"/>
            </a:xfrm>
            <a:custGeom>
              <a:avLst/>
              <a:gdLst/>
              <a:ahLst/>
              <a:cxnLst/>
              <a:rect l="l" t="t" r="r" b="b"/>
              <a:pathLst>
                <a:path w="2001" h="2007" extrusionOk="0">
                  <a:moveTo>
                    <a:pt x="250" y="1"/>
                  </a:moveTo>
                  <a:lnTo>
                    <a:pt x="19" y="407"/>
                  </a:lnTo>
                  <a:cubicBezTo>
                    <a:pt x="0" y="444"/>
                    <a:pt x="0" y="481"/>
                    <a:pt x="0" y="505"/>
                  </a:cubicBezTo>
                  <a:lnTo>
                    <a:pt x="79" y="1928"/>
                  </a:lnTo>
                  <a:lnTo>
                    <a:pt x="79" y="2006"/>
                  </a:lnTo>
                  <a:lnTo>
                    <a:pt x="1904" y="2006"/>
                  </a:lnTo>
                  <a:lnTo>
                    <a:pt x="1927" y="1581"/>
                  </a:lnTo>
                  <a:lnTo>
                    <a:pt x="1982" y="505"/>
                  </a:lnTo>
                  <a:cubicBezTo>
                    <a:pt x="2001" y="481"/>
                    <a:pt x="1982" y="444"/>
                    <a:pt x="1964" y="407"/>
                  </a:cubicBezTo>
                  <a:lnTo>
                    <a:pt x="1733"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0"/>
            <p:cNvSpPr/>
            <p:nvPr/>
          </p:nvSpPr>
          <p:spPr>
            <a:xfrm>
              <a:off x="3329225" y="4220257"/>
              <a:ext cx="53024" cy="53416"/>
            </a:xfrm>
            <a:custGeom>
              <a:avLst/>
              <a:gdLst/>
              <a:ahLst/>
              <a:cxnLst/>
              <a:rect l="l" t="t" r="r" b="b"/>
              <a:pathLst>
                <a:path w="1891" h="1905" extrusionOk="0">
                  <a:moveTo>
                    <a:pt x="213" y="0"/>
                  </a:moveTo>
                  <a:lnTo>
                    <a:pt x="195" y="56"/>
                  </a:lnTo>
                  <a:lnTo>
                    <a:pt x="195" y="74"/>
                  </a:lnTo>
                  <a:lnTo>
                    <a:pt x="176" y="74"/>
                  </a:lnTo>
                  <a:lnTo>
                    <a:pt x="176" y="93"/>
                  </a:lnTo>
                  <a:lnTo>
                    <a:pt x="42" y="347"/>
                  </a:lnTo>
                  <a:lnTo>
                    <a:pt x="24" y="347"/>
                  </a:lnTo>
                  <a:lnTo>
                    <a:pt x="24" y="365"/>
                  </a:lnTo>
                  <a:lnTo>
                    <a:pt x="1" y="384"/>
                  </a:lnTo>
                  <a:lnTo>
                    <a:pt x="1" y="463"/>
                  </a:lnTo>
                  <a:lnTo>
                    <a:pt x="1" y="670"/>
                  </a:lnTo>
                  <a:lnTo>
                    <a:pt x="1" y="694"/>
                  </a:lnTo>
                  <a:lnTo>
                    <a:pt x="24" y="864"/>
                  </a:lnTo>
                  <a:lnTo>
                    <a:pt x="24" y="883"/>
                  </a:lnTo>
                  <a:lnTo>
                    <a:pt x="42" y="1211"/>
                  </a:lnTo>
                  <a:lnTo>
                    <a:pt x="42" y="1230"/>
                  </a:lnTo>
                  <a:lnTo>
                    <a:pt x="42" y="1424"/>
                  </a:lnTo>
                  <a:lnTo>
                    <a:pt x="61" y="1442"/>
                  </a:lnTo>
                  <a:lnTo>
                    <a:pt x="61" y="1733"/>
                  </a:lnTo>
                  <a:lnTo>
                    <a:pt x="61" y="1752"/>
                  </a:lnTo>
                  <a:lnTo>
                    <a:pt x="79" y="1904"/>
                  </a:lnTo>
                  <a:lnTo>
                    <a:pt x="1812" y="1904"/>
                  </a:lnTo>
                  <a:lnTo>
                    <a:pt x="1812" y="1752"/>
                  </a:lnTo>
                  <a:lnTo>
                    <a:pt x="1812" y="1733"/>
                  </a:lnTo>
                  <a:lnTo>
                    <a:pt x="1830" y="1442"/>
                  </a:lnTo>
                  <a:lnTo>
                    <a:pt x="1830" y="1424"/>
                  </a:lnTo>
                  <a:lnTo>
                    <a:pt x="1849" y="1230"/>
                  </a:lnTo>
                  <a:lnTo>
                    <a:pt x="1849" y="1211"/>
                  </a:lnTo>
                  <a:lnTo>
                    <a:pt x="1872" y="883"/>
                  </a:lnTo>
                  <a:lnTo>
                    <a:pt x="1872" y="864"/>
                  </a:lnTo>
                  <a:lnTo>
                    <a:pt x="1872" y="786"/>
                  </a:lnTo>
                  <a:lnTo>
                    <a:pt x="1872" y="712"/>
                  </a:lnTo>
                  <a:lnTo>
                    <a:pt x="1872" y="694"/>
                  </a:lnTo>
                  <a:lnTo>
                    <a:pt x="1872" y="670"/>
                  </a:lnTo>
                  <a:lnTo>
                    <a:pt x="1890" y="463"/>
                  </a:lnTo>
                  <a:cubicBezTo>
                    <a:pt x="1890" y="439"/>
                    <a:pt x="1890" y="402"/>
                    <a:pt x="1872" y="384"/>
                  </a:cubicBezTo>
                  <a:lnTo>
                    <a:pt x="1849" y="365"/>
                  </a:lnTo>
                  <a:lnTo>
                    <a:pt x="1849" y="347"/>
                  </a:lnTo>
                  <a:lnTo>
                    <a:pt x="1696" y="93"/>
                  </a:lnTo>
                  <a:lnTo>
                    <a:pt x="1696" y="74"/>
                  </a:lnTo>
                  <a:lnTo>
                    <a:pt x="1659"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0"/>
            <p:cNvSpPr/>
            <p:nvPr/>
          </p:nvSpPr>
          <p:spPr>
            <a:xfrm>
              <a:off x="3334664" y="4220257"/>
              <a:ext cx="8188" cy="4290"/>
            </a:xfrm>
            <a:custGeom>
              <a:avLst/>
              <a:gdLst/>
              <a:ahLst/>
              <a:cxnLst/>
              <a:rect l="l" t="t" r="r" b="b"/>
              <a:pathLst>
                <a:path w="292" h="153" extrusionOk="0">
                  <a:moveTo>
                    <a:pt x="19" y="0"/>
                  </a:moveTo>
                  <a:lnTo>
                    <a:pt x="1" y="56"/>
                  </a:lnTo>
                  <a:lnTo>
                    <a:pt x="1" y="74"/>
                  </a:lnTo>
                  <a:lnTo>
                    <a:pt x="135" y="153"/>
                  </a:lnTo>
                  <a:lnTo>
                    <a:pt x="292" y="74"/>
                  </a:lnTo>
                  <a:lnTo>
                    <a:pt x="292"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0"/>
            <p:cNvSpPr/>
            <p:nvPr/>
          </p:nvSpPr>
          <p:spPr>
            <a:xfrm>
              <a:off x="3343357" y="4220257"/>
              <a:ext cx="8047" cy="4290"/>
            </a:xfrm>
            <a:custGeom>
              <a:avLst/>
              <a:gdLst/>
              <a:ahLst/>
              <a:cxnLst/>
              <a:rect l="l" t="t" r="r" b="b"/>
              <a:pathLst>
                <a:path w="287" h="153" extrusionOk="0">
                  <a:moveTo>
                    <a:pt x="0" y="0"/>
                  </a:moveTo>
                  <a:lnTo>
                    <a:pt x="0" y="74"/>
                  </a:lnTo>
                  <a:lnTo>
                    <a:pt x="134" y="153"/>
                  </a:lnTo>
                  <a:lnTo>
                    <a:pt x="287" y="74"/>
                  </a:lnTo>
                  <a:lnTo>
                    <a:pt x="287"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0"/>
            <p:cNvSpPr/>
            <p:nvPr/>
          </p:nvSpPr>
          <p:spPr>
            <a:xfrm>
              <a:off x="3351376" y="4220257"/>
              <a:ext cx="8720" cy="4290"/>
            </a:xfrm>
            <a:custGeom>
              <a:avLst/>
              <a:gdLst/>
              <a:ahLst/>
              <a:cxnLst/>
              <a:rect l="l" t="t" r="r" b="b"/>
              <a:pathLst>
                <a:path w="311" h="153" extrusionOk="0">
                  <a:moveTo>
                    <a:pt x="1" y="0"/>
                  </a:moveTo>
                  <a:lnTo>
                    <a:pt x="1" y="74"/>
                  </a:lnTo>
                  <a:lnTo>
                    <a:pt x="158" y="153"/>
                  </a:lnTo>
                  <a:lnTo>
                    <a:pt x="310" y="74"/>
                  </a:lnTo>
                  <a:lnTo>
                    <a:pt x="310"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0"/>
            <p:cNvSpPr/>
            <p:nvPr/>
          </p:nvSpPr>
          <p:spPr>
            <a:xfrm>
              <a:off x="3360069" y="4220257"/>
              <a:ext cx="8047" cy="4290"/>
            </a:xfrm>
            <a:custGeom>
              <a:avLst/>
              <a:gdLst/>
              <a:ahLst/>
              <a:cxnLst/>
              <a:rect l="l" t="t" r="r" b="b"/>
              <a:pathLst>
                <a:path w="287" h="153" extrusionOk="0">
                  <a:moveTo>
                    <a:pt x="0" y="0"/>
                  </a:moveTo>
                  <a:lnTo>
                    <a:pt x="0" y="74"/>
                  </a:lnTo>
                  <a:lnTo>
                    <a:pt x="153" y="153"/>
                  </a:lnTo>
                  <a:lnTo>
                    <a:pt x="287" y="74"/>
                  </a:lnTo>
                  <a:lnTo>
                    <a:pt x="287"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0"/>
            <p:cNvSpPr/>
            <p:nvPr/>
          </p:nvSpPr>
          <p:spPr>
            <a:xfrm>
              <a:off x="3368733" y="4220257"/>
              <a:ext cx="8076" cy="4290"/>
            </a:xfrm>
            <a:custGeom>
              <a:avLst/>
              <a:gdLst/>
              <a:ahLst/>
              <a:cxnLst/>
              <a:rect l="l" t="t" r="r" b="b"/>
              <a:pathLst>
                <a:path w="288" h="153" extrusionOk="0">
                  <a:moveTo>
                    <a:pt x="1" y="0"/>
                  </a:moveTo>
                  <a:lnTo>
                    <a:pt x="1" y="74"/>
                  </a:lnTo>
                  <a:lnTo>
                    <a:pt x="153" y="153"/>
                  </a:lnTo>
                  <a:lnTo>
                    <a:pt x="287" y="74"/>
                  </a:lnTo>
                  <a:lnTo>
                    <a:pt x="250"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0"/>
            <p:cNvSpPr/>
            <p:nvPr/>
          </p:nvSpPr>
          <p:spPr>
            <a:xfrm>
              <a:off x="3330402" y="4222837"/>
              <a:ext cx="8047" cy="9225"/>
            </a:xfrm>
            <a:custGeom>
              <a:avLst/>
              <a:gdLst/>
              <a:ahLst/>
              <a:cxnLst/>
              <a:rect l="l" t="t" r="r" b="b"/>
              <a:pathLst>
                <a:path w="287" h="329" extrusionOk="0">
                  <a:moveTo>
                    <a:pt x="134" y="1"/>
                  </a:moveTo>
                  <a:lnTo>
                    <a:pt x="0" y="255"/>
                  </a:lnTo>
                  <a:lnTo>
                    <a:pt x="134" y="329"/>
                  </a:lnTo>
                  <a:lnTo>
                    <a:pt x="287" y="255"/>
                  </a:lnTo>
                  <a:lnTo>
                    <a:pt x="287" y="79"/>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0"/>
            <p:cNvSpPr/>
            <p:nvPr/>
          </p:nvSpPr>
          <p:spPr>
            <a:xfrm>
              <a:off x="3338955" y="4222837"/>
              <a:ext cx="8188" cy="9225"/>
            </a:xfrm>
            <a:custGeom>
              <a:avLst/>
              <a:gdLst/>
              <a:ahLst/>
              <a:cxnLst/>
              <a:rect l="l" t="t" r="r" b="b"/>
              <a:pathLst>
                <a:path w="292" h="329" extrusionOk="0">
                  <a:moveTo>
                    <a:pt x="139" y="1"/>
                  </a:moveTo>
                  <a:lnTo>
                    <a:pt x="0" y="79"/>
                  </a:lnTo>
                  <a:lnTo>
                    <a:pt x="0" y="255"/>
                  </a:lnTo>
                  <a:lnTo>
                    <a:pt x="139" y="329"/>
                  </a:lnTo>
                  <a:lnTo>
                    <a:pt x="291" y="255"/>
                  </a:lnTo>
                  <a:lnTo>
                    <a:pt x="291" y="79"/>
                  </a:lnTo>
                  <a:lnTo>
                    <a:pt x="139"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0"/>
            <p:cNvSpPr/>
            <p:nvPr/>
          </p:nvSpPr>
          <p:spPr>
            <a:xfrm>
              <a:off x="3347114" y="4222837"/>
              <a:ext cx="8692" cy="9225"/>
            </a:xfrm>
            <a:custGeom>
              <a:avLst/>
              <a:gdLst/>
              <a:ahLst/>
              <a:cxnLst/>
              <a:rect l="l" t="t" r="r" b="b"/>
              <a:pathLst>
                <a:path w="310" h="329" extrusionOk="0">
                  <a:moveTo>
                    <a:pt x="153" y="1"/>
                  </a:moveTo>
                  <a:lnTo>
                    <a:pt x="0" y="79"/>
                  </a:lnTo>
                  <a:lnTo>
                    <a:pt x="0" y="255"/>
                  </a:lnTo>
                  <a:lnTo>
                    <a:pt x="153" y="329"/>
                  </a:lnTo>
                  <a:lnTo>
                    <a:pt x="310" y="255"/>
                  </a:lnTo>
                  <a:lnTo>
                    <a:pt x="310" y="79"/>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0"/>
            <p:cNvSpPr/>
            <p:nvPr/>
          </p:nvSpPr>
          <p:spPr>
            <a:xfrm>
              <a:off x="3355779" y="4222837"/>
              <a:ext cx="8076" cy="9225"/>
            </a:xfrm>
            <a:custGeom>
              <a:avLst/>
              <a:gdLst/>
              <a:ahLst/>
              <a:cxnLst/>
              <a:rect l="l" t="t" r="r" b="b"/>
              <a:pathLst>
                <a:path w="288" h="329" extrusionOk="0">
                  <a:moveTo>
                    <a:pt x="153" y="1"/>
                  </a:moveTo>
                  <a:lnTo>
                    <a:pt x="1" y="79"/>
                  </a:lnTo>
                  <a:lnTo>
                    <a:pt x="1" y="255"/>
                  </a:lnTo>
                  <a:lnTo>
                    <a:pt x="153" y="329"/>
                  </a:lnTo>
                  <a:lnTo>
                    <a:pt x="287" y="255"/>
                  </a:lnTo>
                  <a:lnTo>
                    <a:pt x="287" y="79"/>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50"/>
            <p:cNvSpPr/>
            <p:nvPr/>
          </p:nvSpPr>
          <p:spPr>
            <a:xfrm>
              <a:off x="3364331" y="4222837"/>
              <a:ext cx="8188" cy="9225"/>
            </a:xfrm>
            <a:custGeom>
              <a:avLst/>
              <a:gdLst/>
              <a:ahLst/>
              <a:cxnLst/>
              <a:rect l="l" t="t" r="r" b="b"/>
              <a:pathLst>
                <a:path w="292" h="329" extrusionOk="0">
                  <a:moveTo>
                    <a:pt x="158" y="1"/>
                  </a:moveTo>
                  <a:lnTo>
                    <a:pt x="1" y="79"/>
                  </a:lnTo>
                  <a:lnTo>
                    <a:pt x="1" y="255"/>
                  </a:lnTo>
                  <a:lnTo>
                    <a:pt x="158" y="329"/>
                  </a:lnTo>
                  <a:lnTo>
                    <a:pt x="292" y="255"/>
                  </a:lnTo>
                  <a:lnTo>
                    <a:pt x="292" y="79"/>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50"/>
            <p:cNvSpPr/>
            <p:nvPr/>
          </p:nvSpPr>
          <p:spPr>
            <a:xfrm>
              <a:off x="3373023" y="4222837"/>
              <a:ext cx="8047" cy="9225"/>
            </a:xfrm>
            <a:custGeom>
              <a:avLst/>
              <a:gdLst/>
              <a:ahLst/>
              <a:cxnLst/>
              <a:rect l="l" t="t" r="r" b="b"/>
              <a:pathLst>
                <a:path w="287" h="329" extrusionOk="0">
                  <a:moveTo>
                    <a:pt x="134" y="1"/>
                  </a:moveTo>
                  <a:lnTo>
                    <a:pt x="0" y="79"/>
                  </a:lnTo>
                  <a:lnTo>
                    <a:pt x="0" y="255"/>
                  </a:lnTo>
                  <a:lnTo>
                    <a:pt x="153" y="329"/>
                  </a:lnTo>
                  <a:lnTo>
                    <a:pt x="287" y="255"/>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50"/>
            <p:cNvSpPr/>
            <p:nvPr/>
          </p:nvSpPr>
          <p:spPr>
            <a:xfrm>
              <a:off x="3329225" y="4230492"/>
              <a:ext cx="4963" cy="9225"/>
            </a:xfrm>
            <a:custGeom>
              <a:avLst/>
              <a:gdLst/>
              <a:ahLst/>
              <a:cxnLst/>
              <a:rect l="l" t="t" r="r" b="b"/>
              <a:pathLst>
                <a:path w="177" h="329" extrusionOk="0">
                  <a:moveTo>
                    <a:pt x="24" y="0"/>
                  </a:moveTo>
                  <a:lnTo>
                    <a:pt x="1" y="19"/>
                  </a:lnTo>
                  <a:lnTo>
                    <a:pt x="1" y="98"/>
                  </a:lnTo>
                  <a:lnTo>
                    <a:pt x="1" y="305"/>
                  </a:lnTo>
                  <a:lnTo>
                    <a:pt x="24" y="329"/>
                  </a:lnTo>
                  <a:lnTo>
                    <a:pt x="176" y="232"/>
                  </a:lnTo>
                  <a:lnTo>
                    <a:pt x="176" y="74"/>
                  </a:lnTo>
                  <a:lnTo>
                    <a:pt x="24"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50"/>
            <p:cNvSpPr/>
            <p:nvPr/>
          </p:nvSpPr>
          <p:spPr>
            <a:xfrm>
              <a:off x="3334664" y="4229959"/>
              <a:ext cx="8188" cy="9758"/>
            </a:xfrm>
            <a:custGeom>
              <a:avLst/>
              <a:gdLst/>
              <a:ahLst/>
              <a:cxnLst/>
              <a:rect l="l" t="t" r="r" b="b"/>
              <a:pathLst>
                <a:path w="292" h="348" extrusionOk="0">
                  <a:moveTo>
                    <a:pt x="135" y="1"/>
                  </a:moveTo>
                  <a:lnTo>
                    <a:pt x="1" y="93"/>
                  </a:lnTo>
                  <a:lnTo>
                    <a:pt x="1" y="251"/>
                  </a:lnTo>
                  <a:lnTo>
                    <a:pt x="135" y="348"/>
                  </a:lnTo>
                  <a:lnTo>
                    <a:pt x="292" y="251"/>
                  </a:lnTo>
                  <a:lnTo>
                    <a:pt x="292" y="93"/>
                  </a:lnTo>
                  <a:lnTo>
                    <a:pt x="135"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50"/>
            <p:cNvSpPr/>
            <p:nvPr/>
          </p:nvSpPr>
          <p:spPr>
            <a:xfrm>
              <a:off x="3343357" y="4229959"/>
              <a:ext cx="8047" cy="9758"/>
            </a:xfrm>
            <a:custGeom>
              <a:avLst/>
              <a:gdLst/>
              <a:ahLst/>
              <a:cxnLst/>
              <a:rect l="l" t="t" r="r" b="b"/>
              <a:pathLst>
                <a:path w="287" h="348" extrusionOk="0">
                  <a:moveTo>
                    <a:pt x="134" y="1"/>
                  </a:moveTo>
                  <a:lnTo>
                    <a:pt x="0" y="93"/>
                  </a:lnTo>
                  <a:lnTo>
                    <a:pt x="0" y="251"/>
                  </a:lnTo>
                  <a:lnTo>
                    <a:pt x="134" y="348"/>
                  </a:lnTo>
                  <a:lnTo>
                    <a:pt x="287" y="251"/>
                  </a:lnTo>
                  <a:lnTo>
                    <a:pt x="287" y="93"/>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50"/>
            <p:cNvSpPr/>
            <p:nvPr/>
          </p:nvSpPr>
          <p:spPr>
            <a:xfrm>
              <a:off x="3351376" y="4229959"/>
              <a:ext cx="8188" cy="9758"/>
            </a:xfrm>
            <a:custGeom>
              <a:avLst/>
              <a:gdLst/>
              <a:ahLst/>
              <a:cxnLst/>
              <a:rect l="l" t="t" r="r" b="b"/>
              <a:pathLst>
                <a:path w="292" h="348" extrusionOk="0">
                  <a:moveTo>
                    <a:pt x="158" y="1"/>
                  </a:moveTo>
                  <a:lnTo>
                    <a:pt x="1" y="93"/>
                  </a:lnTo>
                  <a:lnTo>
                    <a:pt x="1" y="251"/>
                  </a:lnTo>
                  <a:lnTo>
                    <a:pt x="158" y="348"/>
                  </a:lnTo>
                  <a:lnTo>
                    <a:pt x="292" y="251"/>
                  </a:lnTo>
                  <a:lnTo>
                    <a:pt x="292" y="93"/>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50"/>
            <p:cNvSpPr/>
            <p:nvPr/>
          </p:nvSpPr>
          <p:spPr>
            <a:xfrm>
              <a:off x="3360069" y="4229959"/>
              <a:ext cx="8047" cy="9758"/>
            </a:xfrm>
            <a:custGeom>
              <a:avLst/>
              <a:gdLst/>
              <a:ahLst/>
              <a:cxnLst/>
              <a:rect l="l" t="t" r="r" b="b"/>
              <a:pathLst>
                <a:path w="287" h="348" extrusionOk="0">
                  <a:moveTo>
                    <a:pt x="153" y="1"/>
                  </a:moveTo>
                  <a:lnTo>
                    <a:pt x="0" y="93"/>
                  </a:lnTo>
                  <a:lnTo>
                    <a:pt x="0" y="251"/>
                  </a:lnTo>
                  <a:lnTo>
                    <a:pt x="153" y="348"/>
                  </a:lnTo>
                  <a:lnTo>
                    <a:pt x="287" y="251"/>
                  </a:lnTo>
                  <a:lnTo>
                    <a:pt x="287" y="93"/>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50"/>
            <p:cNvSpPr/>
            <p:nvPr/>
          </p:nvSpPr>
          <p:spPr>
            <a:xfrm>
              <a:off x="3368733" y="4229959"/>
              <a:ext cx="8076" cy="9758"/>
            </a:xfrm>
            <a:custGeom>
              <a:avLst/>
              <a:gdLst/>
              <a:ahLst/>
              <a:cxnLst/>
              <a:rect l="l" t="t" r="r" b="b"/>
              <a:pathLst>
                <a:path w="288" h="348" extrusionOk="0">
                  <a:moveTo>
                    <a:pt x="153" y="1"/>
                  </a:moveTo>
                  <a:lnTo>
                    <a:pt x="1" y="93"/>
                  </a:lnTo>
                  <a:lnTo>
                    <a:pt x="1" y="251"/>
                  </a:lnTo>
                  <a:lnTo>
                    <a:pt x="153" y="348"/>
                  </a:lnTo>
                  <a:lnTo>
                    <a:pt x="287" y="251"/>
                  </a:lnTo>
                  <a:lnTo>
                    <a:pt x="287" y="93"/>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50"/>
            <p:cNvSpPr/>
            <p:nvPr/>
          </p:nvSpPr>
          <p:spPr>
            <a:xfrm>
              <a:off x="3377285" y="4230492"/>
              <a:ext cx="4963" cy="9225"/>
            </a:xfrm>
            <a:custGeom>
              <a:avLst/>
              <a:gdLst/>
              <a:ahLst/>
              <a:cxnLst/>
              <a:rect l="l" t="t" r="r" b="b"/>
              <a:pathLst>
                <a:path w="177" h="329" extrusionOk="0">
                  <a:moveTo>
                    <a:pt x="135" y="0"/>
                  </a:moveTo>
                  <a:lnTo>
                    <a:pt x="1" y="74"/>
                  </a:lnTo>
                  <a:lnTo>
                    <a:pt x="1" y="232"/>
                  </a:lnTo>
                  <a:lnTo>
                    <a:pt x="158" y="329"/>
                  </a:lnTo>
                  <a:lnTo>
                    <a:pt x="158" y="305"/>
                  </a:lnTo>
                  <a:lnTo>
                    <a:pt x="176" y="98"/>
                  </a:lnTo>
                  <a:cubicBezTo>
                    <a:pt x="176" y="74"/>
                    <a:pt x="176" y="37"/>
                    <a:pt x="158" y="19"/>
                  </a:cubicBezTo>
                  <a:lnTo>
                    <a:pt x="135"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50"/>
            <p:cNvSpPr/>
            <p:nvPr/>
          </p:nvSpPr>
          <p:spPr>
            <a:xfrm>
              <a:off x="3329225" y="4239689"/>
              <a:ext cx="673" cy="4823"/>
            </a:xfrm>
            <a:custGeom>
              <a:avLst/>
              <a:gdLst/>
              <a:ahLst/>
              <a:cxnLst/>
              <a:rect l="l" t="t" r="r" b="b"/>
              <a:pathLst>
                <a:path w="24" h="172" extrusionOk="0">
                  <a:moveTo>
                    <a:pt x="1" y="1"/>
                  </a:moveTo>
                  <a:lnTo>
                    <a:pt x="24" y="171"/>
                  </a:lnTo>
                  <a:lnTo>
                    <a:pt x="24" y="19"/>
                  </a:lnTo>
                  <a:lnTo>
                    <a:pt x="1"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50"/>
            <p:cNvSpPr/>
            <p:nvPr/>
          </p:nvSpPr>
          <p:spPr>
            <a:xfrm>
              <a:off x="3330402" y="4237474"/>
              <a:ext cx="8047" cy="9758"/>
            </a:xfrm>
            <a:custGeom>
              <a:avLst/>
              <a:gdLst/>
              <a:ahLst/>
              <a:cxnLst/>
              <a:rect l="l" t="t" r="r" b="b"/>
              <a:pathLst>
                <a:path w="287" h="348" extrusionOk="0">
                  <a:moveTo>
                    <a:pt x="134" y="1"/>
                  </a:moveTo>
                  <a:lnTo>
                    <a:pt x="0" y="98"/>
                  </a:lnTo>
                  <a:lnTo>
                    <a:pt x="0" y="250"/>
                  </a:lnTo>
                  <a:lnTo>
                    <a:pt x="134" y="348"/>
                  </a:lnTo>
                  <a:lnTo>
                    <a:pt x="287" y="250"/>
                  </a:lnTo>
                  <a:lnTo>
                    <a:pt x="287" y="98"/>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50"/>
            <p:cNvSpPr/>
            <p:nvPr/>
          </p:nvSpPr>
          <p:spPr>
            <a:xfrm>
              <a:off x="3338955" y="4237474"/>
              <a:ext cx="8188" cy="9758"/>
            </a:xfrm>
            <a:custGeom>
              <a:avLst/>
              <a:gdLst/>
              <a:ahLst/>
              <a:cxnLst/>
              <a:rect l="l" t="t" r="r" b="b"/>
              <a:pathLst>
                <a:path w="292" h="348" extrusionOk="0">
                  <a:moveTo>
                    <a:pt x="139" y="1"/>
                  </a:moveTo>
                  <a:lnTo>
                    <a:pt x="0" y="98"/>
                  </a:lnTo>
                  <a:lnTo>
                    <a:pt x="0" y="250"/>
                  </a:lnTo>
                  <a:lnTo>
                    <a:pt x="139" y="348"/>
                  </a:lnTo>
                  <a:lnTo>
                    <a:pt x="291" y="250"/>
                  </a:lnTo>
                  <a:lnTo>
                    <a:pt x="291" y="98"/>
                  </a:lnTo>
                  <a:lnTo>
                    <a:pt x="139"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50"/>
            <p:cNvSpPr/>
            <p:nvPr/>
          </p:nvSpPr>
          <p:spPr>
            <a:xfrm>
              <a:off x="3347114" y="4237474"/>
              <a:ext cx="8047" cy="9758"/>
            </a:xfrm>
            <a:custGeom>
              <a:avLst/>
              <a:gdLst/>
              <a:ahLst/>
              <a:cxnLst/>
              <a:rect l="l" t="t" r="r" b="b"/>
              <a:pathLst>
                <a:path w="287" h="348" extrusionOk="0">
                  <a:moveTo>
                    <a:pt x="153" y="1"/>
                  </a:moveTo>
                  <a:lnTo>
                    <a:pt x="0" y="98"/>
                  </a:lnTo>
                  <a:lnTo>
                    <a:pt x="0"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50"/>
            <p:cNvSpPr/>
            <p:nvPr/>
          </p:nvSpPr>
          <p:spPr>
            <a:xfrm>
              <a:off x="3355779" y="4237474"/>
              <a:ext cx="8076" cy="9758"/>
            </a:xfrm>
            <a:custGeom>
              <a:avLst/>
              <a:gdLst/>
              <a:ahLst/>
              <a:cxnLst/>
              <a:rect l="l" t="t" r="r" b="b"/>
              <a:pathLst>
                <a:path w="288" h="348" extrusionOk="0">
                  <a:moveTo>
                    <a:pt x="153" y="1"/>
                  </a:moveTo>
                  <a:lnTo>
                    <a:pt x="1" y="98"/>
                  </a:lnTo>
                  <a:lnTo>
                    <a:pt x="1"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50"/>
            <p:cNvSpPr/>
            <p:nvPr/>
          </p:nvSpPr>
          <p:spPr>
            <a:xfrm>
              <a:off x="3364331" y="4237474"/>
              <a:ext cx="8188" cy="9758"/>
            </a:xfrm>
            <a:custGeom>
              <a:avLst/>
              <a:gdLst/>
              <a:ahLst/>
              <a:cxnLst/>
              <a:rect l="l" t="t" r="r" b="b"/>
              <a:pathLst>
                <a:path w="292" h="348" extrusionOk="0">
                  <a:moveTo>
                    <a:pt x="158" y="1"/>
                  </a:moveTo>
                  <a:lnTo>
                    <a:pt x="1" y="98"/>
                  </a:lnTo>
                  <a:lnTo>
                    <a:pt x="1" y="250"/>
                  </a:lnTo>
                  <a:lnTo>
                    <a:pt x="158" y="348"/>
                  </a:lnTo>
                  <a:lnTo>
                    <a:pt x="292" y="250"/>
                  </a:lnTo>
                  <a:lnTo>
                    <a:pt x="292" y="98"/>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50"/>
            <p:cNvSpPr/>
            <p:nvPr/>
          </p:nvSpPr>
          <p:spPr>
            <a:xfrm>
              <a:off x="3373023" y="4237474"/>
              <a:ext cx="8047" cy="9758"/>
            </a:xfrm>
            <a:custGeom>
              <a:avLst/>
              <a:gdLst/>
              <a:ahLst/>
              <a:cxnLst/>
              <a:rect l="l" t="t" r="r" b="b"/>
              <a:pathLst>
                <a:path w="287" h="348" extrusionOk="0">
                  <a:moveTo>
                    <a:pt x="153" y="1"/>
                  </a:moveTo>
                  <a:lnTo>
                    <a:pt x="0" y="98"/>
                  </a:lnTo>
                  <a:lnTo>
                    <a:pt x="0"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50"/>
            <p:cNvSpPr/>
            <p:nvPr/>
          </p:nvSpPr>
          <p:spPr>
            <a:xfrm>
              <a:off x="3381688" y="4240222"/>
              <a:ext cx="28" cy="2075"/>
            </a:xfrm>
            <a:custGeom>
              <a:avLst/>
              <a:gdLst/>
              <a:ahLst/>
              <a:cxnLst/>
              <a:rect l="l" t="t" r="r" b="b"/>
              <a:pathLst>
                <a:path w="1" h="74" extrusionOk="0">
                  <a:moveTo>
                    <a:pt x="1" y="74"/>
                  </a:moveTo>
                  <a:lnTo>
                    <a:pt x="1" y="0"/>
                  </a:lnTo>
                  <a:lnTo>
                    <a:pt x="1"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50"/>
            <p:cNvSpPr/>
            <p:nvPr/>
          </p:nvSpPr>
          <p:spPr>
            <a:xfrm>
              <a:off x="3329870" y="4244989"/>
              <a:ext cx="4318" cy="9253"/>
            </a:xfrm>
            <a:custGeom>
              <a:avLst/>
              <a:gdLst/>
              <a:ahLst/>
              <a:cxnLst/>
              <a:rect l="l" t="t" r="r" b="b"/>
              <a:pathLst>
                <a:path w="154" h="330" extrusionOk="0">
                  <a:moveTo>
                    <a:pt x="1" y="1"/>
                  </a:moveTo>
                  <a:lnTo>
                    <a:pt x="19" y="329"/>
                  </a:lnTo>
                  <a:lnTo>
                    <a:pt x="153" y="250"/>
                  </a:lnTo>
                  <a:lnTo>
                    <a:pt x="153" y="98"/>
                  </a:lnTo>
                  <a:lnTo>
                    <a:pt x="1"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50"/>
            <p:cNvSpPr/>
            <p:nvPr/>
          </p:nvSpPr>
          <p:spPr>
            <a:xfrm>
              <a:off x="3334664" y="4244989"/>
              <a:ext cx="8188" cy="9758"/>
            </a:xfrm>
            <a:custGeom>
              <a:avLst/>
              <a:gdLst/>
              <a:ahLst/>
              <a:cxnLst/>
              <a:rect l="l" t="t" r="r" b="b"/>
              <a:pathLst>
                <a:path w="292" h="348" extrusionOk="0">
                  <a:moveTo>
                    <a:pt x="135" y="1"/>
                  </a:moveTo>
                  <a:lnTo>
                    <a:pt x="1" y="98"/>
                  </a:lnTo>
                  <a:lnTo>
                    <a:pt x="1" y="250"/>
                  </a:lnTo>
                  <a:lnTo>
                    <a:pt x="135" y="348"/>
                  </a:lnTo>
                  <a:lnTo>
                    <a:pt x="292" y="250"/>
                  </a:lnTo>
                  <a:lnTo>
                    <a:pt x="292" y="98"/>
                  </a:lnTo>
                  <a:lnTo>
                    <a:pt x="135"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50"/>
            <p:cNvSpPr/>
            <p:nvPr/>
          </p:nvSpPr>
          <p:spPr>
            <a:xfrm>
              <a:off x="3342824" y="4244989"/>
              <a:ext cx="8076" cy="9758"/>
            </a:xfrm>
            <a:custGeom>
              <a:avLst/>
              <a:gdLst/>
              <a:ahLst/>
              <a:cxnLst/>
              <a:rect l="l" t="t" r="r" b="b"/>
              <a:pathLst>
                <a:path w="288" h="348" extrusionOk="0">
                  <a:moveTo>
                    <a:pt x="153" y="1"/>
                  </a:moveTo>
                  <a:lnTo>
                    <a:pt x="1" y="98"/>
                  </a:lnTo>
                  <a:lnTo>
                    <a:pt x="1"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50"/>
            <p:cNvSpPr/>
            <p:nvPr/>
          </p:nvSpPr>
          <p:spPr>
            <a:xfrm>
              <a:off x="3351376" y="4244989"/>
              <a:ext cx="8188" cy="9758"/>
            </a:xfrm>
            <a:custGeom>
              <a:avLst/>
              <a:gdLst/>
              <a:ahLst/>
              <a:cxnLst/>
              <a:rect l="l" t="t" r="r" b="b"/>
              <a:pathLst>
                <a:path w="292" h="348" extrusionOk="0">
                  <a:moveTo>
                    <a:pt x="158" y="1"/>
                  </a:moveTo>
                  <a:lnTo>
                    <a:pt x="1" y="98"/>
                  </a:lnTo>
                  <a:lnTo>
                    <a:pt x="1" y="250"/>
                  </a:lnTo>
                  <a:lnTo>
                    <a:pt x="158" y="348"/>
                  </a:lnTo>
                  <a:lnTo>
                    <a:pt x="292" y="250"/>
                  </a:lnTo>
                  <a:lnTo>
                    <a:pt x="292" y="98"/>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50"/>
            <p:cNvSpPr/>
            <p:nvPr/>
          </p:nvSpPr>
          <p:spPr>
            <a:xfrm>
              <a:off x="3360069" y="4244989"/>
              <a:ext cx="8047" cy="9758"/>
            </a:xfrm>
            <a:custGeom>
              <a:avLst/>
              <a:gdLst/>
              <a:ahLst/>
              <a:cxnLst/>
              <a:rect l="l" t="t" r="r" b="b"/>
              <a:pathLst>
                <a:path w="287" h="348" extrusionOk="0">
                  <a:moveTo>
                    <a:pt x="153" y="1"/>
                  </a:moveTo>
                  <a:lnTo>
                    <a:pt x="0" y="98"/>
                  </a:lnTo>
                  <a:lnTo>
                    <a:pt x="0"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50"/>
            <p:cNvSpPr/>
            <p:nvPr/>
          </p:nvSpPr>
          <p:spPr>
            <a:xfrm>
              <a:off x="3368733" y="4244989"/>
              <a:ext cx="8076" cy="9758"/>
            </a:xfrm>
            <a:custGeom>
              <a:avLst/>
              <a:gdLst/>
              <a:ahLst/>
              <a:cxnLst/>
              <a:rect l="l" t="t" r="r" b="b"/>
              <a:pathLst>
                <a:path w="288" h="348" extrusionOk="0">
                  <a:moveTo>
                    <a:pt x="153" y="1"/>
                  </a:moveTo>
                  <a:lnTo>
                    <a:pt x="1" y="98"/>
                  </a:lnTo>
                  <a:lnTo>
                    <a:pt x="1"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50"/>
            <p:cNvSpPr/>
            <p:nvPr/>
          </p:nvSpPr>
          <p:spPr>
            <a:xfrm>
              <a:off x="3377285" y="4244989"/>
              <a:ext cx="4430" cy="9253"/>
            </a:xfrm>
            <a:custGeom>
              <a:avLst/>
              <a:gdLst/>
              <a:ahLst/>
              <a:cxnLst/>
              <a:rect l="l" t="t" r="r" b="b"/>
              <a:pathLst>
                <a:path w="158" h="330" extrusionOk="0">
                  <a:moveTo>
                    <a:pt x="135" y="1"/>
                  </a:moveTo>
                  <a:lnTo>
                    <a:pt x="1" y="98"/>
                  </a:lnTo>
                  <a:lnTo>
                    <a:pt x="1" y="250"/>
                  </a:lnTo>
                  <a:lnTo>
                    <a:pt x="135" y="329"/>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50"/>
            <p:cNvSpPr/>
            <p:nvPr/>
          </p:nvSpPr>
          <p:spPr>
            <a:xfrm>
              <a:off x="3330402" y="4252643"/>
              <a:ext cx="8047" cy="9758"/>
            </a:xfrm>
            <a:custGeom>
              <a:avLst/>
              <a:gdLst/>
              <a:ahLst/>
              <a:cxnLst/>
              <a:rect l="l" t="t" r="r" b="b"/>
              <a:pathLst>
                <a:path w="287" h="348" extrusionOk="0">
                  <a:moveTo>
                    <a:pt x="134" y="1"/>
                  </a:moveTo>
                  <a:lnTo>
                    <a:pt x="0" y="75"/>
                  </a:lnTo>
                  <a:lnTo>
                    <a:pt x="0" y="269"/>
                  </a:lnTo>
                  <a:lnTo>
                    <a:pt x="134" y="347"/>
                  </a:lnTo>
                  <a:lnTo>
                    <a:pt x="287" y="250"/>
                  </a:lnTo>
                  <a:lnTo>
                    <a:pt x="287" y="93"/>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50"/>
            <p:cNvSpPr/>
            <p:nvPr/>
          </p:nvSpPr>
          <p:spPr>
            <a:xfrm>
              <a:off x="3338422" y="4252643"/>
              <a:ext cx="8188" cy="9758"/>
            </a:xfrm>
            <a:custGeom>
              <a:avLst/>
              <a:gdLst/>
              <a:ahLst/>
              <a:cxnLst/>
              <a:rect l="l" t="t" r="r" b="b"/>
              <a:pathLst>
                <a:path w="292" h="348" extrusionOk="0">
                  <a:moveTo>
                    <a:pt x="158" y="1"/>
                  </a:moveTo>
                  <a:lnTo>
                    <a:pt x="1" y="93"/>
                  </a:lnTo>
                  <a:lnTo>
                    <a:pt x="1" y="250"/>
                  </a:lnTo>
                  <a:lnTo>
                    <a:pt x="158" y="347"/>
                  </a:lnTo>
                  <a:lnTo>
                    <a:pt x="292" y="250"/>
                  </a:lnTo>
                  <a:lnTo>
                    <a:pt x="292" y="93"/>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50"/>
            <p:cNvSpPr/>
            <p:nvPr/>
          </p:nvSpPr>
          <p:spPr>
            <a:xfrm>
              <a:off x="3347114" y="4252643"/>
              <a:ext cx="8047" cy="9758"/>
            </a:xfrm>
            <a:custGeom>
              <a:avLst/>
              <a:gdLst/>
              <a:ahLst/>
              <a:cxnLst/>
              <a:rect l="l" t="t" r="r" b="b"/>
              <a:pathLst>
                <a:path w="287" h="348" extrusionOk="0">
                  <a:moveTo>
                    <a:pt x="153" y="1"/>
                  </a:moveTo>
                  <a:lnTo>
                    <a:pt x="0" y="93"/>
                  </a:lnTo>
                  <a:lnTo>
                    <a:pt x="0" y="250"/>
                  </a:lnTo>
                  <a:lnTo>
                    <a:pt x="153" y="347"/>
                  </a:lnTo>
                  <a:lnTo>
                    <a:pt x="287" y="250"/>
                  </a:lnTo>
                  <a:lnTo>
                    <a:pt x="287" y="93"/>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50"/>
            <p:cNvSpPr/>
            <p:nvPr/>
          </p:nvSpPr>
          <p:spPr>
            <a:xfrm>
              <a:off x="3355779" y="4252643"/>
              <a:ext cx="8076" cy="9758"/>
            </a:xfrm>
            <a:custGeom>
              <a:avLst/>
              <a:gdLst/>
              <a:ahLst/>
              <a:cxnLst/>
              <a:rect l="l" t="t" r="r" b="b"/>
              <a:pathLst>
                <a:path w="288" h="348" extrusionOk="0">
                  <a:moveTo>
                    <a:pt x="153" y="1"/>
                  </a:moveTo>
                  <a:lnTo>
                    <a:pt x="1" y="93"/>
                  </a:lnTo>
                  <a:lnTo>
                    <a:pt x="1" y="250"/>
                  </a:lnTo>
                  <a:lnTo>
                    <a:pt x="153" y="347"/>
                  </a:lnTo>
                  <a:lnTo>
                    <a:pt x="287" y="250"/>
                  </a:lnTo>
                  <a:lnTo>
                    <a:pt x="287" y="93"/>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50"/>
            <p:cNvSpPr/>
            <p:nvPr/>
          </p:nvSpPr>
          <p:spPr>
            <a:xfrm>
              <a:off x="3364331" y="4252643"/>
              <a:ext cx="8188" cy="9758"/>
            </a:xfrm>
            <a:custGeom>
              <a:avLst/>
              <a:gdLst/>
              <a:ahLst/>
              <a:cxnLst/>
              <a:rect l="l" t="t" r="r" b="b"/>
              <a:pathLst>
                <a:path w="292" h="348" extrusionOk="0">
                  <a:moveTo>
                    <a:pt x="158" y="1"/>
                  </a:moveTo>
                  <a:lnTo>
                    <a:pt x="1" y="93"/>
                  </a:lnTo>
                  <a:lnTo>
                    <a:pt x="1" y="250"/>
                  </a:lnTo>
                  <a:lnTo>
                    <a:pt x="158" y="347"/>
                  </a:lnTo>
                  <a:lnTo>
                    <a:pt x="292" y="250"/>
                  </a:lnTo>
                  <a:lnTo>
                    <a:pt x="292" y="93"/>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50"/>
            <p:cNvSpPr/>
            <p:nvPr/>
          </p:nvSpPr>
          <p:spPr>
            <a:xfrm>
              <a:off x="3373023" y="4252643"/>
              <a:ext cx="8047" cy="9758"/>
            </a:xfrm>
            <a:custGeom>
              <a:avLst/>
              <a:gdLst/>
              <a:ahLst/>
              <a:cxnLst/>
              <a:rect l="l" t="t" r="r" b="b"/>
              <a:pathLst>
                <a:path w="287" h="348" extrusionOk="0">
                  <a:moveTo>
                    <a:pt x="134" y="1"/>
                  </a:moveTo>
                  <a:lnTo>
                    <a:pt x="0" y="93"/>
                  </a:lnTo>
                  <a:lnTo>
                    <a:pt x="0" y="250"/>
                  </a:lnTo>
                  <a:lnTo>
                    <a:pt x="134" y="347"/>
                  </a:lnTo>
                  <a:lnTo>
                    <a:pt x="268" y="269"/>
                  </a:lnTo>
                  <a:lnTo>
                    <a:pt x="287" y="75"/>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50"/>
            <p:cNvSpPr/>
            <p:nvPr/>
          </p:nvSpPr>
          <p:spPr>
            <a:xfrm>
              <a:off x="3330907" y="4260691"/>
              <a:ext cx="3281" cy="8188"/>
            </a:xfrm>
            <a:custGeom>
              <a:avLst/>
              <a:gdLst/>
              <a:ahLst/>
              <a:cxnLst/>
              <a:rect l="l" t="t" r="r" b="b"/>
              <a:pathLst>
                <a:path w="117" h="292" extrusionOk="0">
                  <a:moveTo>
                    <a:pt x="1" y="0"/>
                  </a:moveTo>
                  <a:lnTo>
                    <a:pt x="1" y="291"/>
                  </a:lnTo>
                  <a:lnTo>
                    <a:pt x="116" y="231"/>
                  </a:lnTo>
                  <a:lnTo>
                    <a:pt x="116" y="79"/>
                  </a:lnTo>
                  <a:lnTo>
                    <a:pt x="1"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50"/>
            <p:cNvSpPr/>
            <p:nvPr/>
          </p:nvSpPr>
          <p:spPr>
            <a:xfrm>
              <a:off x="3334160" y="4260158"/>
              <a:ext cx="8692" cy="9758"/>
            </a:xfrm>
            <a:custGeom>
              <a:avLst/>
              <a:gdLst/>
              <a:ahLst/>
              <a:cxnLst/>
              <a:rect l="l" t="t" r="r" b="b"/>
              <a:pathLst>
                <a:path w="310" h="348" extrusionOk="0">
                  <a:moveTo>
                    <a:pt x="153" y="1"/>
                  </a:moveTo>
                  <a:lnTo>
                    <a:pt x="0" y="98"/>
                  </a:lnTo>
                  <a:lnTo>
                    <a:pt x="0" y="250"/>
                  </a:lnTo>
                  <a:lnTo>
                    <a:pt x="153" y="347"/>
                  </a:lnTo>
                  <a:lnTo>
                    <a:pt x="310" y="250"/>
                  </a:lnTo>
                  <a:lnTo>
                    <a:pt x="310"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50"/>
            <p:cNvSpPr/>
            <p:nvPr/>
          </p:nvSpPr>
          <p:spPr>
            <a:xfrm>
              <a:off x="3342824" y="4260158"/>
              <a:ext cx="8076" cy="9758"/>
            </a:xfrm>
            <a:custGeom>
              <a:avLst/>
              <a:gdLst/>
              <a:ahLst/>
              <a:cxnLst/>
              <a:rect l="l" t="t" r="r" b="b"/>
              <a:pathLst>
                <a:path w="288" h="348" extrusionOk="0">
                  <a:moveTo>
                    <a:pt x="153" y="1"/>
                  </a:moveTo>
                  <a:lnTo>
                    <a:pt x="1" y="98"/>
                  </a:lnTo>
                  <a:lnTo>
                    <a:pt x="1" y="250"/>
                  </a:lnTo>
                  <a:lnTo>
                    <a:pt x="153" y="347"/>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50"/>
            <p:cNvSpPr/>
            <p:nvPr/>
          </p:nvSpPr>
          <p:spPr>
            <a:xfrm>
              <a:off x="3351376" y="4260158"/>
              <a:ext cx="8188" cy="9758"/>
            </a:xfrm>
            <a:custGeom>
              <a:avLst/>
              <a:gdLst/>
              <a:ahLst/>
              <a:cxnLst/>
              <a:rect l="l" t="t" r="r" b="b"/>
              <a:pathLst>
                <a:path w="292" h="348" extrusionOk="0">
                  <a:moveTo>
                    <a:pt x="158" y="1"/>
                  </a:moveTo>
                  <a:lnTo>
                    <a:pt x="1" y="98"/>
                  </a:lnTo>
                  <a:lnTo>
                    <a:pt x="1" y="250"/>
                  </a:lnTo>
                  <a:lnTo>
                    <a:pt x="158" y="347"/>
                  </a:lnTo>
                  <a:lnTo>
                    <a:pt x="292" y="250"/>
                  </a:lnTo>
                  <a:lnTo>
                    <a:pt x="292" y="98"/>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50"/>
            <p:cNvSpPr/>
            <p:nvPr/>
          </p:nvSpPr>
          <p:spPr>
            <a:xfrm>
              <a:off x="3360069" y="4260158"/>
              <a:ext cx="8047" cy="9758"/>
            </a:xfrm>
            <a:custGeom>
              <a:avLst/>
              <a:gdLst/>
              <a:ahLst/>
              <a:cxnLst/>
              <a:rect l="l" t="t" r="r" b="b"/>
              <a:pathLst>
                <a:path w="287" h="348" extrusionOk="0">
                  <a:moveTo>
                    <a:pt x="153" y="1"/>
                  </a:moveTo>
                  <a:lnTo>
                    <a:pt x="0" y="98"/>
                  </a:lnTo>
                  <a:lnTo>
                    <a:pt x="0" y="250"/>
                  </a:lnTo>
                  <a:lnTo>
                    <a:pt x="153" y="347"/>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50"/>
            <p:cNvSpPr/>
            <p:nvPr/>
          </p:nvSpPr>
          <p:spPr>
            <a:xfrm>
              <a:off x="3368733" y="4260158"/>
              <a:ext cx="8076" cy="9758"/>
            </a:xfrm>
            <a:custGeom>
              <a:avLst/>
              <a:gdLst/>
              <a:ahLst/>
              <a:cxnLst/>
              <a:rect l="l" t="t" r="r" b="b"/>
              <a:pathLst>
                <a:path w="288" h="348" extrusionOk="0">
                  <a:moveTo>
                    <a:pt x="153" y="1"/>
                  </a:moveTo>
                  <a:lnTo>
                    <a:pt x="1" y="98"/>
                  </a:lnTo>
                  <a:lnTo>
                    <a:pt x="1" y="250"/>
                  </a:lnTo>
                  <a:lnTo>
                    <a:pt x="153" y="347"/>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50"/>
            <p:cNvSpPr/>
            <p:nvPr/>
          </p:nvSpPr>
          <p:spPr>
            <a:xfrm>
              <a:off x="3377285" y="4260691"/>
              <a:ext cx="3281" cy="8188"/>
            </a:xfrm>
            <a:custGeom>
              <a:avLst/>
              <a:gdLst/>
              <a:ahLst/>
              <a:cxnLst/>
              <a:rect l="l" t="t" r="r" b="b"/>
              <a:pathLst>
                <a:path w="117" h="292" extrusionOk="0">
                  <a:moveTo>
                    <a:pt x="116" y="0"/>
                  </a:moveTo>
                  <a:lnTo>
                    <a:pt x="1" y="79"/>
                  </a:lnTo>
                  <a:lnTo>
                    <a:pt x="1" y="231"/>
                  </a:lnTo>
                  <a:lnTo>
                    <a:pt x="98" y="291"/>
                  </a:lnTo>
                  <a:lnTo>
                    <a:pt x="116"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50"/>
            <p:cNvSpPr/>
            <p:nvPr/>
          </p:nvSpPr>
          <p:spPr>
            <a:xfrm>
              <a:off x="3330907" y="4267673"/>
              <a:ext cx="7543" cy="6001"/>
            </a:xfrm>
            <a:custGeom>
              <a:avLst/>
              <a:gdLst/>
              <a:ahLst/>
              <a:cxnLst/>
              <a:rect l="l" t="t" r="r" b="b"/>
              <a:pathLst>
                <a:path w="269" h="214" extrusionOk="0">
                  <a:moveTo>
                    <a:pt x="116" y="1"/>
                  </a:moveTo>
                  <a:lnTo>
                    <a:pt x="1" y="61"/>
                  </a:lnTo>
                  <a:lnTo>
                    <a:pt x="19" y="213"/>
                  </a:lnTo>
                  <a:lnTo>
                    <a:pt x="269" y="213"/>
                  </a:lnTo>
                  <a:lnTo>
                    <a:pt x="269" y="79"/>
                  </a:lnTo>
                  <a:lnTo>
                    <a:pt x="116"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50"/>
            <p:cNvSpPr/>
            <p:nvPr/>
          </p:nvSpPr>
          <p:spPr>
            <a:xfrm>
              <a:off x="3338422" y="4267673"/>
              <a:ext cx="8188" cy="6001"/>
            </a:xfrm>
            <a:custGeom>
              <a:avLst/>
              <a:gdLst/>
              <a:ahLst/>
              <a:cxnLst/>
              <a:rect l="l" t="t" r="r" b="b"/>
              <a:pathLst>
                <a:path w="292" h="214" extrusionOk="0">
                  <a:moveTo>
                    <a:pt x="158" y="1"/>
                  </a:moveTo>
                  <a:lnTo>
                    <a:pt x="1" y="79"/>
                  </a:lnTo>
                  <a:lnTo>
                    <a:pt x="1" y="213"/>
                  </a:lnTo>
                  <a:lnTo>
                    <a:pt x="292" y="213"/>
                  </a:lnTo>
                  <a:lnTo>
                    <a:pt x="292" y="79"/>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50"/>
            <p:cNvSpPr/>
            <p:nvPr/>
          </p:nvSpPr>
          <p:spPr>
            <a:xfrm>
              <a:off x="3347114" y="4267673"/>
              <a:ext cx="8047" cy="6001"/>
            </a:xfrm>
            <a:custGeom>
              <a:avLst/>
              <a:gdLst/>
              <a:ahLst/>
              <a:cxnLst/>
              <a:rect l="l" t="t" r="r" b="b"/>
              <a:pathLst>
                <a:path w="287" h="214" extrusionOk="0">
                  <a:moveTo>
                    <a:pt x="153" y="1"/>
                  </a:moveTo>
                  <a:lnTo>
                    <a:pt x="0" y="79"/>
                  </a:lnTo>
                  <a:lnTo>
                    <a:pt x="0" y="213"/>
                  </a:lnTo>
                  <a:lnTo>
                    <a:pt x="287" y="213"/>
                  </a:lnTo>
                  <a:lnTo>
                    <a:pt x="287" y="79"/>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50"/>
            <p:cNvSpPr/>
            <p:nvPr/>
          </p:nvSpPr>
          <p:spPr>
            <a:xfrm>
              <a:off x="3355779" y="4267673"/>
              <a:ext cx="8076" cy="6001"/>
            </a:xfrm>
            <a:custGeom>
              <a:avLst/>
              <a:gdLst/>
              <a:ahLst/>
              <a:cxnLst/>
              <a:rect l="l" t="t" r="r" b="b"/>
              <a:pathLst>
                <a:path w="288" h="214" extrusionOk="0">
                  <a:moveTo>
                    <a:pt x="153" y="1"/>
                  </a:moveTo>
                  <a:lnTo>
                    <a:pt x="1" y="79"/>
                  </a:lnTo>
                  <a:lnTo>
                    <a:pt x="1" y="213"/>
                  </a:lnTo>
                  <a:lnTo>
                    <a:pt x="287" y="213"/>
                  </a:lnTo>
                  <a:lnTo>
                    <a:pt x="287" y="79"/>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50"/>
            <p:cNvSpPr/>
            <p:nvPr/>
          </p:nvSpPr>
          <p:spPr>
            <a:xfrm>
              <a:off x="3364331" y="4267673"/>
              <a:ext cx="8188" cy="6001"/>
            </a:xfrm>
            <a:custGeom>
              <a:avLst/>
              <a:gdLst/>
              <a:ahLst/>
              <a:cxnLst/>
              <a:rect l="l" t="t" r="r" b="b"/>
              <a:pathLst>
                <a:path w="292" h="214" extrusionOk="0">
                  <a:moveTo>
                    <a:pt x="158" y="1"/>
                  </a:moveTo>
                  <a:lnTo>
                    <a:pt x="1" y="79"/>
                  </a:lnTo>
                  <a:lnTo>
                    <a:pt x="1" y="213"/>
                  </a:lnTo>
                  <a:lnTo>
                    <a:pt x="292" y="213"/>
                  </a:lnTo>
                  <a:lnTo>
                    <a:pt x="292" y="79"/>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50"/>
            <p:cNvSpPr/>
            <p:nvPr/>
          </p:nvSpPr>
          <p:spPr>
            <a:xfrm>
              <a:off x="3373023" y="4267673"/>
              <a:ext cx="7010" cy="6001"/>
            </a:xfrm>
            <a:custGeom>
              <a:avLst/>
              <a:gdLst/>
              <a:ahLst/>
              <a:cxnLst/>
              <a:rect l="l" t="t" r="r" b="b"/>
              <a:pathLst>
                <a:path w="250" h="214" extrusionOk="0">
                  <a:moveTo>
                    <a:pt x="134" y="1"/>
                  </a:moveTo>
                  <a:lnTo>
                    <a:pt x="0" y="79"/>
                  </a:lnTo>
                  <a:lnTo>
                    <a:pt x="0" y="213"/>
                  </a:lnTo>
                  <a:lnTo>
                    <a:pt x="250" y="213"/>
                  </a:lnTo>
                  <a:lnTo>
                    <a:pt x="250" y="61"/>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50"/>
            <p:cNvSpPr/>
            <p:nvPr/>
          </p:nvSpPr>
          <p:spPr>
            <a:xfrm>
              <a:off x="3330402" y="4229959"/>
              <a:ext cx="28" cy="28"/>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50"/>
            <p:cNvSpPr/>
            <p:nvPr/>
          </p:nvSpPr>
          <p:spPr>
            <a:xfrm>
              <a:off x="3329870" y="4229959"/>
              <a:ext cx="561" cy="28"/>
            </a:xfrm>
            <a:custGeom>
              <a:avLst/>
              <a:gdLst/>
              <a:ahLst/>
              <a:cxnLst/>
              <a:rect l="l" t="t" r="r" b="b"/>
              <a:pathLst>
                <a:path w="20" h="1" extrusionOk="0">
                  <a:moveTo>
                    <a:pt x="19"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50"/>
            <p:cNvSpPr/>
            <p:nvPr/>
          </p:nvSpPr>
          <p:spPr>
            <a:xfrm>
              <a:off x="3330402" y="4229959"/>
              <a:ext cx="28" cy="28"/>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50"/>
            <p:cNvSpPr/>
            <p:nvPr/>
          </p:nvSpPr>
          <p:spPr>
            <a:xfrm>
              <a:off x="3329870" y="4244484"/>
              <a:ext cx="28" cy="533"/>
            </a:xfrm>
            <a:custGeom>
              <a:avLst/>
              <a:gdLst/>
              <a:ahLst/>
              <a:cxnLst/>
              <a:rect l="l" t="t" r="r" b="b"/>
              <a:pathLst>
                <a:path w="1" h="19" extrusionOk="0">
                  <a:moveTo>
                    <a:pt x="1" y="0"/>
                  </a:moveTo>
                  <a:lnTo>
                    <a:pt x="1" y="0"/>
                  </a:lnTo>
                  <a:lnTo>
                    <a:pt x="1" y="19"/>
                  </a:lnTo>
                  <a:lnTo>
                    <a:pt x="1" y="1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50"/>
            <p:cNvSpPr/>
            <p:nvPr/>
          </p:nvSpPr>
          <p:spPr>
            <a:xfrm>
              <a:off x="3329870" y="4244989"/>
              <a:ext cx="28" cy="28"/>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50"/>
            <p:cNvSpPr/>
            <p:nvPr/>
          </p:nvSpPr>
          <p:spPr>
            <a:xfrm>
              <a:off x="3333627" y="4215855"/>
              <a:ext cx="44219" cy="3253"/>
            </a:xfrm>
            <a:custGeom>
              <a:avLst/>
              <a:gdLst/>
              <a:ahLst/>
              <a:cxnLst/>
              <a:rect l="l" t="t" r="r" b="b"/>
              <a:pathLst>
                <a:path w="1577" h="116" extrusionOk="0">
                  <a:moveTo>
                    <a:pt x="19" y="0"/>
                  </a:moveTo>
                  <a:cubicBezTo>
                    <a:pt x="1" y="0"/>
                    <a:pt x="1" y="19"/>
                    <a:pt x="1" y="19"/>
                  </a:cubicBezTo>
                  <a:lnTo>
                    <a:pt x="1" y="42"/>
                  </a:lnTo>
                  <a:lnTo>
                    <a:pt x="1" y="79"/>
                  </a:lnTo>
                  <a:cubicBezTo>
                    <a:pt x="1" y="97"/>
                    <a:pt x="1" y="97"/>
                    <a:pt x="19" y="97"/>
                  </a:cubicBezTo>
                  <a:lnTo>
                    <a:pt x="19" y="116"/>
                  </a:lnTo>
                  <a:lnTo>
                    <a:pt x="1539" y="116"/>
                  </a:lnTo>
                  <a:cubicBezTo>
                    <a:pt x="1558" y="116"/>
                    <a:pt x="1576" y="97"/>
                    <a:pt x="1576" y="79"/>
                  </a:cubicBezTo>
                  <a:lnTo>
                    <a:pt x="1576" y="42"/>
                  </a:lnTo>
                  <a:cubicBezTo>
                    <a:pt x="1576" y="19"/>
                    <a:pt x="1558" y="0"/>
                    <a:pt x="1539"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50"/>
            <p:cNvSpPr/>
            <p:nvPr/>
          </p:nvSpPr>
          <p:spPr>
            <a:xfrm>
              <a:off x="3334160" y="4215855"/>
              <a:ext cx="43686" cy="3253"/>
            </a:xfrm>
            <a:custGeom>
              <a:avLst/>
              <a:gdLst/>
              <a:ahLst/>
              <a:cxnLst/>
              <a:rect l="l" t="t" r="r" b="b"/>
              <a:pathLst>
                <a:path w="1558" h="116" extrusionOk="0">
                  <a:moveTo>
                    <a:pt x="1423" y="0"/>
                  </a:moveTo>
                  <a:lnTo>
                    <a:pt x="1423" y="79"/>
                  </a:lnTo>
                  <a:cubicBezTo>
                    <a:pt x="1423" y="79"/>
                    <a:pt x="134" y="97"/>
                    <a:pt x="0" y="97"/>
                  </a:cubicBezTo>
                  <a:lnTo>
                    <a:pt x="0" y="116"/>
                  </a:lnTo>
                  <a:lnTo>
                    <a:pt x="1520" y="116"/>
                  </a:lnTo>
                  <a:cubicBezTo>
                    <a:pt x="1539" y="116"/>
                    <a:pt x="1557" y="97"/>
                    <a:pt x="1557" y="79"/>
                  </a:cubicBezTo>
                  <a:lnTo>
                    <a:pt x="1557" y="42"/>
                  </a:lnTo>
                  <a:cubicBezTo>
                    <a:pt x="1557" y="19"/>
                    <a:pt x="1539" y="0"/>
                    <a:pt x="1520"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50"/>
            <p:cNvSpPr/>
            <p:nvPr/>
          </p:nvSpPr>
          <p:spPr>
            <a:xfrm>
              <a:off x="3333627" y="4215855"/>
              <a:ext cx="44219" cy="1178"/>
            </a:xfrm>
            <a:custGeom>
              <a:avLst/>
              <a:gdLst/>
              <a:ahLst/>
              <a:cxnLst/>
              <a:rect l="l" t="t" r="r" b="b"/>
              <a:pathLst>
                <a:path w="1577" h="42" extrusionOk="0">
                  <a:moveTo>
                    <a:pt x="19" y="0"/>
                  </a:moveTo>
                  <a:cubicBezTo>
                    <a:pt x="1" y="0"/>
                    <a:pt x="1" y="19"/>
                    <a:pt x="1" y="19"/>
                  </a:cubicBezTo>
                  <a:lnTo>
                    <a:pt x="1576" y="42"/>
                  </a:lnTo>
                  <a:cubicBezTo>
                    <a:pt x="1576" y="19"/>
                    <a:pt x="1558" y="0"/>
                    <a:pt x="1539"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50"/>
            <p:cNvSpPr/>
            <p:nvPr/>
          </p:nvSpPr>
          <p:spPr>
            <a:xfrm>
              <a:off x="3340637" y="4247204"/>
              <a:ext cx="25404" cy="11945"/>
            </a:xfrm>
            <a:custGeom>
              <a:avLst/>
              <a:gdLst/>
              <a:ahLst/>
              <a:cxnLst/>
              <a:rect l="l" t="t" r="r" b="b"/>
              <a:pathLst>
                <a:path w="906" h="426" extrusionOk="0">
                  <a:moveTo>
                    <a:pt x="0" y="1"/>
                  </a:moveTo>
                  <a:lnTo>
                    <a:pt x="56" y="426"/>
                  </a:lnTo>
                  <a:lnTo>
                    <a:pt x="906" y="310"/>
                  </a:lnTo>
                  <a:lnTo>
                    <a:pt x="864"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50"/>
            <p:cNvSpPr/>
            <p:nvPr/>
          </p:nvSpPr>
          <p:spPr>
            <a:xfrm>
              <a:off x="3329870" y="4219080"/>
              <a:ext cx="53921" cy="56276"/>
            </a:xfrm>
            <a:custGeom>
              <a:avLst/>
              <a:gdLst/>
              <a:ahLst/>
              <a:cxnLst/>
              <a:rect l="l" t="t" r="r" b="b"/>
              <a:pathLst>
                <a:path w="1923" h="2007" extrusionOk="0">
                  <a:moveTo>
                    <a:pt x="1576" y="1"/>
                  </a:moveTo>
                  <a:lnTo>
                    <a:pt x="809" y="1600"/>
                  </a:lnTo>
                  <a:lnTo>
                    <a:pt x="1" y="1928"/>
                  </a:lnTo>
                  <a:lnTo>
                    <a:pt x="1" y="2006"/>
                  </a:lnTo>
                  <a:lnTo>
                    <a:pt x="1826" y="2006"/>
                  </a:lnTo>
                  <a:lnTo>
                    <a:pt x="1904" y="505"/>
                  </a:lnTo>
                  <a:cubicBezTo>
                    <a:pt x="1923" y="481"/>
                    <a:pt x="1904" y="444"/>
                    <a:pt x="1886" y="407"/>
                  </a:cubicBezTo>
                  <a:lnTo>
                    <a:pt x="1655" y="1"/>
                  </a:lnTo>
                  <a:close/>
                </a:path>
              </a:pathLst>
            </a:custGeom>
            <a:solidFill>
              <a:srgbClr val="9B5C31">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5" name="Google Shape;2745;p50"/>
          <p:cNvGrpSpPr/>
          <p:nvPr/>
        </p:nvGrpSpPr>
        <p:grpSpPr>
          <a:xfrm>
            <a:off x="7772364" y="1726724"/>
            <a:ext cx="326526" cy="346248"/>
            <a:chOff x="3327682" y="4215855"/>
            <a:chExt cx="56108" cy="59501"/>
          </a:xfrm>
        </p:grpSpPr>
        <p:sp>
          <p:nvSpPr>
            <p:cNvPr id="2746" name="Google Shape;2746;p50"/>
            <p:cNvSpPr/>
            <p:nvPr/>
          </p:nvSpPr>
          <p:spPr>
            <a:xfrm>
              <a:off x="3327682" y="4219080"/>
              <a:ext cx="56108" cy="56276"/>
            </a:xfrm>
            <a:custGeom>
              <a:avLst/>
              <a:gdLst/>
              <a:ahLst/>
              <a:cxnLst/>
              <a:rect l="l" t="t" r="r" b="b"/>
              <a:pathLst>
                <a:path w="2001" h="2007" extrusionOk="0">
                  <a:moveTo>
                    <a:pt x="250" y="1"/>
                  </a:moveTo>
                  <a:lnTo>
                    <a:pt x="19" y="407"/>
                  </a:lnTo>
                  <a:cubicBezTo>
                    <a:pt x="0" y="444"/>
                    <a:pt x="0" y="481"/>
                    <a:pt x="0" y="505"/>
                  </a:cubicBezTo>
                  <a:lnTo>
                    <a:pt x="79" y="1928"/>
                  </a:lnTo>
                  <a:lnTo>
                    <a:pt x="79" y="2006"/>
                  </a:lnTo>
                  <a:lnTo>
                    <a:pt x="1904" y="2006"/>
                  </a:lnTo>
                  <a:lnTo>
                    <a:pt x="1927" y="1581"/>
                  </a:lnTo>
                  <a:lnTo>
                    <a:pt x="1982" y="505"/>
                  </a:lnTo>
                  <a:cubicBezTo>
                    <a:pt x="2001" y="481"/>
                    <a:pt x="1982" y="444"/>
                    <a:pt x="1964" y="407"/>
                  </a:cubicBezTo>
                  <a:lnTo>
                    <a:pt x="1733"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50"/>
            <p:cNvSpPr/>
            <p:nvPr/>
          </p:nvSpPr>
          <p:spPr>
            <a:xfrm>
              <a:off x="3329225" y="4220257"/>
              <a:ext cx="53024" cy="53416"/>
            </a:xfrm>
            <a:custGeom>
              <a:avLst/>
              <a:gdLst/>
              <a:ahLst/>
              <a:cxnLst/>
              <a:rect l="l" t="t" r="r" b="b"/>
              <a:pathLst>
                <a:path w="1891" h="1905" extrusionOk="0">
                  <a:moveTo>
                    <a:pt x="213" y="0"/>
                  </a:moveTo>
                  <a:lnTo>
                    <a:pt x="195" y="56"/>
                  </a:lnTo>
                  <a:lnTo>
                    <a:pt x="195" y="74"/>
                  </a:lnTo>
                  <a:lnTo>
                    <a:pt x="176" y="74"/>
                  </a:lnTo>
                  <a:lnTo>
                    <a:pt x="176" y="93"/>
                  </a:lnTo>
                  <a:lnTo>
                    <a:pt x="42" y="347"/>
                  </a:lnTo>
                  <a:lnTo>
                    <a:pt x="24" y="347"/>
                  </a:lnTo>
                  <a:lnTo>
                    <a:pt x="24" y="365"/>
                  </a:lnTo>
                  <a:lnTo>
                    <a:pt x="1" y="384"/>
                  </a:lnTo>
                  <a:lnTo>
                    <a:pt x="1" y="463"/>
                  </a:lnTo>
                  <a:lnTo>
                    <a:pt x="1" y="670"/>
                  </a:lnTo>
                  <a:lnTo>
                    <a:pt x="1" y="694"/>
                  </a:lnTo>
                  <a:lnTo>
                    <a:pt x="24" y="864"/>
                  </a:lnTo>
                  <a:lnTo>
                    <a:pt x="24" y="883"/>
                  </a:lnTo>
                  <a:lnTo>
                    <a:pt x="42" y="1211"/>
                  </a:lnTo>
                  <a:lnTo>
                    <a:pt x="42" y="1230"/>
                  </a:lnTo>
                  <a:lnTo>
                    <a:pt x="42" y="1424"/>
                  </a:lnTo>
                  <a:lnTo>
                    <a:pt x="61" y="1442"/>
                  </a:lnTo>
                  <a:lnTo>
                    <a:pt x="61" y="1733"/>
                  </a:lnTo>
                  <a:lnTo>
                    <a:pt x="61" y="1752"/>
                  </a:lnTo>
                  <a:lnTo>
                    <a:pt x="79" y="1904"/>
                  </a:lnTo>
                  <a:lnTo>
                    <a:pt x="1812" y="1904"/>
                  </a:lnTo>
                  <a:lnTo>
                    <a:pt x="1812" y="1752"/>
                  </a:lnTo>
                  <a:lnTo>
                    <a:pt x="1812" y="1733"/>
                  </a:lnTo>
                  <a:lnTo>
                    <a:pt x="1830" y="1442"/>
                  </a:lnTo>
                  <a:lnTo>
                    <a:pt x="1830" y="1424"/>
                  </a:lnTo>
                  <a:lnTo>
                    <a:pt x="1849" y="1230"/>
                  </a:lnTo>
                  <a:lnTo>
                    <a:pt x="1849" y="1211"/>
                  </a:lnTo>
                  <a:lnTo>
                    <a:pt x="1872" y="883"/>
                  </a:lnTo>
                  <a:lnTo>
                    <a:pt x="1872" y="864"/>
                  </a:lnTo>
                  <a:lnTo>
                    <a:pt x="1872" y="786"/>
                  </a:lnTo>
                  <a:lnTo>
                    <a:pt x="1872" y="712"/>
                  </a:lnTo>
                  <a:lnTo>
                    <a:pt x="1872" y="694"/>
                  </a:lnTo>
                  <a:lnTo>
                    <a:pt x="1872" y="670"/>
                  </a:lnTo>
                  <a:lnTo>
                    <a:pt x="1890" y="463"/>
                  </a:lnTo>
                  <a:cubicBezTo>
                    <a:pt x="1890" y="439"/>
                    <a:pt x="1890" y="402"/>
                    <a:pt x="1872" y="384"/>
                  </a:cubicBezTo>
                  <a:lnTo>
                    <a:pt x="1849" y="365"/>
                  </a:lnTo>
                  <a:lnTo>
                    <a:pt x="1849" y="347"/>
                  </a:lnTo>
                  <a:lnTo>
                    <a:pt x="1696" y="93"/>
                  </a:lnTo>
                  <a:lnTo>
                    <a:pt x="1696" y="74"/>
                  </a:lnTo>
                  <a:lnTo>
                    <a:pt x="1659"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50"/>
            <p:cNvSpPr/>
            <p:nvPr/>
          </p:nvSpPr>
          <p:spPr>
            <a:xfrm>
              <a:off x="3334664" y="4220257"/>
              <a:ext cx="8188" cy="4290"/>
            </a:xfrm>
            <a:custGeom>
              <a:avLst/>
              <a:gdLst/>
              <a:ahLst/>
              <a:cxnLst/>
              <a:rect l="l" t="t" r="r" b="b"/>
              <a:pathLst>
                <a:path w="292" h="153" extrusionOk="0">
                  <a:moveTo>
                    <a:pt x="19" y="0"/>
                  </a:moveTo>
                  <a:lnTo>
                    <a:pt x="1" y="56"/>
                  </a:lnTo>
                  <a:lnTo>
                    <a:pt x="1" y="74"/>
                  </a:lnTo>
                  <a:lnTo>
                    <a:pt x="135" y="153"/>
                  </a:lnTo>
                  <a:lnTo>
                    <a:pt x="292" y="74"/>
                  </a:lnTo>
                  <a:lnTo>
                    <a:pt x="292"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50"/>
            <p:cNvSpPr/>
            <p:nvPr/>
          </p:nvSpPr>
          <p:spPr>
            <a:xfrm>
              <a:off x="3343357" y="4220257"/>
              <a:ext cx="8047" cy="4290"/>
            </a:xfrm>
            <a:custGeom>
              <a:avLst/>
              <a:gdLst/>
              <a:ahLst/>
              <a:cxnLst/>
              <a:rect l="l" t="t" r="r" b="b"/>
              <a:pathLst>
                <a:path w="287" h="153" extrusionOk="0">
                  <a:moveTo>
                    <a:pt x="0" y="0"/>
                  </a:moveTo>
                  <a:lnTo>
                    <a:pt x="0" y="74"/>
                  </a:lnTo>
                  <a:lnTo>
                    <a:pt x="134" y="153"/>
                  </a:lnTo>
                  <a:lnTo>
                    <a:pt x="287" y="74"/>
                  </a:lnTo>
                  <a:lnTo>
                    <a:pt x="287"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50"/>
            <p:cNvSpPr/>
            <p:nvPr/>
          </p:nvSpPr>
          <p:spPr>
            <a:xfrm>
              <a:off x="3351376" y="4220257"/>
              <a:ext cx="8720" cy="4290"/>
            </a:xfrm>
            <a:custGeom>
              <a:avLst/>
              <a:gdLst/>
              <a:ahLst/>
              <a:cxnLst/>
              <a:rect l="l" t="t" r="r" b="b"/>
              <a:pathLst>
                <a:path w="311" h="153" extrusionOk="0">
                  <a:moveTo>
                    <a:pt x="1" y="0"/>
                  </a:moveTo>
                  <a:lnTo>
                    <a:pt x="1" y="74"/>
                  </a:lnTo>
                  <a:lnTo>
                    <a:pt x="158" y="153"/>
                  </a:lnTo>
                  <a:lnTo>
                    <a:pt x="310" y="74"/>
                  </a:lnTo>
                  <a:lnTo>
                    <a:pt x="310"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50"/>
            <p:cNvSpPr/>
            <p:nvPr/>
          </p:nvSpPr>
          <p:spPr>
            <a:xfrm>
              <a:off x="3360069" y="4220257"/>
              <a:ext cx="8047" cy="4290"/>
            </a:xfrm>
            <a:custGeom>
              <a:avLst/>
              <a:gdLst/>
              <a:ahLst/>
              <a:cxnLst/>
              <a:rect l="l" t="t" r="r" b="b"/>
              <a:pathLst>
                <a:path w="287" h="153" extrusionOk="0">
                  <a:moveTo>
                    <a:pt x="0" y="0"/>
                  </a:moveTo>
                  <a:lnTo>
                    <a:pt x="0" y="74"/>
                  </a:lnTo>
                  <a:lnTo>
                    <a:pt x="153" y="153"/>
                  </a:lnTo>
                  <a:lnTo>
                    <a:pt x="287" y="74"/>
                  </a:lnTo>
                  <a:lnTo>
                    <a:pt x="287"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50"/>
            <p:cNvSpPr/>
            <p:nvPr/>
          </p:nvSpPr>
          <p:spPr>
            <a:xfrm>
              <a:off x="3368733" y="4220257"/>
              <a:ext cx="8076" cy="4290"/>
            </a:xfrm>
            <a:custGeom>
              <a:avLst/>
              <a:gdLst/>
              <a:ahLst/>
              <a:cxnLst/>
              <a:rect l="l" t="t" r="r" b="b"/>
              <a:pathLst>
                <a:path w="288" h="153" extrusionOk="0">
                  <a:moveTo>
                    <a:pt x="1" y="0"/>
                  </a:moveTo>
                  <a:lnTo>
                    <a:pt x="1" y="74"/>
                  </a:lnTo>
                  <a:lnTo>
                    <a:pt x="153" y="153"/>
                  </a:lnTo>
                  <a:lnTo>
                    <a:pt x="287" y="74"/>
                  </a:lnTo>
                  <a:lnTo>
                    <a:pt x="250"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50"/>
            <p:cNvSpPr/>
            <p:nvPr/>
          </p:nvSpPr>
          <p:spPr>
            <a:xfrm>
              <a:off x="3330402" y="4222837"/>
              <a:ext cx="8047" cy="9225"/>
            </a:xfrm>
            <a:custGeom>
              <a:avLst/>
              <a:gdLst/>
              <a:ahLst/>
              <a:cxnLst/>
              <a:rect l="l" t="t" r="r" b="b"/>
              <a:pathLst>
                <a:path w="287" h="329" extrusionOk="0">
                  <a:moveTo>
                    <a:pt x="134" y="1"/>
                  </a:moveTo>
                  <a:lnTo>
                    <a:pt x="0" y="255"/>
                  </a:lnTo>
                  <a:lnTo>
                    <a:pt x="134" y="329"/>
                  </a:lnTo>
                  <a:lnTo>
                    <a:pt x="287" y="255"/>
                  </a:lnTo>
                  <a:lnTo>
                    <a:pt x="287" y="79"/>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50"/>
            <p:cNvSpPr/>
            <p:nvPr/>
          </p:nvSpPr>
          <p:spPr>
            <a:xfrm>
              <a:off x="3338955" y="4222837"/>
              <a:ext cx="8188" cy="9225"/>
            </a:xfrm>
            <a:custGeom>
              <a:avLst/>
              <a:gdLst/>
              <a:ahLst/>
              <a:cxnLst/>
              <a:rect l="l" t="t" r="r" b="b"/>
              <a:pathLst>
                <a:path w="292" h="329" extrusionOk="0">
                  <a:moveTo>
                    <a:pt x="139" y="1"/>
                  </a:moveTo>
                  <a:lnTo>
                    <a:pt x="0" y="79"/>
                  </a:lnTo>
                  <a:lnTo>
                    <a:pt x="0" y="255"/>
                  </a:lnTo>
                  <a:lnTo>
                    <a:pt x="139" y="329"/>
                  </a:lnTo>
                  <a:lnTo>
                    <a:pt x="291" y="255"/>
                  </a:lnTo>
                  <a:lnTo>
                    <a:pt x="291" y="79"/>
                  </a:lnTo>
                  <a:lnTo>
                    <a:pt x="139"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50"/>
            <p:cNvSpPr/>
            <p:nvPr/>
          </p:nvSpPr>
          <p:spPr>
            <a:xfrm>
              <a:off x="3347114" y="4222837"/>
              <a:ext cx="8692" cy="9225"/>
            </a:xfrm>
            <a:custGeom>
              <a:avLst/>
              <a:gdLst/>
              <a:ahLst/>
              <a:cxnLst/>
              <a:rect l="l" t="t" r="r" b="b"/>
              <a:pathLst>
                <a:path w="310" h="329" extrusionOk="0">
                  <a:moveTo>
                    <a:pt x="153" y="1"/>
                  </a:moveTo>
                  <a:lnTo>
                    <a:pt x="0" y="79"/>
                  </a:lnTo>
                  <a:lnTo>
                    <a:pt x="0" y="255"/>
                  </a:lnTo>
                  <a:lnTo>
                    <a:pt x="153" y="329"/>
                  </a:lnTo>
                  <a:lnTo>
                    <a:pt x="310" y="255"/>
                  </a:lnTo>
                  <a:lnTo>
                    <a:pt x="310" y="79"/>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50"/>
            <p:cNvSpPr/>
            <p:nvPr/>
          </p:nvSpPr>
          <p:spPr>
            <a:xfrm>
              <a:off x="3355779" y="4222837"/>
              <a:ext cx="8076" cy="9225"/>
            </a:xfrm>
            <a:custGeom>
              <a:avLst/>
              <a:gdLst/>
              <a:ahLst/>
              <a:cxnLst/>
              <a:rect l="l" t="t" r="r" b="b"/>
              <a:pathLst>
                <a:path w="288" h="329" extrusionOk="0">
                  <a:moveTo>
                    <a:pt x="153" y="1"/>
                  </a:moveTo>
                  <a:lnTo>
                    <a:pt x="1" y="79"/>
                  </a:lnTo>
                  <a:lnTo>
                    <a:pt x="1" y="255"/>
                  </a:lnTo>
                  <a:lnTo>
                    <a:pt x="153" y="329"/>
                  </a:lnTo>
                  <a:lnTo>
                    <a:pt x="287" y="255"/>
                  </a:lnTo>
                  <a:lnTo>
                    <a:pt x="287" y="79"/>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50"/>
            <p:cNvSpPr/>
            <p:nvPr/>
          </p:nvSpPr>
          <p:spPr>
            <a:xfrm>
              <a:off x="3364331" y="4222837"/>
              <a:ext cx="8188" cy="9225"/>
            </a:xfrm>
            <a:custGeom>
              <a:avLst/>
              <a:gdLst/>
              <a:ahLst/>
              <a:cxnLst/>
              <a:rect l="l" t="t" r="r" b="b"/>
              <a:pathLst>
                <a:path w="292" h="329" extrusionOk="0">
                  <a:moveTo>
                    <a:pt x="158" y="1"/>
                  </a:moveTo>
                  <a:lnTo>
                    <a:pt x="1" y="79"/>
                  </a:lnTo>
                  <a:lnTo>
                    <a:pt x="1" y="255"/>
                  </a:lnTo>
                  <a:lnTo>
                    <a:pt x="158" y="329"/>
                  </a:lnTo>
                  <a:lnTo>
                    <a:pt x="292" y="255"/>
                  </a:lnTo>
                  <a:lnTo>
                    <a:pt x="292" y="79"/>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50"/>
            <p:cNvSpPr/>
            <p:nvPr/>
          </p:nvSpPr>
          <p:spPr>
            <a:xfrm>
              <a:off x="3373023" y="4222837"/>
              <a:ext cx="8047" cy="9225"/>
            </a:xfrm>
            <a:custGeom>
              <a:avLst/>
              <a:gdLst/>
              <a:ahLst/>
              <a:cxnLst/>
              <a:rect l="l" t="t" r="r" b="b"/>
              <a:pathLst>
                <a:path w="287" h="329" extrusionOk="0">
                  <a:moveTo>
                    <a:pt x="134" y="1"/>
                  </a:moveTo>
                  <a:lnTo>
                    <a:pt x="0" y="79"/>
                  </a:lnTo>
                  <a:lnTo>
                    <a:pt x="0" y="255"/>
                  </a:lnTo>
                  <a:lnTo>
                    <a:pt x="153" y="329"/>
                  </a:lnTo>
                  <a:lnTo>
                    <a:pt x="287" y="255"/>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50"/>
            <p:cNvSpPr/>
            <p:nvPr/>
          </p:nvSpPr>
          <p:spPr>
            <a:xfrm>
              <a:off x="3329225" y="4230492"/>
              <a:ext cx="4963" cy="9225"/>
            </a:xfrm>
            <a:custGeom>
              <a:avLst/>
              <a:gdLst/>
              <a:ahLst/>
              <a:cxnLst/>
              <a:rect l="l" t="t" r="r" b="b"/>
              <a:pathLst>
                <a:path w="177" h="329" extrusionOk="0">
                  <a:moveTo>
                    <a:pt x="24" y="0"/>
                  </a:moveTo>
                  <a:lnTo>
                    <a:pt x="1" y="19"/>
                  </a:lnTo>
                  <a:lnTo>
                    <a:pt x="1" y="98"/>
                  </a:lnTo>
                  <a:lnTo>
                    <a:pt x="1" y="305"/>
                  </a:lnTo>
                  <a:lnTo>
                    <a:pt x="24" y="329"/>
                  </a:lnTo>
                  <a:lnTo>
                    <a:pt x="176" y="232"/>
                  </a:lnTo>
                  <a:lnTo>
                    <a:pt x="176" y="74"/>
                  </a:lnTo>
                  <a:lnTo>
                    <a:pt x="24"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50"/>
            <p:cNvSpPr/>
            <p:nvPr/>
          </p:nvSpPr>
          <p:spPr>
            <a:xfrm>
              <a:off x="3334664" y="4229959"/>
              <a:ext cx="8188" cy="9758"/>
            </a:xfrm>
            <a:custGeom>
              <a:avLst/>
              <a:gdLst/>
              <a:ahLst/>
              <a:cxnLst/>
              <a:rect l="l" t="t" r="r" b="b"/>
              <a:pathLst>
                <a:path w="292" h="348" extrusionOk="0">
                  <a:moveTo>
                    <a:pt x="135" y="1"/>
                  </a:moveTo>
                  <a:lnTo>
                    <a:pt x="1" y="93"/>
                  </a:lnTo>
                  <a:lnTo>
                    <a:pt x="1" y="251"/>
                  </a:lnTo>
                  <a:lnTo>
                    <a:pt x="135" y="348"/>
                  </a:lnTo>
                  <a:lnTo>
                    <a:pt x="292" y="251"/>
                  </a:lnTo>
                  <a:lnTo>
                    <a:pt x="292" y="93"/>
                  </a:lnTo>
                  <a:lnTo>
                    <a:pt x="135"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50"/>
            <p:cNvSpPr/>
            <p:nvPr/>
          </p:nvSpPr>
          <p:spPr>
            <a:xfrm>
              <a:off x="3343357" y="4229959"/>
              <a:ext cx="8047" cy="9758"/>
            </a:xfrm>
            <a:custGeom>
              <a:avLst/>
              <a:gdLst/>
              <a:ahLst/>
              <a:cxnLst/>
              <a:rect l="l" t="t" r="r" b="b"/>
              <a:pathLst>
                <a:path w="287" h="348" extrusionOk="0">
                  <a:moveTo>
                    <a:pt x="134" y="1"/>
                  </a:moveTo>
                  <a:lnTo>
                    <a:pt x="0" y="93"/>
                  </a:lnTo>
                  <a:lnTo>
                    <a:pt x="0" y="251"/>
                  </a:lnTo>
                  <a:lnTo>
                    <a:pt x="134" y="348"/>
                  </a:lnTo>
                  <a:lnTo>
                    <a:pt x="287" y="251"/>
                  </a:lnTo>
                  <a:lnTo>
                    <a:pt x="287" y="93"/>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50"/>
            <p:cNvSpPr/>
            <p:nvPr/>
          </p:nvSpPr>
          <p:spPr>
            <a:xfrm>
              <a:off x="3351376" y="4229959"/>
              <a:ext cx="8188" cy="9758"/>
            </a:xfrm>
            <a:custGeom>
              <a:avLst/>
              <a:gdLst/>
              <a:ahLst/>
              <a:cxnLst/>
              <a:rect l="l" t="t" r="r" b="b"/>
              <a:pathLst>
                <a:path w="292" h="348" extrusionOk="0">
                  <a:moveTo>
                    <a:pt x="158" y="1"/>
                  </a:moveTo>
                  <a:lnTo>
                    <a:pt x="1" y="93"/>
                  </a:lnTo>
                  <a:lnTo>
                    <a:pt x="1" y="251"/>
                  </a:lnTo>
                  <a:lnTo>
                    <a:pt x="158" y="348"/>
                  </a:lnTo>
                  <a:lnTo>
                    <a:pt x="292" y="251"/>
                  </a:lnTo>
                  <a:lnTo>
                    <a:pt x="292" y="93"/>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50"/>
            <p:cNvSpPr/>
            <p:nvPr/>
          </p:nvSpPr>
          <p:spPr>
            <a:xfrm>
              <a:off x="3360069" y="4229959"/>
              <a:ext cx="8047" cy="9758"/>
            </a:xfrm>
            <a:custGeom>
              <a:avLst/>
              <a:gdLst/>
              <a:ahLst/>
              <a:cxnLst/>
              <a:rect l="l" t="t" r="r" b="b"/>
              <a:pathLst>
                <a:path w="287" h="348" extrusionOk="0">
                  <a:moveTo>
                    <a:pt x="153" y="1"/>
                  </a:moveTo>
                  <a:lnTo>
                    <a:pt x="0" y="93"/>
                  </a:lnTo>
                  <a:lnTo>
                    <a:pt x="0" y="251"/>
                  </a:lnTo>
                  <a:lnTo>
                    <a:pt x="153" y="348"/>
                  </a:lnTo>
                  <a:lnTo>
                    <a:pt x="287" y="251"/>
                  </a:lnTo>
                  <a:lnTo>
                    <a:pt x="287" y="93"/>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50"/>
            <p:cNvSpPr/>
            <p:nvPr/>
          </p:nvSpPr>
          <p:spPr>
            <a:xfrm>
              <a:off x="3368733" y="4229959"/>
              <a:ext cx="8076" cy="9758"/>
            </a:xfrm>
            <a:custGeom>
              <a:avLst/>
              <a:gdLst/>
              <a:ahLst/>
              <a:cxnLst/>
              <a:rect l="l" t="t" r="r" b="b"/>
              <a:pathLst>
                <a:path w="288" h="348" extrusionOk="0">
                  <a:moveTo>
                    <a:pt x="153" y="1"/>
                  </a:moveTo>
                  <a:lnTo>
                    <a:pt x="1" y="93"/>
                  </a:lnTo>
                  <a:lnTo>
                    <a:pt x="1" y="251"/>
                  </a:lnTo>
                  <a:lnTo>
                    <a:pt x="153" y="348"/>
                  </a:lnTo>
                  <a:lnTo>
                    <a:pt x="287" y="251"/>
                  </a:lnTo>
                  <a:lnTo>
                    <a:pt x="287" y="93"/>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50"/>
            <p:cNvSpPr/>
            <p:nvPr/>
          </p:nvSpPr>
          <p:spPr>
            <a:xfrm>
              <a:off x="3377285" y="4230492"/>
              <a:ext cx="4963" cy="9225"/>
            </a:xfrm>
            <a:custGeom>
              <a:avLst/>
              <a:gdLst/>
              <a:ahLst/>
              <a:cxnLst/>
              <a:rect l="l" t="t" r="r" b="b"/>
              <a:pathLst>
                <a:path w="177" h="329" extrusionOk="0">
                  <a:moveTo>
                    <a:pt x="135" y="0"/>
                  </a:moveTo>
                  <a:lnTo>
                    <a:pt x="1" y="74"/>
                  </a:lnTo>
                  <a:lnTo>
                    <a:pt x="1" y="232"/>
                  </a:lnTo>
                  <a:lnTo>
                    <a:pt x="158" y="329"/>
                  </a:lnTo>
                  <a:lnTo>
                    <a:pt x="158" y="305"/>
                  </a:lnTo>
                  <a:lnTo>
                    <a:pt x="176" y="98"/>
                  </a:lnTo>
                  <a:cubicBezTo>
                    <a:pt x="176" y="74"/>
                    <a:pt x="176" y="37"/>
                    <a:pt x="158" y="19"/>
                  </a:cubicBezTo>
                  <a:lnTo>
                    <a:pt x="135"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50"/>
            <p:cNvSpPr/>
            <p:nvPr/>
          </p:nvSpPr>
          <p:spPr>
            <a:xfrm>
              <a:off x="3329225" y="4239689"/>
              <a:ext cx="673" cy="4823"/>
            </a:xfrm>
            <a:custGeom>
              <a:avLst/>
              <a:gdLst/>
              <a:ahLst/>
              <a:cxnLst/>
              <a:rect l="l" t="t" r="r" b="b"/>
              <a:pathLst>
                <a:path w="24" h="172" extrusionOk="0">
                  <a:moveTo>
                    <a:pt x="1" y="1"/>
                  </a:moveTo>
                  <a:lnTo>
                    <a:pt x="24" y="171"/>
                  </a:lnTo>
                  <a:lnTo>
                    <a:pt x="24" y="19"/>
                  </a:lnTo>
                  <a:lnTo>
                    <a:pt x="1"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50"/>
            <p:cNvSpPr/>
            <p:nvPr/>
          </p:nvSpPr>
          <p:spPr>
            <a:xfrm>
              <a:off x="3330402" y="4237474"/>
              <a:ext cx="8047" cy="9758"/>
            </a:xfrm>
            <a:custGeom>
              <a:avLst/>
              <a:gdLst/>
              <a:ahLst/>
              <a:cxnLst/>
              <a:rect l="l" t="t" r="r" b="b"/>
              <a:pathLst>
                <a:path w="287" h="348" extrusionOk="0">
                  <a:moveTo>
                    <a:pt x="134" y="1"/>
                  </a:moveTo>
                  <a:lnTo>
                    <a:pt x="0" y="98"/>
                  </a:lnTo>
                  <a:lnTo>
                    <a:pt x="0" y="250"/>
                  </a:lnTo>
                  <a:lnTo>
                    <a:pt x="134" y="348"/>
                  </a:lnTo>
                  <a:lnTo>
                    <a:pt x="287" y="250"/>
                  </a:lnTo>
                  <a:lnTo>
                    <a:pt x="287" y="98"/>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50"/>
            <p:cNvSpPr/>
            <p:nvPr/>
          </p:nvSpPr>
          <p:spPr>
            <a:xfrm>
              <a:off x="3338955" y="4237474"/>
              <a:ext cx="8188" cy="9758"/>
            </a:xfrm>
            <a:custGeom>
              <a:avLst/>
              <a:gdLst/>
              <a:ahLst/>
              <a:cxnLst/>
              <a:rect l="l" t="t" r="r" b="b"/>
              <a:pathLst>
                <a:path w="292" h="348" extrusionOk="0">
                  <a:moveTo>
                    <a:pt x="139" y="1"/>
                  </a:moveTo>
                  <a:lnTo>
                    <a:pt x="0" y="98"/>
                  </a:lnTo>
                  <a:lnTo>
                    <a:pt x="0" y="250"/>
                  </a:lnTo>
                  <a:lnTo>
                    <a:pt x="139" y="348"/>
                  </a:lnTo>
                  <a:lnTo>
                    <a:pt x="291" y="250"/>
                  </a:lnTo>
                  <a:lnTo>
                    <a:pt x="291" y="98"/>
                  </a:lnTo>
                  <a:lnTo>
                    <a:pt x="139"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50"/>
            <p:cNvSpPr/>
            <p:nvPr/>
          </p:nvSpPr>
          <p:spPr>
            <a:xfrm>
              <a:off x="3347114" y="4237474"/>
              <a:ext cx="8047" cy="9758"/>
            </a:xfrm>
            <a:custGeom>
              <a:avLst/>
              <a:gdLst/>
              <a:ahLst/>
              <a:cxnLst/>
              <a:rect l="l" t="t" r="r" b="b"/>
              <a:pathLst>
                <a:path w="287" h="348" extrusionOk="0">
                  <a:moveTo>
                    <a:pt x="153" y="1"/>
                  </a:moveTo>
                  <a:lnTo>
                    <a:pt x="0" y="98"/>
                  </a:lnTo>
                  <a:lnTo>
                    <a:pt x="0"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50"/>
            <p:cNvSpPr/>
            <p:nvPr/>
          </p:nvSpPr>
          <p:spPr>
            <a:xfrm>
              <a:off x="3355779" y="4237474"/>
              <a:ext cx="8076" cy="9758"/>
            </a:xfrm>
            <a:custGeom>
              <a:avLst/>
              <a:gdLst/>
              <a:ahLst/>
              <a:cxnLst/>
              <a:rect l="l" t="t" r="r" b="b"/>
              <a:pathLst>
                <a:path w="288" h="348" extrusionOk="0">
                  <a:moveTo>
                    <a:pt x="153" y="1"/>
                  </a:moveTo>
                  <a:lnTo>
                    <a:pt x="1" y="98"/>
                  </a:lnTo>
                  <a:lnTo>
                    <a:pt x="1"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50"/>
            <p:cNvSpPr/>
            <p:nvPr/>
          </p:nvSpPr>
          <p:spPr>
            <a:xfrm>
              <a:off x="3364331" y="4237474"/>
              <a:ext cx="8188" cy="9758"/>
            </a:xfrm>
            <a:custGeom>
              <a:avLst/>
              <a:gdLst/>
              <a:ahLst/>
              <a:cxnLst/>
              <a:rect l="l" t="t" r="r" b="b"/>
              <a:pathLst>
                <a:path w="292" h="348" extrusionOk="0">
                  <a:moveTo>
                    <a:pt x="158" y="1"/>
                  </a:moveTo>
                  <a:lnTo>
                    <a:pt x="1" y="98"/>
                  </a:lnTo>
                  <a:lnTo>
                    <a:pt x="1" y="250"/>
                  </a:lnTo>
                  <a:lnTo>
                    <a:pt x="158" y="348"/>
                  </a:lnTo>
                  <a:lnTo>
                    <a:pt x="292" y="250"/>
                  </a:lnTo>
                  <a:lnTo>
                    <a:pt x="292" y="98"/>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50"/>
            <p:cNvSpPr/>
            <p:nvPr/>
          </p:nvSpPr>
          <p:spPr>
            <a:xfrm>
              <a:off x="3373023" y="4237474"/>
              <a:ext cx="8047" cy="9758"/>
            </a:xfrm>
            <a:custGeom>
              <a:avLst/>
              <a:gdLst/>
              <a:ahLst/>
              <a:cxnLst/>
              <a:rect l="l" t="t" r="r" b="b"/>
              <a:pathLst>
                <a:path w="287" h="348" extrusionOk="0">
                  <a:moveTo>
                    <a:pt x="153" y="1"/>
                  </a:moveTo>
                  <a:lnTo>
                    <a:pt x="0" y="98"/>
                  </a:lnTo>
                  <a:lnTo>
                    <a:pt x="0"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50"/>
            <p:cNvSpPr/>
            <p:nvPr/>
          </p:nvSpPr>
          <p:spPr>
            <a:xfrm>
              <a:off x="3381688" y="4240222"/>
              <a:ext cx="28" cy="2075"/>
            </a:xfrm>
            <a:custGeom>
              <a:avLst/>
              <a:gdLst/>
              <a:ahLst/>
              <a:cxnLst/>
              <a:rect l="l" t="t" r="r" b="b"/>
              <a:pathLst>
                <a:path w="1" h="74" extrusionOk="0">
                  <a:moveTo>
                    <a:pt x="1" y="74"/>
                  </a:moveTo>
                  <a:lnTo>
                    <a:pt x="1" y="0"/>
                  </a:lnTo>
                  <a:lnTo>
                    <a:pt x="1"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50"/>
            <p:cNvSpPr/>
            <p:nvPr/>
          </p:nvSpPr>
          <p:spPr>
            <a:xfrm>
              <a:off x="3329870" y="4244989"/>
              <a:ext cx="4318" cy="9253"/>
            </a:xfrm>
            <a:custGeom>
              <a:avLst/>
              <a:gdLst/>
              <a:ahLst/>
              <a:cxnLst/>
              <a:rect l="l" t="t" r="r" b="b"/>
              <a:pathLst>
                <a:path w="154" h="330" extrusionOk="0">
                  <a:moveTo>
                    <a:pt x="1" y="1"/>
                  </a:moveTo>
                  <a:lnTo>
                    <a:pt x="19" y="329"/>
                  </a:lnTo>
                  <a:lnTo>
                    <a:pt x="153" y="250"/>
                  </a:lnTo>
                  <a:lnTo>
                    <a:pt x="153" y="98"/>
                  </a:lnTo>
                  <a:lnTo>
                    <a:pt x="1"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50"/>
            <p:cNvSpPr/>
            <p:nvPr/>
          </p:nvSpPr>
          <p:spPr>
            <a:xfrm>
              <a:off x="3334664" y="4244989"/>
              <a:ext cx="8188" cy="9758"/>
            </a:xfrm>
            <a:custGeom>
              <a:avLst/>
              <a:gdLst/>
              <a:ahLst/>
              <a:cxnLst/>
              <a:rect l="l" t="t" r="r" b="b"/>
              <a:pathLst>
                <a:path w="292" h="348" extrusionOk="0">
                  <a:moveTo>
                    <a:pt x="135" y="1"/>
                  </a:moveTo>
                  <a:lnTo>
                    <a:pt x="1" y="98"/>
                  </a:lnTo>
                  <a:lnTo>
                    <a:pt x="1" y="250"/>
                  </a:lnTo>
                  <a:lnTo>
                    <a:pt x="135" y="348"/>
                  </a:lnTo>
                  <a:lnTo>
                    <a:pt x="292" y="250"/>
                  </a:lnTo>
                  <a:lnTo>
                    <a:pt x="292" y="98"/>
                  </a:lnTo>
                  <a:lnTo>
                    <a:pt x="135"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50"/>
            <p:cNvSpPr/>
            <p:nvPr/>
          </p:nvSpPr>
          <p:spPr>
            <a:xfrm>
              <a:off x="3342824" y="4244989"/>
              <a:ext cx="8076" cy="9758"/>
            </a:xfrm>
            <a:custGeom>
              <a:avLst/>
              <a:gdLst/>
              <a:ahLst/>
              <a:cxnLst/>
              <a:rect l="l" t="t" r="r" b="b"/>
              <a:pathLst>
                <a:path w="288" h="348" extrusionOk="0">
                  <a:moveTo>
                    <a:pt x="153" y="1"/>
                  </a:moveTo>
                  <a:lnTo>
                    <a:pt x="1" y="98"/>
                  </a:lnTo>
                  <a:lnTo>
                    <a:pt x="1"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50"/>
            <p:cNvSpPr/>
            <p:nvPr/>
          </p:nvSpPr>
          <p:spPr>
            <a:xfrm>
              <a:off x="3351376" y="4244989"/>
              <a:ext cx="8188" cy="9758"/>
            </a:xfrm>
            <a:custGeom>
              <a:avLst/>
              <a:gdLst/>
              <a:ahLst/>
              <a:cxnLst/>
              <a:rect l="l" t="t" r="r" b="b"/>
              <a:pathLst>
                <a:path w="292" h="348" extrusionOk="0">
                  <a:moveTo>
                    <a:pt x="158" y="1"/>
                  </a:moveTo>
                  <a:lnTo>
                    <a:pt x="1" y="98"/>
                  </a:lnTo>
                  <a:lnTo>
                    <a:pt x="1" y="250"/>
                  </a:lnTo>
                  <a:lnTo>
                    <a:pt x="158" y="348"/>
                  </a:lnTo>
                  <a:lnTo>
                    <a:pt x="292" y="250"/>
                  </a:lnTo>
                  <a:lnTo>
                    <a:pt x="292" y="98"/>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50"/>
            <p:cNvSpPr/>
            <p:nvPr/>
          </p:nvSpPr>
          <p:spPr>
            <a:xfrm>
              <a:off x="3360069" y="4244989"/>
              <a:ext cx="8047" cy="9758"/>
            </a:xfrm>
            <a:custGeom>
              <a:avLst/>
              <a:gdLst/>
              <a:ahLst/>
              <a:cxnLst/>
              <a:rect l="l" t="t" r="r" b="b"/>
              <a:pathLst>
                <a:path w="287" h="348" extrusionOk="0">
                  <a:moveTo>
                    <a:pt x="153" y="1"/>
                  </a:moveTo>
                  <a:lnTo>
                    <a:pt x="0" y="98"/>
                  </a:lnTo>
                  <a:lnTo>
                    <a:pt x="0"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50"/>
            <p:cNvSpPr/>
            <p:nvPr/>
          </p:nvSpPr>
          <p:spPr>
            <a:xfrm>
              <a:off x="3368733" y="4244989"/>
              <a:ext cx="8076" cy="9758"/>
            </a:xfrm>
            <a:custGeom>
              <a:avLst/>
              <a:gdLst/>
              <a:ahLst/>
              <a:cxnLst/>
              <a:rect l="l" t="t" r="r" b="b"/>
              <a:pathLst>
                <a:path w="288" h="348" extrusionOk="0">
                  <a:moveTo>
                    <a:pt x="153" y="1"/>
                  </a:moveTo>
                  <a:lnTo>
                    <a:pt x="1" y="98"/>
                  </a:lnTo>
                  <a:lnTo>
                    <a:pt x="1"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50"/>
            <p:cNvSpPr/>
            <p:nvPr/>
          </p:nvSpPr>
          <p:spPr>
            <a:xfrm>
              <a:off x="3377285" y="4244989"/>
              <a:ext cx="4430" cy="9253"/>
            </a:xfrm>
            <a:custGeom>
              <a:avLst/>
              <a:gdLst/>
              <a:ahLst/>
              <a:cxnLst/>
              <a:rect l="l" t="t" r="r" b="b"/>
              <a:pathLst>
                <a:path w="158" h="330" extrusionOk="0">
                  <a:moveTo>
                    <a:pt x="135" y="1"/>
                  </a:moveTo>
                  <a:lnTo>
                    <a:pt x="1" y="98"/>
                  </a:lnTo>
                  <a:lnTo>
                    <a:pt x="1" y="250"/>
                  </a:lnTo>
                  <a:lnTo>
                    <a:pt x="135" y="329"/>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50"/>
            <p:cNvSpPr/>
            <p:nvPr/>
          </p:nvSpPr>
          <p:spPr>
            <a:xfrm>
              <a:off x="3330402" y="4252643"/>
              <a:ext cx="8047" cy="9758"/>
            </a:xfrm>
            <a:custGeom>
              <a:avLst/>
              <a:gdLst/>
              <a:ahLst/>
              <a:cxnLst/>
              <a:rect l="l" t="t" r="r" b="b"/>
              <a:pathLst>
                <a:path w="287" h="348" extrusionOk="0">
                  <a:moveTo>
                    <a:pt x="134" y="1"/>
                  </a:moveTo>
                  <a:lnTo>
                    <a:pt x="0" y="75"/>
                  </a:lnTo>
                  <a:lnTo>
                    <a:pt x="0" y="269"/>
                  </a:lnTo>
                  <a:lnTo>
                    <a:pt x="134" y="347"/>
                  </a:lnTo>
                  <a:lnTo>
                    <a:pt x="287" y="250"/>
                  </a:lnTo>
                  <a:lnTo>
                    <a:pt x="287" y="93"/>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50"/>
            <p:cNvSpPr/>
            <p:nvPr/>
          </p:nvSpPr>
          <p:spPr>
            <a:xfrm>
              <a:off x="3338422" y="4252643"/>
              <a:ext cx="8188" cy="9758"/>
            </a:xfrm>
            <a:custGeom>
              <a:avLst/>
              <a:gdLst/>
              <a:ahLst/>
              <a:cxnLst/>
              <a:rect l="l" t="t" r="r" b="b"/>
              <a:pathLst>
                <a:path w="292" h="348" extrusionOk="0">
                  <a:moveTo>
                    <a:pt x="158" y="1"/>
                  </a:moveTo>
                  <a:lnTo>
                    <a:pt x="1" y="93"/>
                  </a:lnTo>
                  <a:lnTo>
                    <a:pt x="1" y="250"/>
                  </a:lnTo>
                  <a:lnTo>
                    <a:pt x="158" y="347"/>
                  </a:lnTo>
                  <a:lnTo>
                    <a:pt x="292" y="250"/>
                  </a:lnTo>
                  <a:lnTo>
                    <a:pt x="292" y="93"/>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50"/>
            <p:cNvSpPr/>
            <p:nvPr/>
          </p:nvSpPr>
          <p:spPr>
            <a:xfrm>
              <a:off x="3347114" y="4252643"/>
              <a:ext cx="8047" cy="9758"/>
            </a:xfrm>
            <a:custGeom>
              <a:avLst/>
              <a:gdLst/>
              <a:ahLst/>
              <a:cxnLst/>
              <a:rect l="l" t="t" r="r" b="b"/>
              <a:pathLst>
                <a:path w="287" h="348" extrusionOk="0">
                  <a:moveTo>
                    <a:pt x="153" y="1"/>
                  </a:moveTo>
                  <a:lnTo>
                    <a:pt x="0" y="93"/>
                  </a:lnTo>
                  <a:lnTo>
                    <a:pt x="0" y="250"/>
                  </a:lnTo>
                  <a:lnTo>
                    <a:pt x="153" y="347"/>
                  </a:lnTo>
                  <a:lnTo>
                    <a:pt x="287" y="250"/>
                  </a:lnTo>
                  <a:lnTo>
                    <a:pt x="287" y="93"/>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50"/>
            <p:cNvSpPr/>
            <p:nvPr/>
          </p:nvSpPr>
          <p:spPr>
            <a:xfrm>
              <a:off x="3355779" y="4252643"/>
              <a:ext cx="8076" cy="9758"/>
            </a:xfrm>
            <a:custGeom>
              <a:avLst/>
              <a:gdLst/>
              <a:ahLst/>
              <a:cxnLst/>
              <a:rect l="l" t="t" r="r" b="b"/>
              <a:pathLst>
                <a:path w="288" h="348" extrusionOk="0">
                  <a:moveTo>
                    <a:pt x="153" y="1"/>
                  </a:moveTo>
                  <a:lnTo>
                    <a:pt x="1" y="93"/>
                  </a:lnTo>
                  <a:lnTo>
                    <a:pt x="1" y="250"/>
                  </a:lnTo>
                  <a:lnTo>
                    <a:pt x="153" y="347"/>
                  </a:lnTo>
                  <a:lnTo>
                    <a:pt x="287" y="250"/>
                  </a:lnTo>
                  <a:lnTo>
                    <a:pt x="287" y="93"/>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50"/>
            <p:cNvSpPr/>
            <p:nvPr/>
          </p:nvSpPr>
          <p:spPr>
            <a:xfrm>
              <a:off x="3364331" y="4252643"/>
              <a:ext cx="8188" cy="9758"/>
            </a:xfrm>
            <a:custGeom>
              <a:avLst/>
              <a:gdLst/>
              <a:ahLst/>
              <a:cxnLst/>
              <a:rect l="l" t="t" r="r" b="b"/>
              <a:pathLst>
                <a:path w="292" h="348" extrusionOk="0">
                  <a:moveTo>
                    <a:pt x="158" y="1"/>
                  </a:moveTo>
                  <a:lnTo>
                    <a:pt x="1" y="93"/>
                  </a:lnTo>
                  <a:lnTo>
                    <a:pt x="1" y="250"/>
                  </a:lnTo>
                  <a:lnTo>
                    <a:pt x="158" y="347"/>
                  </a:lnTo>
                  <a:lnTo>
                    <a:pt x="292" y="250"/>
                  </a:lnTo>
                  <a:lnTo>
                    <a:pt x="292" y="93"/>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50"/>
            <p:cNvSpPr/>
            <p:nvPr/>
          </p:nvSpPr>
          <p:spPr>
            <a:xfrm>
              <a:off x="3373023" y="4252643"/>
              <a:ext cx="8047" cy="9758"/>
            </a:xfrm>
            <a:custGeom>
              <a:avLst/>
              <a:gdLst/>
              <a:ahLst/>
              <a:cxnLst/>
              <a:rect l="l" t="t" r="r" b="b"/>
              <a:pathLst>
                <a:path w="287" h="348" extrusionOk="0">
                  <a:moveTo>
                    <a:pt x="134" y="1"/>
                  </a:moveTo>
                  <a:lnTo>
                    <a:pt x="0" y="93"/>
                  </a:lnTo>
                  <a:lnTo>
                    <a:pt x="0" y="250"/>
                  </a:lnTo>
                  <a:lnTo>
                    <a:pt x="134" y="347"/>
                  </a:lnTo>
                  <a:lnTo>
                    <a:pt x="268" y="269"/>
                  </a:lnTo>
                  <a:lnTo>
                    <a:pt x="287" y="75"/>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50"/>
            <p:cNvSpPr/>
            <p:nvPr/>
          </p:nvSpPr>
          <p:spPr>
            <a:xfrm>
              <a:off x="3330907" y="4260691"/>
              <a:ext cx="3281" cy="8188"/>
            </a:xfrm>
            <a:custGeom>
              <a:avLst/>
              <a:gdLst/>
              <a:ahLst/>
              <a:cxnLst/>
              <a:rect l="l" t="t" r="r" b="b"/>
              <a:pathLst>
                <a:path w="117" h="292" extrusionOk="0">
                  <a:moveTo>
                    <a:pt x="1" y="0"/>
                  </a:moveTo>
                  <a:lnTo>
                    <a:pt x="1" y="291"/>
                  </a:lnTo>
                  <a:lnTo>
                    <a:pt x="116" y="231"/>
                  </a:lnTo>
                  <a:lnTo>
                    <a:pt x="116" y="79"/>
                  </a:lnTo>
                  <a:lnTo>
                    <a:pt x="1"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50"/>
            <p:cNvSpPr/>
            <p:nvPr/>
          </p:nvSpPr>
          <p:spPr>
            <a:xfrm>
              <a:off x="3334160" y="4260158"/>
              <a:ext cx="8692" cy="9758"/>
            </a:xfrm>
            <a:custGeom>
              <a:avLst/>
              <a:gdLst/>
              <a:ahLst/>
              <a:cxnLst/>
              <a:rect l="l" t="t" r="r" b="b"/>
              <a:pathLst>
                <a:path w="310" h="348" extrusionOk="0">
                  <a:moveTo>
                    <a:pt x="153" y="1"/>
                  </a:moveTo>
                  <a:lnTo>
                    <a:pt x="0" y="98"/>
                  </a:lnTo>
                  <a:lnTo>
                    <a:pt x="0" y="250"/>
                  </a:lnTo>
                  <a:lnTo>
                    <a:pt x="153" y="347"/>
                  </a:lnTo>
                  <a:lnTo>
                    <a:pt x="310" y="250"/>
                  </a:lnTo>
                  <a:lnTo>
                    <a:pt x="310"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50"/>
            <p:cNvSpPr/>
            <p:nvPr/>
          </p:nvSpPr>
          <p:spPr>
            <a:xfrm>
              <a:off x="3342824" y="4260158"/>
              <a:ext cx="8076" cy="9758"/>
            </a:xfrm>
            <a:custGeom>
              <a:avLst/>
              <a:gdLst/>
              <a:ahLst/>
              <a:cxnLst/>
              <a:rect l="l" t="t" r="r" b="b"/>
              <a:pathLst>
                <a:path w="288" h="348" extrusionOk="0">
                  <a:moveTo>
                    <a:pt x="153" y="1"/>
                  </a:moveTo>
                  <a:lnTo>
                    <a:pt x="1" y="98"/>
                  </a:lnTo>
                  <a:lnTo>
                    <a:pt x="1" y="250"/>
                  </a:lnTo>
                  <a:lnTo>
                    <a:pt x="153" y="347"/>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50"/>
            <p:cNvSpPr/>
            <p:nvPr/>
          </p:nvSpPr>
          <p:spPr>
            <a:xfrm>
              <a:off x="3351376" y="4260158"/>
              <a:ext cx="8188" cy="9758"/>
            </a:xfrm>
            <a:custGeom>
              <a:avLst/>
              <a:gdLst/>
              <a:ahLst/>
              <a:cxnLst/>
              <a:rect l="l" t="t" r="r" b="b"/>
              <a:pathLst>
                <a:path w="292" h="348" extrusionOk="0">
                  <a:moveTo>
                    <a:pt x="158" y="1"/>
                  </a:moveTo>
                  <a:lnTo>
                    <a:pt x="1" y="98"/>
                  </a:lnTo>
                  <a:lnTo>
                    <a:pt x="1" y="250"/>
                  </a:lnTo>
                  <a:lnTo>
                    <a:pt x="158" y="347"/>
                  </a:lnTo>
                  <a:lnTo>
                    <a:pt x="292" y="250"/>
                  </a:lnTo>
                  <a:lnTo>
                    <a:pt x="292" y="98"/>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50"/>
            <p:cNvSpPr/>
            <p:nvPr/>
          </p:nvSpPr>
          <p:spPr>
            <a:xfrm>
              <a:off x="3360069" y="4260158"/>
              <a:ext cx="8047" cy="9758"/>
            </a:xfrm>
            <a:custGeom>
              <a:avLst/>
              <a:gdLst/>
              <a:ahLst/>
              <a:cxnLst/>
              <a:rect l="l" t="t" r="r" b="b"/>
              <a:pathLst>
                <a:path w="287" h="348" extrusionOk="0">
                  <a:moveTo>
                    <a:pt x="153" y="1"/>
                  </a:moveTo>
                  <a:lnTo>
                    <a:pt x="0" y="98"/>
                  </a:lnTo>
                  <a:lnTo>
                    <a:pt x="0" y="250"/>
                  </a:lnTo>
                  <a:lnTo>
                    <a:pt x="153" y="347"/>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50"/>
            <p:cNvSpPr/>
            <p:nvPr/>
          </p:nvSpPr>
          <p:spPr>
            <a:xfrm>
              <a:off x="3368733" y="4260158"/>
              <a:ext cx="8076" cy="9758"/>
            </a:xfrm>
            <a:custGeom>
              <a:avLst/>
              <a:gdLst/>
              <a:ahLst/>
              <a:cxnLst/>
              <a:rect l="l" t="t" r="r" b="b"/>
              <a:pathLst>
                <a:path w="288" h="348" extrusionOk="0">
                  <a:moveTo>
                    <a:pt x="153" y="1"/>
                  </a:moveTo>
                  <a:lnTo>
                    <a:pt x="1" y="98"/>
                  </a:lnTo>
                  <a:lnTo>
                    <a:pt x="1" y="250"/>
                  </a:lnTo>
                  <a:lnTo>
                    <a:pt x="153" y="347"/>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50"/>
            <p:cNvSpPr/>
            <p:nvPr/>
          </p:nvSpPr>
          <p:spPr>
            <a:xfrm>
              <a:off x="3377285" y="4260691"/>
              <a:ext cx="3281" cy="8188"/>
            </a:xfrm>
            <a:custGeom>
              <a:avLst/>
              <a:gdLst/>
              <a:ahLst/>
              <a:cxnLst/>
              <a:rect l="l" t="t" r="r" b="b"/>
              <a:pathLst>
                <a:path w="117" h="292" extrusionOk="0">
                  <a:moveTo>
                    <a:pt x="116" y="0"/>
                  </a:moveTo>
                  <a:lnTo>
                    <a:pt x="1" y="79"/>
                  </a:lnTo>
                  <a:lnTo>
                    <a:pt x="1" y="231"/>
                  </a:lnTo>
                  <a:lnTo>
                    <a:pt x="98" y="291"/>
                  </a:lnTo>
                  <a:lnTo>
                    <a:pt x="116"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50"/>
            <p:cNvSpPr/>
            <p:nvPr/>
          </p:nvSpPr>
          <p:spPr>
            <a:xfrm>
              <a:off x="3330907" y="4267673"/>
              <a:ext cx="7543" cy="6001"/>
            </a:xfrm>
            <a:custGeom>
              <a:avLst/>
              <a:gdLst/>
              <a:ahLst/>
              <a:cxnLst/>
              <a:rect l="l" t="t" r="r" b="b"/>
              <a:pathLst>
                <a:path w="269" h="214" extrusionOk="0">
                  <a:moveTo>
                    <a:pt x="116" y="1"/>
                  </a:moveTo>
                  <a:lnTo>
                    <a:pt x="1" y="61"/>
                  </a:lnTo>
                  <a:lnTo>
                    <a:pt x="19" y="213"/>
                  </a:lnTo>
                  <a:lnTo>
                    <a:pt x="269" y="213"/>
                  </a:lnTo>
                  <a:lnTo>
                    <a:pt x="269" y="79"/>
                  </a:lnTo>
                  <a:lnTo>
                    <a:pt x="116"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50"/>
            <p:cNvSpPr/>
            <p:nvPr/>
          </p:nvSpPr>
          <p:spPr>
            <a:xfrm>
              <a:off x="3338422" y="4267673"/>
              <a:ext cx="8188" cy="6001"/>
            </a:xfrm>
            <a:custGeom>
              <a:avLst/>
              <a:gdLst/>
              <a:ahLst/>
              <a:cxnLst/>
              <a:rect l="l" t="t" r="r" b="b"/>
              <a:pathLst>
                <a:path w="292" h="214" extrusionOk="0">
                  <a:moveTo>
                    <a:pt x="158" y="1"/>
                  </a:moveTo>
                  <a:lnTo>
                    <a:pt x="1" y="79"/>
                  </a:lnTo>
                  <a:lnTo>
                    <a:pt x="1" y="213"/>
                  </a:lnTo>
                  <a:lnTo>
                    <a:pt x="292" y="213"/>
                  </a:lnTo>
                  <a:lnTo>
                    <a:pt x="292" y="79"/>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0"/>
            <p:cNvSpPr/>
            <p:nvPr/>
          </p:nvSpPr>
          <p:spPr>
            <a:xfrm>
              <a:off x="3347114" y="4267673"/>
              <a:ext cx="8047" cy="6001"/>
            </a:xfrm>
            <a:custGeom>
              <a:avLst/>
              <a:gdLst/>
              <a:ahLst/>
              <a:cxnLst/>
              <a:rect l="l" t="t" r="r" b="b"/>
              <a:pathLst>
                <a:path w="287" h="214" extrusionOk="0">
                  <a:moveTo>
                    <a:pt x="153" y="1"/>
                  </a:moveTo>
                  <a:lnTo>
                    <a:pt x="0" y="79"/>
                  </a:lnTo>
                  <a:lnTo>
                    <a:pt x="0" y="213"/>
                  </a:lnTo>
                  <a:lnTo>
                    <a:pt x="287" y="213"/>
                  </a:lnTo>
                  <a:lnTo>
                    <a:pt x="287" y="79"/>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50"/>
            <p:cNvSpPr/>
            <p:nvPr/>
          </p:nvSpPr>
          <p:spPr>
            <a:xfrm>
              <a:off x="3355779" y="4267673"/>
              <a:ext cx="8076" cy="6001"/>
            </a:xfrm>
            <a:custGeom>
              <a:avLst/>
              <a:gdLst/>
              <a:ahLst/>
              <a:cxnLst/>
              <a:rect l="l" t="t" r="r" b="b"/>
              <a:pathLst>
                <a:path w="288" h="214" extrusionOk="0">
                  <a:moveTo>
                    <a:pt x="153" y="1"/>
                  </a:moveTo>
                  <a:lnTo>
                    <a:pt x="1" y="79"/>
                  </a:lnTo>
                  <a:lnTo>
                    <a:pt x="1" y="213"/>
                  </a:lnTo>
                  <a:lnTo>
                    <a:pt x="287" y="213"/>
                  </a:lnTo>
                  <a:lnTo>
                    <a:pt x="287" y="79"/>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0"/>
            <p:cNvSpPr/>
            <p:nvPr/>
          </p:nvSpPr>
          <p:spPr>
            <a:xfrm>
              <a:off x="3364331" y="4267673"/>
              <a:ext cx="8188" cy="6001"/>
            </a:xfrm>
            <a:custGeom>
              <a:avLst/>
              <a:gdLst/>
              <a:ahLst/>
              <a:cxnLst/>
              <a:rect l="l" t="t" r="r" b="b"/>
              <a:pathLst>
                <a:path w="292" h="214" extrusionOk="0">
                  <a:moveTo>
                    <a:pt x="158" y="1"/>
                  </a:moveTo>
                  <a:lnTo>
                    <a:pt x="1" y="79"/>
                  </a:lnTo>
                  <a:lnTo>
                    <a:pt x="1" y="213"/>
                  </a:lnTo>
                  <a:lnTo>
                    <a:pt x="292" y="213"/>
                  </a:lnTo>
                  <a:lnTo>
                    <a:pt x="292" y="79"/>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0"/>
            <p:cNvSpPr/>
            <p:nvPr/>
          </p:nvSpPr>
          <p:spPr>
            <a:xfrm>
              <a:off x="3373023" y="4267673"/>
              <a:ext cx="7010" cy="6001"/>
            </a:xfrm>
            <a:custGeom>
              <a:avLst/>
              <a:gdLst/>
              <a:ahLst/>
              <a:cxnLst/>
              <a:rect l="l" t="t" r="r" b="b"/>
              <a:pathLst>
                <a:path w="250" h="214" extrusionOk="0">
                  <a:moveTo>
                    <a:pt x="134" y="1"/>
                  </a:moveTo>
                  <a:lnTo>
                    <a:pt x="0" y="79"/>
                  </a:lnTo>
                  <a:lnTo>
                    <a:pt x="0" y="213"/>
                  </a:lnTo>
                  <a:lnTo>
                    <a:pt x="250" y="213"/>
                  </a:lnTo>
                  <a:lnTo>
                    <a:pt x="250" y="61"/>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0"/>
            <p:cNvSpPr/>
            <p:nvPr/>
          </p:nvSpPr>
          <p:spPr>
            <a:xfrm>
              <a:off x="3330402" y="4229959"/>
              <a:ext cx="28" cy="28"/>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50"/>
            <p:cNvSpPr/>
            <p:nvPr/>
          </p:nvSpPr>
          <p:spPr>
            <a:xfrm>
              <a:off x="3329870" y="4229959"/>
              <a:ext cx="561" cy="28"/>
            </a:xfrm>
            <a:custGeom>
              <a:avLst/>
              <a:gdLst/>
              <a:ahLst/>
              <a:cxnLst/>
              <a:rect l="l" t="t" r="r" b="b"/>
              <a:pathLst>
                <a:path w="20" h="1" extrusionOk="0">
                  <a:moveTo>
                    <a:pt x="19"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50"/>
            <p:cNvSpPr/>
            <p:nvPr/>
          </p:nvSpPr>
          <p:spPr>
            <a:xfrm>
              <a:off x="3330402" y="4229959"/>
              <a:ext cx="28" cy="28"/>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50"/>
            <p:cNvSpPr/>
            <p:nvPr/>
          </p:nvSpPr>
          <p:spPr>
            <a:xfrm>
              <a:off x="3329870" y="4244484"/>
              <a:ext cx="28" cy="533"/>
            </a:xfrm>
            <a:custGeom>
              <a:avLst/>
              <a:gdLst/>
              <a:ahLst/>
              <a:cxnLst/>
              <a:rect l="l" t="t" r="r" b="b"/>
              <a:pathLst>
                <a:path w="1" h="19" extrusionOk="0">
                  <a:moveTo>
                    <a:pt x="1" y="0"/>
                  </a:moveTo>
                  <a:lnTo>
                    <a:pt x="1" y="0"/>
                  </a:lnTo>
                  <a:lnTo>
                    <a:pt x="1" y="19"/>
                  </a:lnTo>
                  <a:lnTo>
                    <a:pt x="1" y="1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50"/>
            <p:cNvSpPr/>
            <p:nvPr/>
          </p:nvSpPr>
          <p:spPr>
            <a:xfrm>
              <a:off x="3329870" y="4244989"/>
              <a:ext cx="28" cy="28"/>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50"/>
            <p:cNvSpPr/>
            <p:nvPr/>
          </p:nvSpPr>
          <p:spPr>
            <a:xfrm>
              <a:off x="3333627" y="4215855"/>
              <a:ext cx="44219" cy="3253"/>
            </a:xfrm>
            <a:custGeom>
              <a:avLst/>
              <a:gdLst/>
              <a:ahLst/>
              <a:cxnLst/>
              <a:rect l="l" t="t" r="r" b="b"/>
              <a:pathLst>
                <a:path w="1577" h="116" extrusionOk="0">
                  <a:moveTo>
                    <a:pt x="19" y="0"/>
                  </a:moveTo>
                  <a:cubicBezTo>
                    <a:pt x="1" y="0"/>
                    <a:pt x="1" y="19"/>
                    <a:pt x="1" y="19"/>
                  </a:cubicBezTo>
                  <a:lnTo>
                    <a:pt x="1" y="42"/>
                  </a:lnTo>
                  <a:lnTo>
                    <a:pt x="1" y="79"/>
                  </a:lnTo>
                  <a:cubicBezTo>
                    <a:pt x="1" y="97"/>
                    <a:pt x="1" y="97"/>
                    <a:pt x="19" y="97"/>
                  </a:cubicBezTo>
                  <a:lnTo>
                    <a:pt x="19" y="116"/>
                  </a:lnTo>
                  <a:lnTo>
                    <a:pt x="1539" y="116"/>
                  </a:lnTo>
                  <a:cubicBezTo>
                    <a:pt x="1558" y="116"/>
                    <a:pt x="1576" y="97"/>
                    <a:pt x="1576" y="79"/>
                  </a:cubicBezTo>
                  <a:lnTo>
                    <a:pt x="1576" y="42"/>
                  </a:lnTo>
                  <a:cubicBezTo>
                    <a:pt x="1576" y="19"/>
                    <a:pt x="1558" y="0"/>
                    <a:pt x="1539"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50"/>
            <p:cNvSpPr/>
            <p:nvPr/>
          </p:nvSpPr>
          <p:spPr>
            <a:xfrm>
              <a:off x="3334160" y="4215855"/>
              <a:ext cx="43686" cy="3253"/>
            </a:xfrm>
            <a:custGeom>
              <a:avLst/>
              <a:gdLst/>
              <a:ahLst/>
              <a:cxnLst/>
              <a:rect l="l" t="t" r="r" b="b"/>
              <a:pathLst>
                <a:path w="1558" h="116" extrusionOk="0">
                  <a:moveTo>
                    <a:pt x="1423" y="0"/>
                  </a:moveTo>
                  <a:lnTo>
                    <a:pt x="1423" y="79"/>
                  </a:lnTo>
                  <a:cubicBezTo>
                    <a:pt x="1423" y="79"/>
                    <a:pt x="134" y="97"/>
                    <a:pt x="0" y="97"/>
                  </a:cubicBezTo>
                  <a:lnTo>
                    <a:pt x="0" y="116"/>
                  </a:lnTo>
                  <a:lnTo>
                    <a:pt x="1520" y="116"/>
                  </a:lnTo>
                  <a:cubicBezTo>
                    <a:pt x="1539" y="116"/>
                    <a:pt x="1557" y="97"/>
                    <a:pt x="1557" y="79"/>
                  </a:cubicBezTo>
                  <a:lnTo>
                    <a:pt x="1557" y="42"/>
                  </a:lnTo>
                  <a:cubicBezTo>
                    <a:pt x="1557" y="19"/>
                    <a:pt x="1539" y="0"/>
                    <a:pt x="1520"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50"/>
            <p:cNvSpPr/>
            <p:nvPr/>
          </p:nvSpPr>
          <p:spPr>
            <a:xfrm>
              <a:off x="3333627" y="4215855"/>
              <a:ext cx="44219" cy="1178"/>
            </a:xfrm>
            <a:custGeom>
              <a:avLst/>
              <a:gdLst/>
              <a:ahLst/>
              <a:cxnLst/>
              <a:rect l="l" t="t" r="r" b="b"/>
              <a:pathLst>
                <a:path w="1577" h="42" extrusionOk="0">
                  <a:moveTo>
                    <a:pt x="19" y="0"/>
                  </a:moveTo>
                  <a:cubicBezTo>
                    <a:pt x="1" y="0"/>
                    <a:pt x="1" y="19"/>
                    <a:pt x="1" y="19"/>
                  </a:cubicBezTo>
                  <a:lnTo>
                    <a:pt x="1576" y="42"/>
                  </a:lnTo>
                  <a:cubicBezTo>
                    <a:pt x="1576" y="19"/>
                    <a:pt x="1558" y="0"/>
                    <a:pt x="1539"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50"/>
            <p:cNvSpPr/>
            <p:nvPr/>
          </p:nvSpPr>
          <p:spPr>
            <a:xfrm>
              <a:off x="3340637" y="4247204"/>
              <a:ext cx="25404" cy="11945"/>
            </a:xfrm>
            <a:custGeom>
              <a:avLst/>
              <a:gdLst/>
              <a:ahLst/>
              <a:cxnLst/>
              <a:rect l="l" t="t" r="r" b="b"/>
              <a:pathLst>
                <a:path w="906" h="426" extrusionOk="0">
                  <a:moveTo>
                    <a:pt x="0" y="1"/>
                  </a:moveTo>
                  <a:lnTo>
                    <a:pt x="56" y="426"/>
                  </a:lnTo>
                  <a:lnTo>
                    <a:pt x="906" y="310"/>
                  </a:lnTo>
                  <a:lnTo>
                    <a:pt x="864"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50"/>
            <p:cNvSpPr/>
            <p:nvPr/>
          </p:nvSpPr>
          <p:spPr>
            <a:xfrm>
              <a:off x="3329870" y="4219080"/>
              <a:ext cx="53921" cy="56276"/>
            </a:xfrm>
            <a:custGeom>
              <a:avLst/>
              <a:gdLst/>
              <a:ahLst/>
              <a:cxnLst/>
              <a:rect l="l" t="t" r="r" b="b"/>
              <a:pathLst>
                <a:path w="1923" h="2007" extrusionOk="0">
                  <a:moveTo>
                    <a:pt x="1576" y="1"/>
                  </a:moveTo>
                  <a:lnTo>
                    <a:pt x="809" y="1600"/>
                  </a:lnTo>
                  <a:lnTo>
                    <a:pt x="1" y="1928"/>
                  </a:lnTo>
                  <a:lnTo>
                    <a:pt x="1" y="2006"/>
                  </a:lnTo>
                  <a:lnTo>
                    <a:pt x="1826" y="2006"/>
                  </a:lnTo>
                  <a:lnTo>
                    <a:pt x="1904" y="505"/>
                  </a:lnTo>
                  <a:cubicBezTo>
                    <a:pt x="1923" y="481"/>
                    <a:pt x="1904" y="444"/>
                    <a:pt x="1886" y="407"/>
                  </a:cubicBezTo>
                  <a:lnTo>
                    <a:pt x="1655" y="1"/>
                  </a:lnTo>
                  <a:close/>
                </a:path>
              </a:pathLst>
            </a:custGeom>
            <a:solidFill>
              <a:srgbClr val="9B5C31">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0" name="Google Shape;2810;p50"/>
          <p:cNvGrpSpPr/>
          <p:nvPr/>
        </p:nvGrpSpPr>
        <p:grpSpPr>
          <a:xfrm>
            <a:off x="7024963" y="2194509"/>
            <a:ext cx="326527" cy="344784"/>
            <a:chOff x="3320672" y="4294115"/>
            <a:chExt cx="69595" cy="73493"/>
          </a:xfrm>
        </p:grpSpPr>
        <p:sp>
          <p:nvSpPr>
            <p:cNvPr id="2811" name="Google Shape;2811;p50"/>
            <p:cNvSpPr/>
            <p:nvPr/>
          </p:nvSpPr>
          <p:spPr>
            <a:xfrm>
              <a:off x="3320672" y="4297984"/>
              <a:ext cx="69595" cy="69623"/>
            </a:xfrm>
            <a:custGeom>
              <a:avLst/>
              <a:gdLst/>
              <a:ahLst/>
              <a:cxnLst/>
              <a:rect l="l" t="t" r="r" b="b"/>
              <a:pathLst>
                <a:path w="2482" h="2483" extrusionOk="0">
                  <a:moveTo>
                    <a:pt x="329" y="1"/>
                  </a:moveTo>
                  <a:lnTo>
                    <a:pt x="38" y="500"/>
                  </a:lnTo>
                  <a:cubicBezTo>
                    <a:pt x="19" y="537"/>
                    <a:pt x="1" y="597"/>
                    <a:pt x="1" y="634"/>
                  </a:cubicBezTo>
                  <a:lnTo>
                    <a:pt x="116" y="2385"/>
                  </a:lnTo>
                  <a:lnTo>
                    <a:pt x="116" y="2482"/>
                  </a:lnTo>
                  <a:lnTo>
                    <a:pt x="2366" y="2482"/>
                  </a:lnTo>
                  <a:lnTo>
                    <a:pt x="2408" y="1965"/>
                  </a:lnTo>
                  <a:lnTo>
                    <a:pt x="2482" y="634"/>
                  </a:lnTo>
                  <a:cubicBezTo>
                    <a:pt x="2482" y="597"/>
                    <a:pt x="2482" y="537"/>
                    <a:pt x="2445" y="500"/>
                  </a:cubicBezTo>
                  <a:lnTo>
                    <a:pt x="2177"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50"/>
            <p:cNvSpPr/>
            <p:nvPr/>
          </p:nvSpPr>
          <p:spPr>
            <a:xfrm>
              <a:off x="3322747" y="4300059"/>
              <a:ext cx="65445" cy="65333"/>
            </a:xfrm>
            <a:custGeom>
              <a:avLst/>
              <a:gdLst/>
              <a:ahLst/>
              <a:cxnLst/>
              <a:rect l="l" t="t" r="r" b="b"/>
              <a:pathLst>
                <a:path w="2334" h="2330" extrusionOk="0">
                  <a:moveTo>
                    <a:pt x="292" y="1"/>
                  </a:moveTo>
                  <a:lnTo>
                    <a:pt x="24" y="463"/>
                  </a:lnTo>
                  <a:cubicBezTo>
                    <a:pt x="24" y="504"/>
                    <a:pt x="1" y="523"/>
                    <a:pt x="1" y="560"/>
                  </a:cubicBezTo>
                  <a:lnTo>
                    <a:pt x="116" y="2329"/>
                  </a:lnTo>
                  <a:lnTo>
                    <a:pt x="2237" y="2329"/>
                  </a:lnTo>
                  <a:lnTo>
                    <a:pt x="2334" y="560"/>
                  </a:lnTo>
                  <a:cubicBezTo>
                    <a:pt x="2334" y="523"/>
                    <a:pt x="2334" y="504"/>
                    <a:pt x="2311" y="463"/>
                  </a:cubicBezTo>
                  <a:lnTo>
                    <a:pt x="204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50"/>
            <p:cNvSpPr/>
            <p:nvPr/>
          </p:nvSpPr>
          <p:spPr>
            <a:xfrm>
              <a:off x="3328187" y="4294115"/>
              <a:ext cx="54566" cy="3898"/>
            </a:xfrm>
            <a:custGeom>
              <a:avLst/>
              <a:gdLst/>
              <a:ahLst/>
              <a:cxnLst/>
              <a:rect l="l" t="t" r="r" b="b"/>
              <a:pathLst>
                <a:path w="1946" h="139" extrusionOk="0">
                  <a:moveTo>
                    <a:pt x="19" y="0"/>
                  </a:moveTo>
                  <a:lnTo>
                    <a:pt x="1" y="23"/>
                  </a:lnTo>
                  <a:lnTo>
                    <a:pt x="1" y="42"/>
                  </a:lnTo>
                  <a:lnTo>
                    <a:pt x="1" y="97"/>
                  </a:lnTo>
                  <a:cubicBezTo>
                    <a:pt x="1" y="116"/>
                    <a:pt x="1" y="116"/>
                    <a:pt x="19" y="139"/>
                  </a:cubicBezTo>
                  <a:lnTo>
                    <a:pt x="1927" y="139"/>
                  </a:lnTo>
                  <a:cubicBezTo>
                    <a:pt x="1946" y="139"/>
                    <a:pt x="1946" y="116"/>
                    <a:pt x="1946" y="97"/>
                  </a:cubicBezTo>
                  <a:lnTo>
                    <a:pt x="1946" y="42"/>
                  </a:lnTo>
                  <a:cubicBezTo>
                    <a:pt x="1946" y="23"/>
                    <a:pt x="1946" y="0"/>
                    <a:pt x="192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50"/>
            <p:cNvSpPr/>
            <p:nvPr/>
          </p:nvSpPr>
          <p:spPr>
            <a:xfrm>
              <a:off x="3328720" y="4294115"/>
              <a:ext cx="54033" cy="3898"/>
            </a:xfrm>
            <a:custGeom>
              <a:avLst/>
              <a:gdLst/>
              <a:ahLst/>
              <a:cxnLst/>
              <a:rect l="l" t="t" r="r" b="b"/>
              <a:pathLst>
                <a:path w="1927" h="139" extrusionOk="0">
                  <a:moveTo>
                    <a:pt x="1774" y="0"/>
                  </a:moveTo>
                  <a:lnTo>
                    <a:pt x="1774" y="97"/>
                  </a:lnTo>
                  <a:cubicBezTo>
                    <a:pt x="1774" y="97"/>
                    <a:pt x="176" y="116"/>
                    <a:pt x="0" y="139"/>
                  </a:cubicBezTo>
                  <a:lnTo>
                    <a:pt x="1908" y="139"/>
                  </a:lnTo>
                  <a:cubicBezTo>
                    <a:pt x="1927" y="139"/>
                    <a:pt x="1927" y="116"/>
                    <a:pt x="1927" y="97"/>
                  </a:cubicBezTo>
                  <a:lnTo>
                    <a:pt x="1927" y="42"/>
                  </a:lnTo>
                  <a:cubicBezTo>
                    <a:pt x="1927" y="23"/>
                    <a:pt x="1927" y="0"/>
                    <a:pt x="1908"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50"/>
            <p:cNvSpPr/>
            <p:nvPr/>
          </p:nvSpPr>
          <p:spPr>
            <a:xfrm>
              <a:off x="3328187" y="4294115"/>
              <a:ext cx="54566" cy="1178"/>
            </a:xfrm>
            <a:custGeom>
              <a:avLst/>
              <a:gdLst/>
              <a:ahLst/>
              <a:cxnLst/>
              <a:rect l="l" t="t" r="r" b="b"/>
              <a:pathLst>
                <a:path w="1946" h="42" extrusionOk="0">
                  <a:moveTo>
                    <a:pt x="19" y="0"/>
                  </a:moveTo>
                  <a:lnTo>
                    <a:pt x="1" y="23"/>
                  </a:lnTo>
                  <a:lnTo>
                    <a:pt x="1946" y="42"/>
                  </a:lnTo>
                  <a:cubicBezTo>
                    <a:pt x="1946" y="23"/>
                    <a:pt x="1946" y="0"/>
                    <a:pt x="1927"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50"/>
            <p:cNvSpPr/>
            <p:nvPr/>
          </p:nvSpPr>
          <p:spPr>
            <a:xfrm>
              <a:off x="3340637" y="4321173"/>
              <a:ext cx="30732" cy="18310"/>
            </a:xfrm>
            <a:custGeom>
              <a:avLst/>
              <a:gdLst/>
              <a:ahLst/>
              <a:cxnLst/>
              <a:rect l="l" t="t" r="r" b="b"/>
              <a:pathLst>
                <a:path w="1096" h="653" extrusionOk="0">
                  <a:moveTo>
                    <a:pt x="56" y="1"/>
                  </a:moveTo>
                  <a:lnTo>
                    <a:pt x="0" y="518"/>
                  </a:lnTo>
                  <a:lnTo>
                    <a:pt x="1040" y="652"/>
                  </a:lnTo>
                  <a:lnTo>
                    <a:pt x="1095" y="269"/>
                  </a:lnTo>
                  <a:lnTo>
                    <a:pt x="56"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50"/>
            <p:cNvSpPr/>
            <p:nvPr/>
          </p:nvSpPr>
          <p:spPr>
            <a:xfrm>
              <a:off x="3323925" y="4364860"/>
              <a:ext cx="63118" cy="2748"/>
            </a:xfrm>
            <a:custGeom>
              <a:avLst/>
              <a:gdLst/>
              <a:ahLst/>
              <a:cxnLst/>
              <a:rect l="l" t="t" r="r" b="b"/>
              <a:pathLst>
                <a:path w="2251" h="98" extrusionOk="0">
                  <a:moveTo>
                    <a:pt x="0" y="0"/>
                  </a:moveTo>
                  <a:lnTo>
                    <a:pt x="0" y="0"/>
                  </a:lnTo>
                  <a:lnTo>
                    <a:pt x="0" y="97"/>
                  </a:lnTo>
                  <a:lnTo>
                    <a:pt x="1691" y="97"/>
                  </a:lnTo>
                  <a:lnTo>
                    <a:pt x="2250" y="97"/>
                  </a:lnTo>
                  <a:lnTo>
                    <a:pt x="2250" y="97"/>
                  </a:lnTo>
                  <a:lnTo>
                    <a:pt x="1691" y="97"/>
                  </a:lnTo>
                  <a:lnTo>
                    <a:pt x="0" y="97"/>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50"/>
            <p:cNvSpPr/>
            <p:nvPr/>
          </p:nvSpPr>
          <p:spPr>
            <a:xfrm>
              <a:off x="3381688" y="4297984"/>
              <a:ext cx="8076" cy="14553"/>
            </a:xfrm>
            <a:custGeom>
              <a:avLst/>
              <a:gdLst/>
              <a:ahLst/>
              <a:cxnLst/>
              <a:rect l="l" t="t" r="r" b="b"/>
              <a:pathLst>
                <a:path w="288" h="519" extrusionOk="0">
                  <a:moveTo>
                    <a:pt x="1" y="1"/>
                  </a:moveTo>
                  <a:lnTo>
                    <a:pt x="269" y="500"/>
                  </a:lnTo>
                  <a:lnTo>
                    <a:pt x="287" y="518"/>
                  </a:lnTo>
                  <a:lnTo>
                    <a:pt x="269" y="50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50"/>
            <p:cNvSpPr/>
            <p:nvPr/>
          </p:nvSpPr>
          <p:spPr>
            <a:xfrm>
              <a:off x="3390240" y="4315229"/>
              <a:ext cx="28" cy="28"/>
            </a:xfrm>
            <a:custGeom>
              <a:avLst/>
              <a:gdLst/>
              <a:ahLst/>
              <a:cxnLst/>
              <a:rect l="l" t="t" r="r" b="b"/>
              <a:pathLst>
                <a:path w="1" h="1" extrusionOk="0">
                  <a:moveTo>
                    <a:pt x="1" y="0"/>
                  </a:moveTo>
                  <a:lnTo>
                    <a:pt x="1" y="0"/>
                  </a:lnTo>
                  <a:lnTo>
                    <a:pt x="1"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0" name="Google Shape;2820;p50"/>
          <p:cNvGrpSpPr/>
          <p:nvPr/>
        </p:nvGrpSpPr>
        <p:grpSpPr>
          <a:xfrm>
            <a:off x="7552976" y="2198873"/>
            <a:ext cx="326527" cy="344784"/>
            <a:chOff x="3320672" y="4294115"/>
            <a:chExt cx="69595" cy="73493"/>
          </a:xfrm>
        </p:grpSpPr>
        <p:sp>
          <p:nvSpPr>
            <p:cNvPr id="2821" name="Google Shape;2821;p50"/>
            <p:cNvSpPr/>
            <p:nvPr/>
          </p:nvSpPr>
          <p:spPr>
            <a:xfrm>
              <a:off x="3320672" y="4297984"/>
              <a:ext cx="69595" cy="69623"/>
            </a:xfrm>
            <a:custGeom>
              <a:avLst/>
              <a:gdLst/>
              <a:ahLst/>
              <a:cxnLst/>
              <a:rect l="l" t="t" r="r" b="b"/>
              <a:pathLst>
                <a:path w="2482" h="2483" extrusionOk="0">
                  <a:moveTo>
                    <a:pt x="329" y="1"/>
                  </a:moveTo>
                  <a:lnTo>
                    <a:pt x="38" y="500"/>
                  </a:lnTo>
                  <a:cubicBezTo>
                    <a:pt x="19" y="537"/>
                    <a:pt x="1" y="597"/>
                    <a:pt x="1" y="634"/>
                  </a:cubicBezTo>
                  <a:lnTo>
                    <a:pt x="116" y="2385"/>
                  </a:lnTo>
                  <a:lnTo>
                    <a:pt x="116" y="2482"/>
                  </a:lnTo>
                  <a:lnTo>
                    <a:pt x="2366" y="2482"/>
                  </a:lnTo>
                  <a:lnTo>
                    <a:pt x="2408" y="1965"/>
                  </a:lnTo>
                  <a:lnTo>
                    <a:pt x="2482" y="634"/>
                  </a:lnTo>
                  <a:cubicBezTo>
                    <a:pt x="2482" y="597"/>
                    <a:pt x="2482" y="537"/>
                    <a:pt x="2445" y="500"/>
                  </a:cubicBezTo>
                  <a:lnTo>
                    <a:pt x="2177"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50"/>
            <p:cNvSpPr/>
            <p:nvPr/>
          </p:nvSpPr>
          <p:spPr>
            <a:xfrm>
              <a:off x="3322747" y="4300059"/>
              <a:ext cx="65445" cy="65333"/>
            </a:xfrm>
            <a:custGeom>
              <a:avLst/>
              <a:gdLst/>
              <a:ahLst/>
              <a:cxnLst/>
              <a:rect l="l" t="t" r="r" b="b"/>
              <a:pathLst>
                <a:path w="2334" h="2330" extrusionOk="0">
                  <a:moveTo>
                    <a:pt x="292" y="1"/>
                  </a:moveTo>
                  <a:lnTo>
                    <a:pt x="24" y="463"/>
                  </a:lnTo>
                  <a:cubicBezTo>
                    <a:pt x="24" y="504"/>
                    <a:pt x="1" y="523"/>
                    <a:pt x="1" y="560"/>
                  </a:cubicBezTo>
                  <a:lnTo>
                    <a:pt x="116" y="2329"/>
                  </a:lnTo>
                  <a:lnTo>
                    <a:pt x="2237" y="2329"/>
                  </a:lnTo>
                  <a:lnTo>
                    <a:pt x="2334" y="560"/>
                  </a:lnTo>
                  <a:cubicBezTo>
                    <a:pt x="2334" y="523"/>
                    <a:pt x="2334" y="504"/>
                    <a:pt x="2311" y="463"/>
                  </a:cubicBezTo>
                  <a:lnTo>
                    <a:pt x="204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50"/>
            <p:cNvSpPr/>
            <p:nvPr/>
          </p:nvSpPr>
          <p:spPr>
            <a:xfrm>
              <a:off x="3328187" y="4294115"/>
              <a:ext cx="54566" cy="3898"/>
            </a:xfrm>
            <a:custGeom>
              <a:avLst/>
              <a:gdLst/>
              <a:ahLst/>
              <a:cxnLst/>
              <a:rect l="l" t="t" r="r" b="b"/>
              <a:pathLst>
                <a:path w="1946" h="139" extrusionOk="0">
                  <a:moveTo>
                    <a:pt x="19" y="0"/>
                  </a:moveTo>
                  <a:lnTo>
                    <a:pt x="1" y="23"/>
                  </a:lnTo>
                  <a:lnTo>
                    <a:pt x="1" y="42"/>
                  </a:lnTo>
                  <a:lnTo>
                    <a:pt x="1" y="97"/>
                  </a:lnTo>
                  <a:cubicBezTo>
                    <a:pt x="1" y="116"/>
                    <a:pt x="1" y="116"/>
                    <a:pt x="19" y="139"/>
                  </a:cubicBezTo>
                  <a:lnTo>
                    <a:pt x="1927" y="139"/>
                  </a:lnTo>
                  <a:cubicBezTo>
                    <a:pt x="1946" y="139"/>
                    <a:pt x="1946" y="116"/>
                    <a:pt x="1946" y="97"/>
                  </a:cubicBezTo>
                  <a:lnTo>
                    <a:pt x="1946" y="42"/>
                  </a:lnTo>
                  <a:cubicBezTo>
                    <a:pt x="1946" y="23"/>
                    <a:pt x="1946" y="0"/>
                    <a:pt x="192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50"/>
            <p:cNvSpPr/>
            <p:nvPr/>
          </p:nvSpPr>
          <p:spPr>
            <a:xfrm>
              <a:off x="3328720" y="4294115"/>
              <a:ext cx="54033" cy="3898"/>
            </a:xfrm>
            <a:custGeom>
              <a:avLst/>
              <a:gdLst/>
              <a:ahLst/>
              <a:cxnLst/>
              <a:rect l="l" t="t" r="r" b="b"/>
              <a:pathLst>
                <a:path w="1927" h="139" extrusionOk="0">
                  <a:moveTo>
                    <a:pt x="1774" y="0"/>
                  </a:moveTo>
                  <a:lnTo>
                    <a:pt x="1774" y="97"/>
                  </a:lnTo>
                  <a:cubicBezTo>
                    <a:pt x="1774" y="97"/>
                    <a:pt x="176" y="116"/>
                    <a:pt x="0" y="139"/>
                  </a:cubicBezTo>
                  <a:lnTo>
                    <a:pt x="1908" y="139"/>
                  </a:lnTo>
                  <a:cubicBezTo>
                    <a:pt x="1927" y="139"/>
                    <a:pt x="1927" y="116"/>
                    <a:pt x="1927" y="97"/>
                  </a:cubicBezTo>
                  <a:lnTo>
                    <a:pt x="1927" y="42"/>
                  </a:lnTo>
                  <a:cubicBezTo>
                    <a:pt x="1927" y="23"/>
                    <a:pt x="1927" y="0"/>
                    <a:pt x="1908"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50"/>
            <p:cNvSpPr/>
            <p:nvPr/>
          </p:nvSpPr>
          <p:spPr>
            <a:xfrm>
              <a:off x="3328187" y="4294115"/>
              <a:ext cx="54566" cy="1178"/>
            </a:xfrm>
            <a:custGeom>
              <a:avLst/>
              <a:gdLst/>
              <a:ahLst/>
              <a:cxnLst/>
              <a:rect l="l" t="t" r="r" b="b"/>
              <a:pathLst>
                <a:path w="1946" h="42" extrusionOk="0">
                  <a:moveTo>
                    <a:pt x="19" y="0"/>
                  </a:moveTo>
                  <a:lnTo>
                    <a:pt x="1" y="23"/>
                  </a:lnTo>
                  <a:lnTo>
                    <a:pt x="1946" y="42"/>
                  </a:lnTo>
                  <a:cubicBezTo>
                    <a:pt x="1946" y="23"/>
                    <a:pt x="1946" y="0"/>
                    <a:pt x="1927"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50"/>
            <p:cNvSpPr/>
            <p:nvPr/>
          </p:nvSpPr>
          <p:spPr>
            <a:xfrm>
              <a:off x="3340637" y="4321173"/>
              <a:ext cx="30732" cy="18310"/>
            </a:xfrm>
            <a:custGeom>
              <a:avLst/>
              <a:gdLst/>
              <a:ahLst/>
              <a:cxnLst/>
              <a:rect l="l" t="t" r="r" b="b"/>
              <a:pathLst>
                <a:path w="1096" h="653" extrusionOk="0">
                  <a:moveTo>
                    <a:pt x="56" y="1"/>
                  </a:moveTo>
                  <a:lnTo>
                    <a:pt x="0" y="518"/>
                  </a:lnTo>
                  <a:lnTo>
                    <a:pt x="1040" y="652"/>
                  </a:lnTo>
                  <a:lnTo>
                    <a:pt x="1095" y="269"/>
                  </a:lnTo>
                  <a:lnTo>
                    <a:pt x="56"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50"/>
            <p:cNvSpPr/>
            <p:nvPr/>
          </p:nvSpPr>
          <p:spPr>
            <a:xfrm>
              <a:off x="3323925" y="4364860"/>
              <a:ext cx="63118" cy="2748"/>
            </a:xfrm>
            <a:custGeom>
              <a:avLst/>
              <a:gdLst/>
              <a:ahLst/>
              <a:cxnLst/>
              <a:rect l="l" t="t" r="r" b="b"/>
              <a:pathLst>
                <a:path w="2251" h="98" extrusionOk="0">
                  <a:moveTo>
                    <a:pt x="0" y="0"/>
                  </a:moveTo>
                  <a:lnTo>
                    <a:pt x="0" y="0"/>
                  </a:lnTo>
                  <a:lnTo>
                    <a:pt x="0" y="97"/>
                  </a:lnTo>
                  <a:lnTo>
                    <a:pt x="1691" y="97"/>
                  </a:lnTo>
                  <a:lnTo>
                    <a:pt x="2250" y="97"/>
                  </a:lnTo>
                  <a:lnTo>
                    <a:pt x="2250" y="97"/>
                  </a:lnTo>
                  <a:lnTo>
                    <a:pt x="1691" y="97"/>
                  </a:lnTo>
                  <a:lnTo>
                    <a:pt x="0" y="97"/>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50"/>
            <p:cNvSpPr/>
            <p:nvPr/>
          </p:nvSpPr>
          <p:spPr>
            <a:xfrm>
              <a:off x="3381688" y="4297984"/>
              <a:ext cx="8076" cy="14553"/>
            </a:xfrm>
            <a:custGeom>
              <a:avLst/>
              <a:gdLst/>
              <a:ahLst/>
              <a:cxnLst/>
              <a:rect l="l" t="t" r="r" b="b"/>
              <a:pathLst>
                <a:path w="288" h="519" extrusionOk="0">
                  <a:moveTo>
                    <a:pt x="1" y="1"/>
                  </a:moveTo>
                  <a:lnTo>
                    <a:pt x="269" y="500"/>
                  </a:lnTo>
                  <a:lnTo>
                    <a:pt x="287" y="518"/>
                  </a:lnTo>
                  <a:lnTo>
                    <a:pt x="269" y="50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50"/>
            <p:cNvSpPr/>
            <p:nvPr/>
          </p:nvSpPr>
          <p:spPr>
            <a:xfrm>
              <a:off x="3390240" y="4315229"/>
              <a:ext cx="28" cy="28"/>
            </a:xfrm>
            <a:custGeom>
              <a:avLst/>
              <a:gdLst/>
              <a:ahLst/>
              <a:cxnLst/>
              <a:rect l="l" t="t" r="r" b="b"/>
              <a:pathLst>
                <a:path w="1" h="1" extrusionOk="0">
                  <a:moveTo>
                    <a:pt x="1" y="0"/>
                  </a:moveTo>
                  <a:lnTo>
                    <a:pt x="1" y="0"/>
                  </a:lnTo>
                  <a:lnTo>
                    <a:pt x="1"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0" name="Google Shape;2830;p50"/>
          <p:cNvGrpSpPr/>
          <p:nvPr/>
        </p:nvGrpSpPr>
        <p:grpSpPr>
          <a:xfrm>
            <a:off x="6285339" y="2667799"/>
            <a:ext cx="326526" cy="346248"/>
            <a:chOff x="3327682" y="4215855"/>
            <a:chExt cx="56108" cy="59501"/>
          </a:xfrm>
        </p:grpSpPr>
        <p:sp>
          <p:nvSpPr>
            <p:cNvPr id="2831" name="Google Shape;2831;p50"/>
            <p:cNvSpPr/>
            <p:nvPr/>
          </p:nvSpPr>
          <p:spPr>
            <a:xfrm>
              <a:off x="3327682" y="4219080"/>
              <a:ext cx="56108" cy="56276"/>
            </a:xfrm>
            <a:custGeom>
              <a:avLst/>
              <a:gdLst/>
              <a:ahLst/>
              <a:cxnLst/>
              <a:rect l="l" t="t" r="r" b="b"/>
              <a:pathLst>
                <a:path w="2001" h="2007" extrusionOk="0">
                  <a:moveTo>
                    <a:pt x="250" y="1"/>
                  </a:moveTo>
                  <a:lnTo>
                    <a:pt x="19" y="407"/>
                  </a:lnTo>
                  <a:cubicBezTo>
                    <a:pt x="0" y="444"/>
                    <a:pt x="0" y="481"/>
                    <a:pt x="0" y="505"/>
                  </a:cubicBezTo>
                  <a:lnTo>
                    <a:pt x="79" y="1928"/>
                  </a:lnTo>
                  <a:lnTo>
                    <a:pt x="79" y="2006"/>
                  </a:lnTo>
                  <a:lnTo>
                    <a:pt x="1904" y="2006"/>
                  </a:lnTo>
                  <a:lnTo>
                    <a:pt x="1927" y="1581"/>
                  </a:lnTo>
                  <a:lnTo>
                    <a:pt x="1982" y="505"/>
                  </a:lnTo>
                  <a:cubicBezTo>
                    <a:pt x="2001" y="481"/>
                    <a:pt x="1982" y="444"/>
                    <a:pt x="1964" y="407"/>
                  </a:cubicBezTo>
                  <a:lnTo>
                    <a:pt x="1733"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50"/>
            <p:cNvSpPr/>
            <p:nvPr/>
          </p:nvSpPr>
          <p:spPr>
            <a:xfrm>
              <a:off x="3329225" y="4220257"/>
              <a:ext cx="53024" cy="53416"/>
            </a:xfrm>
            <a:custGeom>
              <a:avLst/>
              <a:gdLst/>
              <a:ahLst/>
              <a:cxnLst/>
              <a:rect l="l" t="t" r="r" b="b"/>
              <a:pathLst>
                <a:path w="1891" h="1905" extrusionOk="0">
                  <a:moveTo>
                    <a:pt x="213" y="0"/>
                  </a:moveTo>
                  <a:lnTo>
                    <a:pt x="195" y="56"/>
                  </a:lnTo>
                  <a:lnTo>
                    <a:pt x="195" y="74"/>
                  </a:lnTo>
                  <a:lnTo>
                    <a:pt x="176" y="74"/>
                  </a:lnTo>
                  <a:lnTo>
                    <a:pt x="176" y="93"/>
                  </a:lnTo>
                  <a:lnTo>
                    <a:pt x="42" y="347"/>
                  </a:lnTo>
                  <a:lnTo>
                    <a:pt x="24" y="347"/>
                  </a:lnTo>
                  <a:lnTo>
                    <a:pt x="24" y="365"/>
                  </a:lnTo>
                  <a:lnTo>
                    <a:pt x="1" y="384"/>
                  </a:lnTo>
                  <a:lnTo>
                    <a:pt x="1" y="463"/>
                  </a:lnTo>
                  <a:lnTo>
                    <a:pt x="1" y="670"/>
                  </a:lnTo>
                  <a:lnTo>
                    <a:pt x="1" y="694"/>
                  </a:lnTo>
                  <a:lnTo>
                    <a:pt x="24" y="864"/>
                  </a:lnTo>
                  <a:lnTo>
                    <a:pt x="24" y="883"/>
                  </a:lnTo>
                  <a:lnTo>
                    <a:pt x="42" y="1211"/>
                  </a:lnTo>
                  <a:lnTo>
                    <a:pt x="42" y="1230"/>
                  </a:lnTo>
                  <a:lnTo>
                    <a:pt x="42" y="1424"/>
                  </a:lnTo>
                  <a:lnTo>
                    <a:pt x="61" y="1442"/>
                  </a:lnTo>
                  <a:lnTo>
                    <a:pt x="61" y="1733"/>
                  </a:lnTo>
                  <a:lnTo>
                    <a:pt x="61" y="1752"/>
                  </a:lnTo>
                  <a:lnTo>
                    <a:pt x="79" y="1904"/>
                  </a:lnTo>
                  <a:lnTo>
                    <a:pt x="1812" y="1904"/>
                  </a:lnTo>
                  <a:lnTo>
                    <a:pt x="1812" y="1752"/>
                  </a:lnTo>
                  <a:lnTo>
                    <a:pt x="1812" y="1733"/>
                  </a:lnTo>
                  <a:lnTo>
                    <a:pt x="1830" y="1442"/>
                  </a:lnTo>
                  <a:lnTo>
                    <a:pt x="1830" y="1424"/>
                  </a:lnTo>
                  <a:lnTo>
                    <a:pt x="1849" y="1230"/>
                  </a:lnTo>
                  <a:lnTo>
                    <a:pt x="1849" y="1211"/>
                  </a:lnTo>
                  <a:lnTo>
                    <a:pt x="1872" y="883"/>
                  </a:lnTo>
                  <a:lnTo>
                    <a:pt x="1872" y="864"/>
                  </a:lnTo>
                  <a:lnTo>
                    <a:pt x="1872" y="786"/>
                  </a:lnTo>
                  <a:lnTo>
                    <a:pt x="1872" y="712"/>
                  </a:lnTo>
                  <a:lnTo>
                    <a:pt x="1872" y="694"/>
                  </a:lnTo>
                  <a:lnTo>
                    <a:pt x="1872" y="670"/>
                  </a:lnTo>
                  <a:lnTo>
                    <a:pt x="1890" y="463"/>
                  </a:lnTo>
                  <a:cubicBezTo>
                    <a:pt x="1890" y="439"/>
                    <a:pt x="1890" y="402"/>
                    <a:pt x="1872" y="384"/>
                  </a:cubicBezTo>
                  <a:lnTo>
                    <a:pt x="1849" y="365"/>
                  </a:lnTo>
                  <a:lnTo>
                    <a:pt x="1849" y="347"/>
                  </a:lnTo>
                  <a:lnTo>
                    <a:pt x="1696" y="93"/>
                  </a:lnTo>
                  <a:lnTo>
                    <a:pt x="1696" y="74"/>
                  </a:lnTo>
                  <a:lnTo>
                    <a:pt x="1659"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50"/>
            <p:cNvSpPr/>
            <p:nvPr/>
          </p:nvSpPr>
          <p:spPr>
            <a:xfrm>
              <a:off x="3334664" y="4220257"/>
              <a:ext cx="8188" cy="4290"/>
            </a:xfrm>
            <a:custGeom>
              <a:avLst/>
              <a:gdLst/>
              <a:ahLst/>
              <a:cxnLst/>
              <a:rect l="l" t="t" r="r" b="b"/>
              <a:pathLst>
                <a:path w="292" h="153" extrusionOk="0">
                  <a:moveTo>
                    <a:pt x="19" y="0"/>
                  </a:moveTo>
                  <a:lnTo>
                    <a:pt x="1" y="56"/>
                  </a:lnTo>
                  <a:lnTo>
                    <a:pt x="1" y="74"/>
                  </a:lnTo>
                  <a:lnTo>
                    <a:pt x="135" y="153"/>
                  </a:lnTo>
                  <a:lnTo>
                    <a:pt x="292" y="74"/>
                  </a:lnTo>
                  <a:lnTo>
                    <a:pt x="292"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50"/>
            <p:cNvSpPr/>
            <p:nvPr/>
          </p:nvSpPr>
          <p:spPr>
            <a:xfrm>
              <a:off x="3343357" y="4220257"/>
              <a:ext cx="8047" cy="4290"/>
            </a:xfrm>
            <a:custGeom>
              <a:avLst/>
              <a:gdLst/>
              <a:ahLst/>
              <a:cxnLst/>
              <a:rect l="l" t="t" r="r" b="b"/>
              <a:pathLst>
                <a:path w="287" h="153" extrusionOk="0">
                  <a:moveTo>
                    <a:pt x="0" y="0"/>
                  </a:moveTo>
                  <a:lnTo>
                    <a:pt x="0" y="74"/>
                  </a:lnTo>
                  <a:lnTo>
                    <a:pt x="134" y="153"/>
                  </a:lnTo>
                  <a:lnTo>
                    <a:pt x="287" y="74"/>
                  </a:lnTo>
                  <a:lnTo>
                    <a:pt x="287"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50"/>
            <p:cNvSpPr/>
            <p:nvPr/>
          </p:nvSpPr>
          <p:spPr>
            <a:xfrm>
              <a:off x="3351376" y="4220257"/>
              <a:ext cx="8720" cy="4290"/>
            </a:xfrm>
            <a:custGeom>
              <a:avLst/>
              <a:gdLst/>
              <a:ahLst/>
              <a:cxnLst/>
              <a:rect l="l" t="t" r="r" b="b"/>
              <a:pathLst>
                <a:path w="311" h="153" extrusionOk="0">
                  <a:moveTo>
                    <a:pt x="1" y="0"/>
                  </a:moveTo>
                  <a:lnTo>
                    <a:pt x="1" y="74"/>
                  </a:lnTo>
                  <a:lnTo>
                    <a:pt x="158" y="153"/>
                  </a:lnTo>
                  <a:lnTo>
                    <a:pt x="310" y="74"/>
                  </a:lnTo>
                  <a:lnTo>
                    <a:pt x="310"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50"/>
            <p:cNvSpPr/>
            <p:nvPr/>
          </p:nvSpPr>
          <p:spPr>
            <a:xfrm>
              <a:off x="3360069" y="4220257"/>
              <a:ext cx="8047" cy="4290"/>
            </a:xfrm>
            <a:custGeom>
              <a:avLst/>
              <a:gdLst/>
              <a:ahLst/>
              <a:cxnLst/>
              <a:rect l="l" t="t" r="r" b="b"/>
              <a:pathLst>
                <a:path w="287" h="153" extrusionOk="0">
                  <a:moveTo>
                    <a:pt x="0" y="0"/>
                  </a:moveTo>
                  <a:lnTo>
                    <a:pt x="0" y="74"/>
                  </a:lnTo>
                  <a:lnTo>
                    <a:pt x="153" y="153"/>
                  </a:lnTo>
                  <a:lnTo>
                    <a:pt x="287" y="74"/>
                  </a:lnTo>
                  <a:lnTo>
                    <a:pt x="287"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0"/>
            <p:cNvSpPr/>
            <p:nvPr/>
          </p:nvSpPr>
          <p:spPr>
            <a:xfrm>
              <a:off x="3368733" y="4220257"/>
              <a:ext cx="8076" cy="4290"/>
            </a:xfrm>
            <a:custGeom>
              <a:avLst/>
              <a:gdLst/>
              <a:ahLst/>
              <a:cxnLst/>
              <a:rect l="l" t="t" r="r" b="b"/>
              <a:pathLst>
                <a:path w="288" h="153" extrusionOk="0">
                  <a:moveTo>
                    <a:pt x="1" y="0"/>
                  </a:moveTo>
                  <a:lnTo>
                    <a:pt x="1" y="74"/>
                  </a:lnTo>
                  <a:lnTo>
                    <a:pt x="153" y="153"/>
                  </a:lnTo>
                  <a:lnTo>
                    <a:pt x="287" y="74"/>
                  </a:lnTo>
                  <a:lnTo>
                    <a:pt x="250"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0"/>
            <p:cNvSpPr/>
            <p:nvPr/>
          </p:nvSpPr>
          <p:spPr>
            <a:xfrm>
              <a:off x="3330402" y="4222837"/>
              <a:ext cx="8047" cy="9225"/>
            </a:xfrm>
            <a:custGeom>
              <a:avLst/>
              <a:gdLst/>
              <a:ahLst/>
              <a:cxnLst/>
              <a:rect l="l" t="t" r="r" b="b"/>
              <a:pathLst>
                <a:path w="287" h="329" extrusionOk="0">
                  <a:moveTo>
                    <a:pt x="134" y="1"/>
                  </a:moveTo>
                  <a:lnTo>
                    <a:pt x="0" y="255"/>
                  </a:lnTo>
                  <a:lnTo>
                    <a:pt x="134" y="329"/>
                  </a:lnTo>
                  <a:lnTo>
                    <a:pt x="287" y="255"/>
                  </a:lnTo>
                  <a:lnTo>
                    <a:pt x="287" y="79"/>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0"/>
            <p:cNvSpPr/>
            <p:nvPr/>
          </p:nvSpPr>
          <p:spPr>
            <a:xfrm>
              <a:off x="3338955" y="4222837"/>
              <a:ext cx="8188" cy="9225"/>
            </a:xfrm>
            <a:custGeom>
              <a:avLst/>
              <a:gdLst/>
              <a:ahLst/>
              <a:cxnLst/>
              <a:rect l="l" t="t" r="r" b="b"/>
              <a:pathLst>
                <a:path w="292" h="329" extrusionOk="0">
                  <a:moveTo>
                    <a:pt x="139" y="1"/>
                  </a:moveTo>
                  <a:lnTo>
                    <a:pt x="0" y="79"/>
                  </a:lnTo>
                  <a:lnTo>
                    <a:pt x="0" y="255"/>
                  </a:lnTo>
                  <a:lnTo>
                    <a:pt x="139" y="329"/>
                  </a:lnTo>
                  <a:lnTo>
                    <a:pt x="291" y="255"/>
                  </a:lnTo>
                  <a:lnTo>
                    <a:pt x="291" y="79"/>
                  </a:lnTo>
                  <a:lnTo>
                    <a:pt x="139"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50"/>
            <p:cNvSpPr/>
            <p:nvPr/>
          </p:nvSpPr>
          <p:spPr>
            <a:xfrm>
              <a:off x="3347114" y="4222837"/>
              <a:ext cx="8692" cy="9225"/>
            </a:xfrm>
            <a:custGeom>
              <a:avLst/>
              <a:gdLst/>
              <a:ahLst/>
              <a:cxnLst/>
              <a:rect l="l" t="t" r="r" b="b"/>
              <a:pathLst>
                <a:path w="310" h="329" extrusionOk="0">
                  <a:moveTo>
                    <a:pt x="153" y="1"/>
                  </a:moveTo>
                  <a:lnTo>
                    <a:pt x="0" y="79"/>
                  </a:lnTo>
                  <a:lnTo>
                    <a:pt x="0" y="255"/>
                  </a:lnTo>
                  <a:lnTo>
                    <a:pt x="153" y="329"/>
                  </a:lnTo>
                  <a:lnTo>
                    <a:pt x="310" y="255"/>
                  </a:lnTo>
                  <a:lnTo>
                    <a:pt x="310" y="79"/>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50"/>
            <p:cNvSpPr/>
            <p:nvPr/>
          </p:nvSpPr>
          <p:spPr>
            <a:xfrm>
              <a:off x="3355779" y="4222837"/>
              <a:ext cx="8076" cy="9225"/>
            </a:xfrm>
            <a:custGeom>
              <a:avLst/>
              <a:gdLst/>
              <a:ahLst/>
              <a:cxnLst/>
              <a:rect l="l" t="t" r="r" b="b"/>
              <a:pathLst>
                <a:path w="288" h="329" extrusionOk="0">
                  <a:moveTo>
                    <a:pt x="153" y="1"/>
                  </a:moveTo>
                  <a:lnTo>
                    <a:pt x="1" y="79"/>
                  </a:lnTo>
                  <a:lnTo>
                    <a:pt x="1" y="255"/>
                  </a:lnTo>
                  <a:lnTo>
                    <a:pt x="153" y="329"/>
                  </a:lnTo>
                  <a:lnTo>
                    <a:pt x="287" y="255"/>
                  </a:lnTo>
                  <a:lnTo>
                    <a:pt x="287" y="79"/>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50"/>
            <p:cNvSpPr/>
            <p:nvPr/>
          </p:nvSpPr>
          <p:spPr>
            <a:xfrm>
              <a:off x="3364331" y="4222837"/>
              <a:ext cx="8188" cy="9225"/>
            </a:xfrm>
            <a:custGeom>
              <a:avLst/>
              <a:gdLst/>
              <a:ahLst/>
              <a:cxnLst/>
              <a:rect l="l" t="t" r="r" b="b"/>
              <a:pathLst>
                <a:path w="292" h="329" extrusionOk="0">
                  <a:moveTo>
                    <a:pt x="158" y="1"/>
                  </a:moveTo>
                  <a:lnTo>
                    <a:pt x="1" y="79"/>
                  </a:lnTo>
                  <a:lnTo>
                    <a:pt x="1" y="255"/>
                  </a:lnTo>
                  <a:lnTo>
                    <a:pt x="158" y="329"/>
                  </a:lnTo>
                  <a:lnTo>
                    <a:pt x="292" y="255"/>
                  </a:lnTo>
                  <a:lnTo>
                    <a:pt x="292" y="79"/>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50"/>
            <p:cNvSpPr/>
            <p:nvPr/>
          </p:nvSpPr>
          <p:spPr>
            <a:xfrm>
              <a:off x="3373023" y="4222837"/>
              <a:ext cx="8047" cy="9225"/>
            </a:xfrm>
            <a:custGeom>
              <a:avLst/>
              <a:gdLst/>
              <a:ahLst/>
              <a:cxnLst/>
              <a:rect l="l" t="t" r="r" b="b"/>
              <a:pathLst>
                <a:path w="287" h="329" extrusionOk="0">
                  <a:moveTo>
                    <a:pt x="134" y="1"/>
                  </a:moveTo>
                  <a:lnTo>
                    <a:pt x="0" y="79"/>
                  </a:lnTo>
                  <a:lnTo>
                    <a:pt x="0" y="255"/>
                  </a:lnTo>
                  <a:lnTo>
                    <a:pt x="153" y="329"/>
                  </a:lnTo>
                  <a:lnTo>
                    <a:pt x="287" y="255"/>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50"/>
            <p:cNvSpPr/>
            <p:nvPr/>
          </p:nvSpPr>
          <p:spPr>
            <a:xfrm>
              <a:off x="3329225" y="4230492"/>
              <a:ext cx="4963" cy="9225"/>
            </a:xfrm>
            <a:custGeom>
              <a:avLst/>
              <a:gdLst/>
              <a:ahLst/>
              <a:cxnLst/>
              <a:rect l="l" t="t" r="r" b="b"/>
              <a:pathLst>
                <a:path w="177" h="329" extrusionOk="0">
                  <a:moveTo>
                    <a:pt x="24" y="0"/>
                  </a:moveTo>
                  <a:lnTo>
                    <a:pt x="1" y="19"/>
                  </a:lnTo>
                  <a:lnTo>
                    <a:pt x="1" y="98"/>
                  </a:lnTo>
                  <a:lnTo>
                    <a:pt x="1" y="305"/>
                  </a:lnTo>
                  <a:lnTo>
                    <a:pt x="24" y="329"/>
                  </a:lnTo>
                  <a:lnTo>
                    <a:pt x="176" y="232"/>
                  </a:lnTo>
                  <a:lnTo>
                    <a:pt x="176" y="74"/>
                  </a:lnTo>
                  <a:lnTo>
                    <a:pt x="24"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50"/>
            <p:cNvSpPr/>
            <p:nvPr/>
          </p:nvSpPr>
          <p:spPr>
            <a:xfrm>
              <a:off x="3334664" y="4229959"/>
              <a:ext cx="8188" cy="9758"/>
            </a:xfrm>
            <a:custGeom>
              <a:avLst/>
              <a:gdLst/>
              <a:ahLst/>
              <a:cxnLst/>
              <a:rect l="l" t="t" r="r" b="b"/>
              <a:pathLst>
                <a:path w="292" h="348" extrusionOk="0">
                  <a:moveTo>
                    <a:pt x="135" y="1"/>
                  </a:moveTo>
                  <a:lnTo>
                    <a:pt x="1" y="93"/>
                  </a:lnTo>
                  <a:lnTo>
                    <a:pt x="1" y="251"/>
                  </a:lnTo>
                  <a:lnTo>
                    <a:pt x="135" y="348"/>
                  </a:lnTo>
                  <a:lnTo>
                    <a:pt x="292" y="251"/>
                  </a:lnTo>
                  <a:lnTo>
                    <a:pt x="292" y="93"/>
                  </a:lnTo>
                  <a:lnTo>
                    <a:pt x="135"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50"/>
            <p:cNvSpPr/>
            <p:nvPr/>
          </p:nvSpPr>
          <p:spPr>
            <a:xfrm>
              <a:off x="3343357" y="4229959"/>
              <a:ext cx="8047" cy="9758"/>
            </a:xfrm>
            <a:custGeom>
              <a:avLst/>
              <a:gdLst/>
              <a:ahLst/>
              <a:cxnLst/>
              <a:rect l="l" t="t" r="r" b="b"/>
              <a:pathLst>
                <a:path w="287" h="348" extrusionOk="0">
                  <a:moveTo>
                    <a:pt x="134" y="1"/>
                  </a:moveTo>
                  <a:lnTo>
                    <a:pt x="0" y="93"/>
                  </a:lnTo>
                  <a:lnTo>
                    <a:pt x="0" y="251"/>
                  </a:lnTo>
                  <a:lnTo>
                    <a:pt x="134" y="348"/>
                  </a:lnTo>
                  <a:lnTo>
                    <a:pt x="287" y="251"/>
                  </a:lnTo>
                  <a:lnTo>
                    <a:pt x="287" y="93"/>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50"/>
            <p:cNvSpPr/>
            <p:nvPr/>
          </p:nvSpPr>
          <p:spPr>
            <a:xfrm>
              <a:off x="3351376" y="4229959"/>
              <a:ext cx="8188" cy="9758"/>
            </a:xfrm>
            <a:custGeom>
              <a:avLst/>
              <a:gdLst/>
              <a:ahLst/>
              <a:cxnLst/>
              <a:rect l="l" t="t" r="r" b="b"/>
              <a:pathLst>
                <a:path w="292" h="348" extrusionOk="0">
                  <a:moveTo>
                    <a:pt x="158" y="1"/>
                  </a:moveTo>
                  <a:lnTo>
                    <a:pt x="1" y="93"/>
                  </a:lnTo>
                  <a:lnTo>
                    <a:pt x="1" y="251"/>
                  </a:lnTo>
                  <a:lnTo>
                    <a:pt x="158" y="348"/>
                  </a:lnTo>
                  <a:lnTo>
                    <a:pt x="292" y="251"/>
                  </a:lnTo>
                  <a:lnTo>
                    <a:pt x="292" y="93"/>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50"/>
            <p:cNvSpPr/>
            <p:nvPr/>
          </p:nvSpPr>
          <p:spPr>
            <a:xfrm>
              <a:off x="3360069" y="4229959"/>
              <a:ext cx="8047" cy="9758"/>
            </a:xfrm>
            <a:custGeom>
              <a:avLst/>
              <a:gdLst/>
              <a:ahLst/>
              <a:cxnLst/>
              <a:rect l="l" t="t" r="r" b="b"/>
              <a:pathLst>
                <a:path w="287" h="348" extrusionOk="0">
                  <a:moveTo>
                    <a:pt x="153" y="1"/>
                  </a:moveTo>
                  <a:lnTo>
                    <a:pt x="0" y="93"/>
                  </a:lnTo>
                  <a:lnTo>
                    <a:pt x="0" y="251"/>
                  </a:lnTo>
                  <a:lnTo>
                    <a:pt x="153" y="348"/>
                  </a:lnTo>
                  <a:lnTo>
                    <a:pt x="287" y="251"/>
                  </a:lnTo>
                  <a:lnTo>
                    <a:pt x="287" y="93"/>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50"/>
            <p:cNvSpPr/>
            <p:nvPr/>
          </p:nvSpPr>
          <p:spPr>
            <a:xfrm>
              <a:off x="3368733" y="4229959"/>
              <a:ext cx="8076" cy="9758"/>
            </a:xfrm>
            <a:custGeom>
              <a:avLst/>
              <a:gdLst/>
              <a:ahLst/>
              <a:cxnLst/>
              <a:rect l="l" t="t" r="r" b="b"/>
              <a:pathLst>
                <a:path w="288" h="348" extrusionOk="0">
                  <a:moveTo>
                    <a:pt x="153" y="1"/>
                  </a:moveTo>
                  <a:lnTo>
                    <a:pt x="1" y="93"/>
                  </a:lnTo>
                  <a:lnTo>
                    <a:pt x="1" y="251"/>
                  </a:lnTo>
                  <a:lnTo>
                    <a:pt x="153" y="348"/>
                  </a:lnTo>
                  <a:lnTo>
                    <a:pt x="287" y="251"/>
                  </a:lnTo>
                  <a:lnTo>
                    <a:pt x="287" y="93"/>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0"/>
            <p:cNvSpPr/>
            <p:nvPr/>
          </p:nvSpPr>
          <p:spPr>
            <a:xfrm>
              <a:off x="3377285" y="4230492"/>
              <a:ext cx="4963" cy="9225"/>
            </a:xfrm>
            <a:custGeom>
              <a:avLst/>
              <a:gdLst/>
              <a:ahLst/>
              <a:cxnLst/>
              <a:rect l="l" t="t" r="r" b="b"/>
              <a:pathLst>
                <a:path w="177" h="329" extrusionOk="0">
                  <a:moveTo>
                    <a:pt x="135" y="0"/>
                  </a:moveTo>
                  <a:lnTo>
                    <a:pt x="1" y="74"/>
                  </a:lnTo>
                  <a:lnTo>
                    <a:pt x="1" y="232"/>
                  </a:lnTo>
                  <a:lnTo>
                    <a:pt x="158" y="329"/>
                  </a:lnTo>
                  <a:lnTo>
                    <a:pt x="158" y="305"/>
                  </a:lnTo>
                  <a:lnTo>
                    <a:pt x="176" y="98"/>
                  </a:lnTo>
                  <a:cubicBezTo>
                    <a:pt x="176" y="74"/>
                    <a:pt x="176" y="37"/>
                    <a:pt x="158" y="19"/>
                  </a:cubicBezTo>
                  <a:lnTo>
                    <a:pt x="135"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0"/>
            <p:cNvSpPr/>
            <p:nvPr/>
          </p:nvSpPr>
          <p:spPr>
            <a:xfrm>
              <a:off x="3329225" y="4239689"/>
              <a:ext cx="673" cy="4823"/>
            </a:xfrm>
            <a:custGeom>
              <a:avLst/>
              <a:gdLst/>
              <a:ahLst/>
              <a:cxnLst/>
              <a:rect l="l" t="t" r="r" b="b"/>
              <a:pathLst>
                <a:path w="24" h="172" extrusionOk="0">
                  <a:moveTo>
                    <a:pt x="1" y="1"/>
                  </a:moveTo>
                  <a:lnTo>
                    <a:pt x="24" y="171"/>
                  </a:lnTo>
                  <a:lnTo>
                    <a:pt x="24" y="19"/>
                  </a:lnTo>
                  <a:lnTo>
                    <a:pt x="1"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50"/>
            <p:cNvSpPr/>
            <p:nvPr/>
          </p:nvSpPr>
          <p:spPr>
            <a:xfrm>
              <a:off x="3330402" y="4237474"/>
              <a:ext cx="8047" cy="9758"/>
            </a:xfrm>
            <a:custGeom>
              <a:avLst/>
              <a:gdLst/>
              <a:ahLst/>
              <a:cxnLst/>
              <a:rect l="l" t="t" r="r" b="b"/>
              <a:pathLst>
                <a:path w="287" h="348" extrusionOk="0">
                  <a:moveTo>
                    <a:pt x="134" y="1"/>
                  </a:moveTo>
                  <a:lnTo>
                    <a:pt x="0" y="98"/>
                  </a:lnTo>
                  <a:lnTo>
                    <a:pt x="0" y="250"/>
                  </a:lnTo>
                  <a:lnTo>
                    <a:pt x="134" y="348"/>
                  </a:lnTo>
                  <a:lnTo>
                    <a:pt x="287" y="250"/>
                  </a:lnTo>
                  <a:lnTo>
                    <a:pt x="287" y="98"/>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50"/>
            <p:cNvSpPr/>
            <p:nvPr/>
          </p:nvSpPr>
          <p:spPr>
            <a:xfrm>
              <a:off x="3338955" y="4237474"/>
              <a:ext cx="8188" cy="9758"/>
            </a:xfrm>
            <a:custGeom>
              <a:avLst/>
              <a:gdLst/>
              <a:ahLst/>
              <a:cxnLst/>
              <a:rect l="l" t="t" r="r" b="b"/>
              <a:pathLst>
                <a:path w="292" h="348" extrusionOk="0">
                  <a:moveTo>
                    <a:pt x="139" y="1"/>
                  </a:moveTo>
                  <a:lnTo>
                    <a:pt x="0" y="98"/>
                  </a:lnTo>
                  <a:lnTo>
                    <a:pt x="0" y="250"/>
                  </a:lnTo>
                  <a:lnTo>
                    <a:pt x="139" y="348"/>
                  </a:lnTo>
                  <a:lnTo>
                    <a:pt x="291" y="250"/>
                  </a:lnTo>
                  <a:lnTo>
                    <a:pt x="291" y="98"/>
                  </a:lnTo>
                  <a:lnTo>
                    <a:pt x="139"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50"/>
            <p:cNvSpPr/>
            <p:nvPr/>
          </p:nvSpPr>
          <p:spPr>
            <a:xfrm>
              <a:off x="3347114" y="4237474"/>
              <a:ext cx="8047" cy="9758"/>
            </a:xfrm>
            <a:custGeom>
              <a:avLst/>
              <a:gdLst/>
              <a:ahLst/>
              <a:cxnLst/>
              <a:rect l="l" t="t" r="r" b="b"/>
              <a:pathLst>
                <a:path w="287" h="348" extrusionOk="0">
                  <a:moveTo>
                    <a:pt x="153" y="1"/>
                  </a:moveTo>
                  <a:lnTo>
                    <a:pt x="0" y="98"/>
                  </a:lnTo>
                  <a:lnTo>
                    <a:pt x="0"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50"/>
            <p:cNvSpPr/>
            <p:nvPr/>
          </p:nvSpPr>
          <p:spPr>
            <a:xfrm>
              <a:off x="3355779" y="4237474"/>
              <a:ext cx="8076" cy="9758"/>
            </a:xfrm>
            <a:custGeom>
              <a:avLst/>
              <a:gdLst/>
              <a:ahLst/>
              <a:cxnLst/>
              <a:rect l="l" t="t" r="r" b="b"/>
              <a:pathLst>
                <a:path w="288" h="348" extrusionOk="0">
                  <a:moveTo>
                    <a:pt x="153" y="1"/>
                  </a:moveTo>
                  <a:lnTo>
                    <a:pt x="1" y="98"/>
                  </a:lnTo>
                  <a:lnTo>
                    <a:pt x="1"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50"/>
            <p:cNvSpPr/>
            <p:nvPr/>
          </p:nvSpPr>
          <p:spPr>
            <a:xfrm>
              <a:off x="3364331" y="4237474"/>
              <a:ext cx="8188" cy="9758"/>
            </a:xfrm>
            <a:custGeom>
              <a:avLst/>
              <a:gdLst/>
              <a:ahLst/>
              <a:cxnLst/>
              <a:rect l="l" t="t" r="r" b="b"/>
              <a:pathLst>
                <a:path w="292" h="348" extrusionOk="0">
                  <a:moveTo>
                    <a:pt x="158" y="1"/>
                  </a:moveTo>
                  <a:lnTo>
                    <a:pt x="1" y="98"/>
                  </a:lnTo>
                  <a:lnTo>
                    <a:pt x="1" y="250"/>
                  </a:lnTo>
                  <a:lnTo>
                    <a:pt x="158" y="348"/>
                  </a:lnTo>
                  <a:lnTo>
                    <a:pt x="292" y="250"/>
                  </a:lnTo>
                  <a:lnTo>
                    <a:pt x="292" y="98"/>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50"/>
            <p:cNvSpPr/>
            <p:nvPr/>
          </p:nvSpPr>
          <p:spPr>
            <a:xfrm>
              <a:off x="3373023" y="4237474"/>
              <a:ext cx="8047" cy="9758"/>
            </a:xfrm>
            <a:custGeom>
              <a:avLst/>
              <a:gdLst/>
              <a:ahLst/>
              <a:cxnLst/>
              <a:rect l="l" t="t" r="r" b="b"/>
              <a:pathLst>
                <a:path w="287" h="348" extrusionOk="0">
                  <a:moveTo>
                    <a:pt x="153" y="1"/>
                  </a:moveTo>
                  <a:lnTo>
                    <a:pt x="0" y="98"/>
                  </a:lnTo>
                  <a:lnTo>
                    <a:pt x="0"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50"/>
            <p:cNvSpPr/>
            <p:nvPr/>
          </p:nvSpPr>
          <p:spPr>
            <a:xfrm>
              <a:off x="3381688" y="4240222"/>
              <a:ext cx="28" cy="2075"/>
            </a:xfrm>
            <a:custGeom>
              <a:avLst/>
              <a:gdLst/>
              <a:ahLst/>
              <a:cxnLst/>
              <a:rect l="l" t="t" r="r" b="b"/>
              <a:pathLst>
                <a:path w="1" h="74" extrusionOk="0">
                  <a:moveTo>
                    <a:pt x="1" y="74"/>
                  </a:moveTo>
                  <a:lnTo>
                    <a:pt x="1" y="0"/>
                  </a:lnTo>
                  <a:lnTo>
                    <a:pt x="1"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50"/>
            <p:cNvSpPr/>
            <p:nvPr/>
          </p:nvSpPr>
          <p:spPr>
            <a:xfrm>
              <a:off x="3329870" y="4244989"/>
              <a:ext cx="4318" cy="9253"/>
            </a:xfrm>
            <a:custGeom>
              <a:avLst/>
              <a:gdLst/>
              <a:ahLst/>
              <a:cxnLst/>
              <a:rect l="l" t="t" r="r" b="b"/>
              <a:pathLst>
                <a:path w="154" h="330" extrusionOk="0">
                  <a:moveTo>
                    <a:pt x="1" y="1"/>
                  </a:moveTo>
                  <a:lnTo>
                    <a:pt x="19" y="329"/>
                  </a:lnTo>
                  <a:lnTo>
                    <a:pt x="153" y="250"/>
                  </a:lnTo>
                  <a:lnTo>
                    <a:pt x="153" y="98"/>
                  </a:lnTo>
                  <a:lnTo>
                    <a:pt x="1"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50"/>
            <p:cNvSpPr/>
            <p:nvPr/>
          </p:nvSpPr>
          <p:spPr>
            <a:xfrm>
              <a:off x="3334664" y="4244989"/>
              <a:ext cx="8188" cy="9758"/>
            </a:xfrm>
            <a:custGeom>
              <a:avLst/>
              <a:gdLst/>
              <a:ahLst/>
              <a:cxnLst/>
              <a:rect l="l" t="t" r="r" b="b"/>
              <a:pathLst>
                <a:path w="292" h="348" extrusionOk="0">
                  <a:moveTo>
                    <a:pt x="135" y="1"/>
                  </a:moveTo>
                  <a:lnTo>
                    <a:pt x="1" y="98"/>
                  </a:lnTo>
                  <a:lnTo>
                    <a:pt x="1" y="250"/>
                  </a:lnTo>
                  <a:lnTo>
                    <a:pt x="135" y="348"/>
                  </a:lnTo>
                  <a:lnTo>
                    <a:pt x="292" y="250"/>
                  </a:lnTo>
                  <a:lnTo>
                    <a:pt x="292" y="98"/>
                  </a:lnTo>
                  <a:lnTo>
                    <a:pt x="135"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50"/>
            <p:cNvSpPr/>
            <p:nvPr/>
          </p:nvSpPr>
          <p:spPr>
            <a:xfrm>
              <a:off x="3342824" y="4244989"/>
              <a:ext cx="8076" cy="9758"/>
            </a:xfrm>
            <a:custGeom>
              <a:avLst/>
              <a:gdLst/>
              <a:ahLst/>
              <a:cxnLst/>
              <a:rect l="l" t="t" r="r" b="b"/>
              <a:pathLst>
                <a:path w="288" h="348" extrusionOk="0">
                  <a:moveTo>
                    <a:pt x="153" y="1"/>
                  </a:moveTo>
                  <a:lnTo>
                    <a:pt x="1" y="98"/>
                  </a:lnTo>
                  <a:lnTo>
                    <a:pt x="1"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50"/>
            <p:cNvSpPr/>
            <p:nvPr/>
          </p:nvSpPr>
          <p:spPr>
            <a:xfrm>
              <a:off x="3351376" y="4244989"/>
              <a:ext cx="8188" cy="9758"/>
            </a:xfrm>
            <a:custGeom>
              <a:avLst/>
              <a:gdLst/>
              <a:ahLst/>
              <a:cxnLst/>
              <a:rect l="l" t="t" r="r" b="b"/>
              <a:pathLst>
                <a:path w="292" h="348" extrusionOk="0">
                  <a:moveTo>
                    <a:pt x="158" y="1"/>
                  </a:moveTo>
                  <a:lnTo>
                    <a:pt x="1" y="98"/>
                  </a:lnTo>
                  <a:lnTo>
                    <a:pt x="1" y="250"/>
                  </a:lnTo>
                  <a:lnTo>
                    <a:pt x="158" y="348"/>
                  </a:lnTo>
                  <a:lnTo>
                    <a:pt x="292" y="250"/>
                  </a:lnTo>
                  <a:lnTo>
                    <a:pt x="292" y="98"/>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50"/>
            <p:cNvSpPr/>
            <p:nvPr/>
          </p:nvSpPr>
          <p:spPr>
            <a:xfrm>
              <a:off x="3360069" y="4244989"/>
              <a:ext cx="8047" cy="9758"/>
            </a:xfrm>
            <a:custGeom>
              <a:avLst/>
              <a:gdLst/>
              <a:ahLst/>
              <a:cxnLst/>
              <a:rect l="l" t="t" r="r" b="b"/>
              <a:pathLst>
                <a:path w="287" h="348" extrusionOk="0">
                  <a:moveTo>
                    <a:pt x="153" y="1"/>
                  </a:moveTo>
                  <a:lnTo>
                    <a:pt x="0" y="98"/>
                  </a:lnTo>
                  <a:lnTo>
                    <a:pt x="0"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50"/>
            <p:cNvSpPr/>
            <p:nvPr/>
          </p:nvSpPr>
          <p:spPr>
            <a:xfrm>
              <a:off x="3368733" y="4244989"/>
              <a:ext cx="8076" cy="9758"/>
            </a:xfrm>
            <a:custGeom>
              <a:avLst/>
              <a:gdLst/>
              <a:ahLst/>
              <a:cxnLst/>
              <a:rect l="l" t="t" r="r" b="b"/>
              <a:pathLst>
                <a:path w="288" h="348" extrusionOk="0">
                  <a:moveTo>
                    <a:pt x="153" y="1"/>
                  </a:moveTo>
                  <a:lnTo>
                    <a:pt x="1" y="98"/>
                  </a:lnTo>
                  <a:lnTo>
                    <a:pt x="1"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50"/>
            <p:cNvSpPr/>
            <p:nvPr/>
          </p:nvSpPr>
          <p:spPr>
            <a:xfrm>
              <a:off x="3377285" y="4244989"/>
              <a:ext cx="4430" cy="9253"/>
            </a:xfrm>
            <a:custGeom>
              <a:avLst/>
              <a:gdLst/>
              <a:ahLst/>
              <a:cxnLst/>
              <a:rect l="l" t="t" r="r" b="b"/>
              <a:pathLst>
                <a:path w="158" h="330" extrusionOk="0">
                  <a:moveTo>
                    <a:pt x="135" y="1"/>
                  </a:moveTo>
                  <a:lnTo>
                    <a:pt x="1" y="98"/>
                  </a:lnTo>
                  <a:lnTo>
                    <a:pt x="1" y="250"/>
                  </a:lnTo>
                  <a:lnTo>
                    <a:pt x="135" y="329"/>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50"/>
            <p:cNvSpPr/>
            <p:nvPr/>
          </p:nvSpPr>
          <p:spPr>
            <a:xfrm>
              <a:off x="3330402" y="4252643"/>
              <a:ext cx="8047" cy="9758"/>
            </a:xfrm>
            <a:custGeom>
              <a:avLst/>
              <a:gdLst/>
              <a:ahLst/>
              <a:cxnLst/>
              <a:rect l="l" t="t" r="r" b="b"/>
              <a:pathLst>
                <a:path w="287" h="348" extrusionOk="0">
                  <a:moveTo>
                    <a:pt x="134" y="1"/>
                  </a:moveTo>
                  <a:lnTo>
                    <a:pt x="0" y="75"/>
                  </a:lnTo>
                  <a:lnTo>
                    <a:pt x="0" y="269"/>
                  </a:lnTo>
                  <a:lnTo>
                    <a:pt x="134" y="347"/>
                  </a:lnTo>
                  <a:lnTo>
                    <a:pt x="287" y="250"/>
                  </a:lnTo>
                  <a:lnTo>
                    <a:pt x="287" y="93"/>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50"/>
            <p:cNvSpPr/>
            <p:nvPr/>
          </p:nvSpPr>
          <p:spPr>
            <a:xfrm>
              <a:off x="3338422" y="4252643"/>
              <a:ext cx="8188" cy="9758"/>
            </a:xfrm>
            <a:custGeom>
              <a:avLst/>
              <a:gdLst/>
              <a:ahLst/>
              <a:cxnLst/>
              <a:rect l="l" t="t" r="r" b="b"/>
              <a:pathLst>
                <a:path w="292" h="348" extrusionOk="0">
                  <a:moveTo>
                    <a:pt x="158" y="1"/>
                  </a:moveTo>
                  <a:lnTo>
                    <a:pt x="1" y="93"/>
                  </a:lnTo>
                  <a:lnTo>
                    <a:pt x="1" y="250"/>
                  </a:lnTo>
                  <a:lnTo>
                    <a:pt x="158" y="347"/>
                  </a:lnTo>
                  <a:lnTo>
                    <a:pt x="292" y="250"/>
                  </a:lnTo>
                  <a:lnTo>
                    <a:pt x="292" y="93"/>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50"/>
            <p:cNvSpPr/>
            <p:nvPr/>
          </p:nvSpPr>
          <p:spPr>
            <a:xfrm>
              <a:off x="3347114" y="4252643"/>
              <a:ext cx="8047" cy="9758"/>
            </a:xfrm>
            <a:custGeom>
              <a:avLst/>
              <a:gdLst/>
              <a:ahLst/>
              <a:cxnLst/>
              <a:rect l="l" t="t" r="r" b="b"/>
              <a:pathLst>
                <a:path w="287" h="348" extrusionOk="0">
                  <a:moveTo>
                    <a:pt x="153" y="1"/>
                  </a:moveTo>
                  <a:lnTo>
                    <a:pt x="0" y="93"/>
                  </a:lnTo>
                  <a:lnTo>
                    <a:pt x="0" y="250"/>
                  </a:lnTo>
                  <a:lnTo>
                    <a:pt x="153" y="347"/>
                  </a:lnTo>
                  <a:lnTo>
                    <a:pt x="287" y="250"/>
                  </a:lnTo>
                  <a:lnTo>
                    <a:pt x="287" y="93"/>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50"/>
            <p:cNvSpPr/>
            <p:nvPr/>
          </p:nvSpPr>
          <p:spPr>
            <a:xfrm>
              <a:off x="3355779" y="4252643"/>
              <a:ext cx="8076" cy="9758"/>
            </a:xfrm>
            <a:custGeom>
              <a:avLst/>
              <a:gdLst/>
              <a:ahLst/>
              <a:cxnLst/>
              <a:rect l="l" t="t" r="r" b="b"/>
              <a:pathLst>
                <a:path w="288" h="348" extrusionOk="0">
                  <a:moveTo>
                    <a:pt x="153" y="1"/>
                  </a:moveTo>
                  <a:lnTo>
                    <a:pt x="1" y="93"/>
                  </a:lnTo>
                  <a:lnTo>
                    <a:pt x="1" y="250"/>
                  </a:lnTo>
                  <a:lnTo>
                    <a:pt x="153" y="347"/>
                  </a:lnTo>
                  <a:lnTo>
                    <a:pt x="287" y="250"/>
                  </a:lnTo>
                  <a:lnTo>
                    <a:pt x="287" y="93"/>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50"/>
            <p:cNvSpPr/>
            <p:nvPr/>
          </p:nvSpPr>
          <p:spPr>
            <a:xfrm>
              <a:off x="3364331" y="4252643"/>
              <a:ext cx="8188" cy="9758"/>
            </a:xfrm>
            <a:custGeom>
              <a:avLst/>
              <a:gdLst/>
              <a:ahLst/>
              <a:cxnLst/>
              <a:rect l="l" t="t" r="r" b="b"/>
              <a:pathLst>
                <a:path w="292" h="348" extrusionOk="0">
                  <a:moveTo>
                    <a:pt x="158" y="1"/>
                  </a:moveTo>
                  <a:lnTo>
                    <a:pt x="1" y="93"/>
                  </a:lnTo>
                  <a:lnTo>
                    <a:pt x="1" y="250"/>
                  </a:lnTo>
                  <a:lnTo>
                    <a:pt x="158" y="347"/>
                  </a:lnTo>
                  <a:lnTo>
                    <a:pt x="292" y="250"/>
                  </a:lnTo>
                  <a:lnTo>
                    <a:pt x="292" y="93"/>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50"/>
            <p:cNvSpPr/>
            <p:nvPr/>
          </p:nvSpPr>
          <p:spPr>
            <a:xfrm>
              <a:off x="3373023" y="4252643"/>
              <a:ext cx="8047" cy="9758"/>
            </a:xfrm>
            <a:custGeom>
              <a:avLst/>
              <a:gdLst/>
              <a:ahLst/>
              <a:cxnLst/>
              <a:rect l="l" t="t" r="r" b="b"/>
              <a:pathLst>
                <a:path w="287" h="348" extrusionOk="0">
                  <a:moveTo>
                    <a:pt x="134" y="1"/>
                  </a:moveTo>
                  <a:lnTo>
                    <a:pt x="0" y="93"/>
                  </a:lnTo>
                  <a:lnTo>
                    <a:pt x="0" y="250"/>
                  </a:lnTo>
                  <a:lnTo>
                    <a:pt x="134" y="347"/>
                  </a:lnTo>
                  <a:lnTo>
                    <a:pt x="268" y="269"/>
                  </a:lnTo>
                  <a:lnTo>
                    <a:pt x="287" y="75"/>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50"/>
            <p:cNvSpPr/>
            <p:nvPr/>
          </p:nvSpPr>
          <p:spPr>
            <a:xfrm>
              <a:off x="3330907" y="4260691"/>
              <a:ext cx="3281" cy="8188"/>
            </a:xfrm>
            <a:custGeom>
              <a:avLst/>
              <a:gdLst/>
              <a:ahLst/>
              <a:cxnLst/>
              <a:rect l="l" t="t" r="r" b="b"/>
              <a:pathLst>
                <a:path w="117" h="292" extrusionOk="0">
                  <a:moveTo>
                    <a:pt x="1" y="0"/>
                  </a:moveTo>
                  <a:lnTo>
                    <a:pt x="1" y="291"/>
                  </a:lnTo>
                  <a:lnTo>
                    <a:pt x="116" y="231"/>
                  </a:lnTo>
                  <a:lnTo>
                    <a:pt x="116" y="79"/>
                  </a:lnTo>
                  <a:lnTo>
                    <a:pt x="1"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50"/>
            <p:cNvSpPr/>
            <p:nvPr/>
          </p:nvSpPr>
          <p:spPr>
            <a:xfrm>
              <a:off x="3334160" y="4260158"/>
              <a:ext cx="8692" cy="9758"/>
            </a:xfrm>
            <a:custGeom>
              <a:avLst/>
              <a:gdLst/>
              <a:ahLst/>
              <a:cxnLst/>
              <a:rect l="l" t="t" r="r" b="b"/>
              <a:pathLst>
                <a:path w="310" h="348" extrusionOk="0">
                  <a:moveTo>
                    <a:pt x="153" y="1"/>
                  </a:moveTo>
                  <a:lnTo>
                    <a:pt x="0" y="98"/>
                  </a:lnTo>
                  <a:lnTo>
                    <a:pt x="0" y="250"/>
                  </a:lnTo>
                  <a:lnTo>
                    <a:pt x="153" y="347"/>
                  </a:lnTo>
                  <a:lnTo>
                    <a:pt x="310" y="250"/>
                  </a:lnTo>
                  <a:lnTo>
                    <a:pt x="310"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50"/>
            <p:cNvSpPr/>
            <p:nvPr/>
          </p:nvSpPr>
          <p:spPr>
            <a:xfrm>
              <a:off x="3342824" y="4260158"/>
              <a:ext cx="8076" cy="9758"/>
            </a:xfrm>
            <a:custGeom>
              <a:avLst/>
              <a:gdLst/>
              <a:ahLst/>
              <a:cxnLst/>
              <a:rect l="l" t="t" r="r" b="b"/>
              <a:pathLst>
                <a:path w="288" h="348" extrusionOk="0">
                  <a:moveTo>
                    <a:pt x="153" y="1"/>
                  </a:moveTo>
                  <a:lnTo>
                    <a:pt x="1" y="98"/>
                  </a:lnTo>
                  <a:lnTo>
                    <a:pt x="1" y="250"/>
                  </a:lnTo>
                  <a:lnTo>
                    <a:pt x="153" y="347"/>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0"/>
            <p:cNvSpPr/>
            <p:nvPr/>
          </p:nvSpPr>
          <p:spPr>
            <a:xfrm>
              <a:off x="3351376" y="4260158"/>
              <a:ext cx="8188" cy="9758"/>
            </a:xfrm>
            <a:custGeom>
              <a:avLst/>
              <a:gdLst/>
              <a:ahLst/>
              <a:cxnLst/>
              <a:rect l="l" t="t" r="r" b="b"/>
              <a:pathLst>
                <a:path w="292" h="348" extrusionOk="0">
                  <a:moveTo>
                    <a:pt x="158" y="1"/>
                  </a:moveTo>
                  <a:lnTo>
                    <a:pt x="1" y="98"/>
                  </a:lnTo>
                  <a:lnTo>
                    <a:pt x="1" y="250"/>
                  </a:lnTo>
                  <a:lnTo>
                    <a:pt x="158" y="347"/>
                  </a:lnTo>
                  <a:lnTo>
                    <a:pt x="292" y="250"/>
                  </a:lnTo>
                  <a:lnTo>
                    <a:pt x="292" y="98"/>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0"/>
            <p:cNvSpPr/>
            <p:nvPr/>
          </p:nvSpPr>
          <p:spPr>
            <a:xfrm>
              <a:off x="3360069" y="4260158"/>
              <a:ext cx="8047" cy="9758"/>
            </a:xfrm>
            <a:custGeom>
              <a:avLst/>
              <a:gdLst/>
              <a:ahLst/>
              <a:cxnLst/>
              <a:rect l="l" t="t" r="r" b="b"/>
              <a:pathLst>
                <a:path w="287" h="348" extrusionOk="0">
                  <a:moveTo>
                    <a:pt x="153" y="1"/>
                  </a:moveTo>
                  <a:lnTo>
                    <a:pt x="0" y="98"/>
                  </a:lnTo>
                  <a:lnTo>
                    <a:pt x="0" y="250"/>
                  </a:lnTo>
                  <a:lnTo>
                    <a:pt x="153" y="347"/>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0"/>
            <p:cNvSpPr/>
            <p:nvPr/>
          </p:nvSpPr>
          <p:spPr>
            <a:xfrm>
              <a:off x="3368733" y="4260158"/>
              <a:ext cx="8076" cy="9758"/>
            </a:xfrm>
            <a:custGeom>
              <a:avLst/>
              <a:gdLst/>
              <a:ahLst/>
              <a:cxnLst/>
              <a:rect l="l" t="t" r="r" b="b"/>
              <a:pathLst>
                <a:path w="288" h="348" extrusionOk="0">
                  <a:moveTo>
                    <a:pt x="153" y="1"/>
                  </a:moveTo>
                  <a:lnTo>
                    <a:pt x="1" y="98"/>
                  </a:lnTo>
                  <a:lnTo>
                    <a:pt x="1" y="250"/>
                  </a:lnTo>
                  <a:lnTo>
                    <a:pt x="153" y="347"/>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50"/>
            <p:cNvSpPr/>
            <p:nvPr/>
          </p:nvSpPr>
          <p:spPr>
            <a:xfrm>
              <a:off x="3377285" y="4260691"/>
              <a:ext cx="3281" cy="8188"/>
            </a:xfrm>
            <a:custGeom>
              <a:avLst/>
              <a:gdLst/>
              <a:ahLst/>
              <a:cxnLst/>
              <a:rect l="l" t="t" r="r" b="b"/>
              <a:pathLst>
                <a:path w="117" h="292" extrusionOk="0">
                  <a:moveTo>
                    <a:pt x="116" y="0"/>
                  </a:moveTo>
                  <a:lnTo>
                    <a:pt x="1" y="79"/>
                  </a:lnTo>
                  <a:lnTo>
                    <a:pt x="1" y="231"/>
                  </a:lnTo>
                  <a:lnTo>
                    <a:pt x="98" y="291"/>
                  </a:lnTo>
                  <a:lnTo>
                    <a:pt x="116"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50"/>
            <p:cNvSpPr/>
            <p:nvPr/>
          </p:nvSpPr>
          <p:spPr>
            <a:xfrm>
              <a:off x="3330907" y="4267673"/>
              <a:ext cx="7543" cy="6001"/>
            </a:xfrm>
            <a:custGeom>
              <a:avLst/>
              <a:gdLst/>
              <a:ahLst/>
              <a:cxnLst/>
              <a:rect l="l" t="t" r="r" b="b"/>
              <a:pathLst>
                <a:path w="269" h="214" extrusionOk="0">
                  <a:moveTo>
                    <a:pt x="116" y="1"/>
                  </a:moveTo>
                  <a:lnTo>
                    <a:pt x="1" y="61"/>
                  </a:lnTo>
                  <a:lnTo>
                    <a:pt x="19" y="213"/>
                  </a:lnTo>
                  <a:lnTo>
                    <a:pt x="269" y="213"/>
                  </a:lnTo>
                  <a:lnTo>
                    <a:pt x="269" y="79"/>
                  </a:lnTo>
                  <a:lnTo>
                    <a:pt x="116"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50"/>
            <p:cNvSpPr/>
            <p:nvPr/>
          </p:nvSpPr>
          <p:spPr>
            <a:xfrm>
              <a:off x="3338422" y="4267673"/>
              <a:ext cx="8188" cy="6001"/>
            </a:xfrm>
            <a:custGeom>
              <a:avLst/>
              <a:gdLst/>
              <a:ahLst/>
              <a:cxnLst/>
              <a:rect l="l" t="t" r="r" b="b"/>
              <a:pathLst>
                <a:path w="292" h="214" extrusionOk="0">
                  <a:moveTo>
                    <a:pt x="158" y="1"/>
                  </a:moveTo>
                  <a:lnTo>
                    <a:pt x="1" y="79"/>
                  </a:lnTo>
                  <a:lnTo>
                    <a:pt x="1" y="213"/>
                  </a:lnTo>
                  <a:lnTo>
                    <a:pt x="292" y="213"/>
                  </a:lnTo>
                  <a:lnTo>
                    <a:pt x="292" y="79"/>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50"/>
            <p:cNvSpPr/>
            <p:nvPr/>
          </p:nvSpPr>
          <p:spPr>
            <a:xfrm>
              <a:off x="3347114" y="4267673"/>
              <a:ext cx="8047" cy="6001"/>
            </a:xfrm>
            <a:custGeom>
              <a:avLst/>
              <a:gdLst/>
              <a:ahLst/>
              <a:cxnLst/>
              <a:rect l="l" t="t" r="r" b="b"/>
              <a:pathLst>
                <a:path w="287" h="214" extrusionOk="0">
                  <a:moveTo>
                    <a:pt x="153" y="1"/>
                  </a:moveTo>
                  <a:lnTo>
                    <a:pt x="0" y="79"/>
                  </a:lnTo>
                  <a:lnTo>
                    <a:pt x="0" y="213"/>
                  </a:lnTo>
                  <a:lnTo>
                    <a:pt x="287" y="213"/>
                  </a:lnTo>
                  <a:lnTo>
                    <a:pt x="287" y="79"/>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50"/>
            <p:cNvSpPr/>
            <p:nvPr/>
          </p:nvSpPr>
          <p:spPr>
            <a:xfrm>
              <a:off x="3355779" y="4267673"/>
              <a:ext cx="8076" cy="6001"/>
            </a:xfrm>
            <a:custGeom>
              <a:avLst/>
              <a:gdLst/>
              <a:ahLst/>
              <a:cxnLst/>
              <a:rect l="l" t="t" r="r" b="b"/>
              <a:pathLst>
                <a:path w="288" h="214" extrusionOk="0">
                  <a:moveTo>
                    <a:pt x="153" y="1"/>
                  </a:moveTo>
                  <a:lnTo>
                    <a:pt x="1" y="79"/>
                  </a:lnTo>
                  <a:lnTo>
                    <a:pt x="1" y="213"/>
                  </a:lnTo>
                  <a:lnTo>
                    <a:pt x="287" y="213"/>
                  </a:lnTo>
                  <a:lnTo>
                    <a:pt x="287" y="79"/>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50"/>
            <p:cNvSpPr/>
            <p:nvPr/>
          </p:nvSpPr>
          <p:spPr>
            <a:xfrm>
              <a:off x="3364331" y="4267673"/>
              <a:ext cx="8188" cy="6001"/>
            </a:xfrm>
            <a:custGeom>
              <a:avLst/>
              <a:gdLst/>
              <a:ahLst/>
              <a:cxnLst/>
              <a:rect l="l" t="t" r="r" b="b"/>
              <a:pathLst>
                <a:path w="292" h="214" extrusionOk="0">
                  <a:moveTo>
                    <a:pt x="158" y="1"/>
                  </a:moveTo>
                  <a:lnTo>
                    <a:pt x="1" y="79"/>
                  </a:lnTo>
                  <a:lnTo>
                    <a:pt x="1" y="213"/>
                  </a:lnTo>
                  <a:lnTo>
                    <a:pt x="292" y="213"/>
                  </a:lnTo>
                  <a:lnTo>
                    <a:pt x="292" y="79"/>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50"/>
            <p:cNvSpPr/>
            <p:nvPr/>
          </p:nvSpPr>
          <p:spPr>
            <a:xfrm>
              <a:off x="3373023" y="4267673"/>
              <a:ext cx="7010" cy="6001"/>
            </a:xfrm>
            <a:custGeom>
              <a:avLst/>
              <a:gdLst/>
              <a:ahLst/>
              <a:cxnLst/>
              <a:rect l="l" t="t" r="r" b="b"/>
              <a:pathLst>
                <a:path w="250" h="214" extrusionOk="0">
                  <a:moveTo>
                    <a:pt x="134" y="1"/>
                  </a:moveTo>
                  <a:lnTo>
                    <a:pt x="0" y="79"/>
                  </a:lnTo>
                  <a:lnTo>
                    <a:pt x="0" y="213"/>
                  </a:lnTo>
                  <a:lnTo>
                    <a:pt x="250" y="213"/>
                  </a:lnTo>
                  <a:lnTo>
                    <a:pt x="250" y="61"/>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50"/>
            <p:cNvSpPr/>
            <p:nvPr/>
          </p:nvSpPr>
          <p:spPr>
            <a:xfrm>
              <a:off x="3330402" y="4229959"/>
              <a:ext cx="28" cy="28"/>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50"/>
            <p:cNvSpPr/>
            <p:nvPr/>
          </p:nvSpPr>
          <p:spPr>
            <a:xfrm>
              <a:off x="3329870" y="4229959"/>
              <a:ext cx="561" cy="28"/>
            </a:xfrm>
            <a:custGeom>
              <a:avLst/>
              <a:gdLst/>
              <a:ahLst/>
              <a:cxnLst/>
              <a:rect l="l" t="t" r="r" b="b"/>
              <a:pathLst>
                <a:path w="20" h="1" extrusionOk="0">
                  <a:moveTo>
                    <a:pt x="19"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50"/>
            <p:cNvSpPr/>
            <p:nvPr/>
          </p:nvSpPr>
          <p:spPr>
            <a:xfrm>
              <a:off x="3330402" y="4229959"/>
              <a:ext cx="28" cy="28"/>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50"/>
            <p:cNvSpPr/>
            <p:nvPr/>
          </p:nvSpPr>
          <p:spPr>
            <a:xfrm>
              <a:off x="3329870" y="4244484"/>
              <a:ext cx="28" cy="533"/>
            </a:xfrm>
            <a:custGeom>
              <a:avLst/>
              <a:gdLst/>
              <a:ahLst/>
              <a:cxnLst/>
              <a:rect l="l" t="t" r="r" b="b"/>
              <a:pathLst>
                <a:path w="1" h="19" extrusionOk="0">
                  <a:moveTo>
                    <a:pt x="1" y="0"/>
                  </a:moveTo>
                  <a:lnTo>
                    <a:pt x="1" y="0"/>
                  </a:lnTo>
                  <a:lnTo>
                    <a:pt x="1" y="19"/>
                  </a:lnTo>
                  <a:lnTo>
                    <a:pt x="1" y="1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50"/>
            <p:cNvSpPr/>
            <p:nvPr/>
          </p:nvSpPr>
          <p:spPr>
            <a:xfrm>
              <a:off x="3329870" y="4244989"/>
              <a:ext cx="28" cy="28"/>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50"/>
            <p:cNvSpPr/>
            <p:nvPr/>
          </p:nvSpPr>
          <p:spPr>
            <a:xfrm>
              <a:off x="3333627" y="4215855"/>
              <a:ext cx="44219" cy="3253"/>
            </a:xfrm>
            <a:custGeom>
              <a:avLst/>
              <a:gdLst/>
              <a:ahLst/>
              <a:cxnLst/>
              <a:rect l="l" t="t" r="r" b="b"/>
              <a:pathLst>
                <a:path w="1577" h="116" extrusionOk="0">
                  <a:moveTo>
                    <a:pt x="19" y="0"/>
                  </a:moveTo>
                  <a:cubicBezTo>
                    <a:pt x="1" y="0"/>
                    <a:pt x="1" y="19"/>
                    <a:pt x="1" y="19"/>
                  </a:cubicBezTo>
                  <a:lnTo>
                    <a:pt x="1" y="42"/>
                  </a:lnTo>
                  <a:lnTo>
                    <a:pt x="1" y="79"/>
                  </a:lnTo>
                  <a:cubicBezTo>
                    <a:pt x="1" y="97"/>
                    <a:pt x="1" y="97"/>
                    <a:pt x="19" y="97"/>
                  </a:cubicBezTo>
                  <a:lnTo>
                    <a:pt x="19" y="116"/>
                  </a:lnTo>
                  <a:lnTo>
                    <a:pt x="1539" y="116"/>
                  </a:lnTo>
                  <a:cubicBezTo>
                    <a:pt x="1558" y="116"/>
                    <a:pt x="1576" y="97"/>
                    <a:pt x="1576" y="79"/>
                  </a:cubicBezTo>
                  <a:lnTo>
                    <a:pt x="1576" y="42"/>
                  </a:lnTo>
                  <a:cubicBezTo>
                    <a:pt x="1576" y="19"/>
                    <a:pt x="1558" y="0"/>
                    <a:pt x="1539"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50"/>
            <p:cNvSpPr/>
            <p:nvPr/>
          </p:nvSpPr>
          <p:spPr>
            <a:xfrm>
              <a:off x="3334160" y="4215855"/>
              <a:ext cx="43686" cy="3253"/>
            </a:xfrm>
            <a:custGeom>
              <a:avLst/>
              <a:gdLst/>
              <a:ahLst/>
              <a:cxnLst/>
              <a:rect l="l" t="t" r="r" b="b"/>
              <a:pathLst>
                <a:path w="1558" h="116" extrusionOk="0">
                  <a:moveTo>
                    <a:pt x="1423" y="0"/>
                  </a:moveTo>
                  <a:lnTo>
                    <a:pt x="1423" y="79"/>
                  </a:lnTo>
                  <a:cubicBezTo>
                    <a:pt x="1423" y="79"/>
                    <a:pt x="134" y="97"/>
                    <a:pt x="0" y="97"/>
                  </a:cubicBezTo>
                  <a:lnTo>
                    <a:pt x="0" y="116"/>
                  </a:lnTo>
                  <a:lnTo>
                    <a:pt x="1520" y="116"/>
                  </a:lnTo>
                  <a:cubicBezTo>
                    <a:pt x="1539" y="116"/>
                    <a:pt x="1557" y="97"/>
                    <a:pt x="1557" y="79"/>
                  </a:cubicBezTo>
                  <a:lnTo>
                    <a:pt x="1557" y="42"/>
                  </a:lnTo>
                  <a:cubicBezTo>
                    <a:pt x="1557" y="19"/>
                    <a:pt x="1539" y="0"/>
                    <a:pt x="1520"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0"/>
            <p:cNvSpPr/>
            <p:nvPr/>
          </p:nvSpPr>
          <p:spPr>
            <a:xfrm>
              <a:off x="3333627" y="4215855"/>
              <a:ext cx="44219" cy="1178"/>
            </a:xfrm>
            <a:custGeom>
              <a:avLst/>
              <a:gdLst/>
              <a:ahLst/>
              <a:cxnLst/>
              <a:rect l="l" t="t" r="r" b="b"/>
              <a:pathLst>
                <a:path w="1577" h="42" extrusionOk="0">
                  <a:moveTo>
                    <a:pt x="19" y="0"/>
                  </a:moveTo>
                  <a:cubicBezTo>
                    <a:pt x="1" y="0"/>
                    <a:pt x="1" y="19"/>
                    <a:pt x="1" y="19"/>
                  </a:cubicBezTo>
                  <a:lnTo>
                    <a:pt x="1576" y="42"/>
                  </a:lnTo>
                  <a:cubicBezTo>
                    <a:pt x="1576" y="19"/>
                    <a:pt x="1558" y="0"/>
                    <a:pt x="1539"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50"/>
            <p:cNvSpPr/>
            <p:nvPr/>
          </p:nvSpPr>
          <p:spPr>
            <a:xfrm>
              <a:off x="3340637" y="4247204"/>
              <a:ext cx="25404" cy="11945"/>
            </a:xfrm>
            <a:custGeom>
              <a:avLst/>
              <a:gdLst/>
              <a:ahLst/>
              <a:cxnLst/>
              <a:rect l="l" t="t" r="r" b="b"/>
              <a:pathLst>
                <a:path w="906" h="426" extrusionOk="0">
                  <a:moveTo>
                    <a:pt x="0" y="1"/>
                  </a:moveTo>
                  <a:lnTo>
                    <a:pt x="56" y="426"/>
                  </a:lnTo>
                  <a:lnTo>
                    <a:pt x="906" y="310"/>
                  </a:lnTo>
                  <a:lnTo>
                    <a:pt x="864"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0"/>
            <p:cNvSpPr/>
            <p:nvPr/>
          </p:nvSpPr>
          <p:spPr>
            <a:xfrm>
              <a:off x="3329870" y="4219080"/>
              <a:ext cx="53921" cy="56276"/>
            </a:xfrm>
            <a:custGeom>
              <a:avLst/>
              <a:gdLst/>
              <a:ahLst/>
              <a:cxnLst/>
              <a:rect l="l" t="t" r="r" b="b"/>
              <a:pathLst>
                <a:path w="1923" h="2007" extrusionOk="0">
                  <a:moveTo>
                    <a:pt x="1576" y="1"/>
                  </a:moveTo>
                  <a:lnTo>
                    <a:pt x="809" y="1600"/>
                  </a:lnTo>
                  <a:lnTo>
                    <a:pt x="1" y="1928"/>
                  </a:lnTo>
                  <a:lnTo>
                    <a:pt x="1" y="2006"/>
                  </a:lnTo>
                  <a:lnTo>
                    <a:pt x="1826" y="2006"/>
                  </a:lnTo>
                  <a:lnTo>
                    <a:pt x="1904" y="505"/>
                  </a:lnTo>
                  <a:cubicBezTo>
                    <a:pt x="1923" y="481"/>
                    <a:pt x="1904" y="444"/>
                    <a:pt x="1886" y="407"/>
                  </a:cubicBezTo>
                  <a:lnTo>
                    <a:pt x="1655" y="1"/>
                  </a:lnTo>
                  <a:close/>
                </a:path>
              </a:pathLst>
            </a:custGeom>
            <a:solidFill>
              <a:srgbClr val="9B5C31">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5" name="Google Shape;2895;p50"/>
          <p:cNvGrpSpPr/>
          <p:nvPr/>
        </p:nvGrpSpPr>
        <p:grpSpPr>
          <a:xfrm>
            <a:off x="6781014" y="2667799"/>
            <a:ext cx="326526" cy="346248"/>
            <a:chOff x="3327682" y="4215855"/>
            <a:chExt cx="56108" cy="59501"/>
          </a:xfrm>
        </p:grpSpPr>
        <p:sp>
          <p:nvSpPr>
            <p:cNvPr id="2896" name="Google Shape;2896;p50"/>
            <p:cNvSpPr/>
            <p:nvPr/>
          </p:nvSpPr>
          <p:spPr>
            <a:xfrm>
              <a:off x="3327682" y="4219080"/>
              <a:ext cx="56108" cy="56276"/>
            </a:xfrm>
            <a:custGeom>
              <a:avLst/>
              <a:gdLst/>
              <a:ahLst/>
              <a:cxnLst/>
              <a:rect l="l" t="t" r="r" b="b"/>
              <a:pathLst>
                <a:path w="2001" h="2007" extrusionOk="0">
                  <a:moveTo>
                    <a:pt x="250" y="1"/>
                  </a:moveTo>
                  <a:lnTo>
                    <a:pt x="19" y="407"/>
                  </a:lnTo>
                  <a:cubicBezTo>
                    <a:pt x="0" y="444"/>
                    <a:pt x="0" y="481"/>
                    <a:pt x="0" y="505"/>
                  </a:cubicBezTo>
                  <a:lnTo>
                    <a:pt x="79" y="1928"/>
                  </a:lnTo>
                  <a:lnTo>
                    <a:pt x="79" y="2006"/>
                  </a:lnTo>
                  <a:lnTo>
                    <a:pt x="1904" y="2006"/>
                  </a:lnTo>
                  <a:lnTo>
                    <a:pt x="1927" y="1581"/>
                  </a:lnTo>
                  <a:lnTo>
                    <a:pt x="1982" y="505"/>
                  </a:lnTo>
                  <a:cubicBezTo>
                    <a:pt x="2001" y="481"/>
                    <a:pt x="1982" y="444"/>
                    <a:pt x="1964" y="407"/>
                  </a:cubicBezTo>
                  <a:lnTo>
                    <a:pt x="1733"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50"/>
            <p:cNvSpPr/>
            <p:nvPr/>
          </p:nvSpPr>
          <p:spPr>
            <a:xfrm>
              <a:off x="3329225" y="4220257"/>
              <a:ext cx="53024" cy="53416"/>
            </a:xfrm>
            <a:custGeom>
              <a:avLst/>
              <a:gdLst/>
              <a:ahLst/>
              <a:cxnLst/>
              <a:rect l="l" t="t" r="r" b="b"/>
              <a:pathLst>
                <a:path w="1891" h="1905" extrusionOk="0">
                  <a:moveTo>
                    <a:pt x="213" y="0"/>
                  </a:moveTo>
                  <a:lnTo>
                    <a:pt x="195" y="56"/>
                  </a:lnTo>
                  <a:lnTo>
                    <a:pt x="195" y="74"/>
                  </a:lnTo>
                  <a:lnTo>
                    <a:pt x="176" y="74"/>
                  </a:lnTo>
                  <a:lnTo>
                    <a:pt x="176" y="93"/>
                  </a:lnTo>
                  <a:lnTo>
                    <a:pt x="42" y="347"/>
                  </a:lnTo>
                  <a:lnTo>
                    <a:pt x="24" y="347"/>
                  </a:lnTo>
                  <a:lnTo>
                    <a:pt x="24" y="365"/>
                  </a:lnTo>
                  <a:lnTo>
                    <a:pt x="1" y="384"/>
                  </a:lnTo>
                  <a:lnTo>
                    <a:pt x="1" y="463"/>
                  </a:lnTo>
                  <a:lnTo>
                    <a:pt x="1" y="670"/>
                  </a:lnTo>
                  <a:lnTo>
                    <a:pt x="1" y="694"/>
                  </a:lnTo>
                  <a:lnTo>
                    <a:pt x="24" y="864"/>
                  </a:lnTo>
                  <a:lnTo>
                    <a:pt x="24" y="883"/>
                  </a:lnTo>
                  <a:lnTo>
                    <a:pt x="42" y="1211"/>
                  </a:lnTo>
                  <a:lnTo>
                    <a:pt x="42" y="1230"/>
                  </a:lnTo>
                  <a:lnTo>
                    <a:pt x="42" y="1424"/>
                  </a:lnTo>
                  <a:lnTo>
                    <a:pt x="61" y="1442"/>
                  </a:lnTo>
                  <a:lnTo>
                    <a:pt x="61" y="1733"/>
                  </a:lnTo>
                  <a:lnTo>
                    <a:pt x="61" y="1752"/>
                  </a:lnTo>
                  <a:lnTo>
                    <a:pt x="79" y="1904"/>
                  </a:lnTo>
                  <a:lnTo>
                    <a:pt x="1812" y="1904"/>
                  </a:lnTo>
                  <a:lnTo>
                    <a:pt x="1812" y="1752"/>
                  </a:lnTo>
                  <a:lnTo>
                    <a:pt x="1812" y="1733"/>
                  </a:lnTo>
                  <a:lnTo>
                    <a:pt x="1830" y="1442"/>
                  </a:lnTo>
                  <a:lnTo>
                    <a:pt x="1830" y="1424"/>
                  </a:lnTo>
                  <a:lnTo>
                    <a:pt x="1849" y="1230"/>
                  </a:lnTo>
                  <a:lnTo>
                    <a:pt x="1849" y="1211"/>
                  </a:lnTo>
                  <a:lnTo>
                    <a:pt x="1872" y="883"/>
                  </a:lnTo>
                  <a:lnTo>
                    <a:pt x="1872" y="864"/>
                  </a:lnTo>
                  <a:lnTo>
                    <a:pt x="1872" y="786"/>
                  </a:lnTo>
                  <a:lnTo>
                    <a:pt x="1872" y="712"/>
                  </a:lnTo>
                  <a:lnTo>
                    <a:pt x="1872" y="694"/>
                  </a:lnTo>
                  <a:lnTo>
                    <a:pt x="1872" y="670"/>
                  </a:lnTo>
                  <a:lnTo>
                    <a:pt x="1890" y="463"/>
                  </a:lnTo>
                  <a:cubicBezTo>
                    <a:pt x="1890" y="439"/>
                    <a:pt x="1890" y="402"/>
                    <a:pt x="1872" y="384"/>
                  </a:cubicBezTo>
                  <a:lnTo>
                    <a:pt x="1849" y="365"/>
                  </a:lnTo>
                  <a:lnTo>
                    <a:pt x="1849" y="347"/>
                  </a:lnTo>
                  <a:lnTo>
                    <a:pt x="1696" y="93"/>
                  </a:lnTo>
                  <a:lnTo>
                    <a:pt x="1696" y="74"/>
                  </a:lnTo>
                  <a:lnTo>
                    <a:pt x="1659"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50"/>
            <p:cNvSpPr/>
            <p:nvPr/>
          </p:nvSpPr>
          <p:spPr>
            <a:xfrm>
              <a:off x="3334664" y="4220257"/>
              <a:ext cx="8188" cy="4290"/>
            </a:xfrm>
            <a:custGeom>
              <a:avLst/>
              <a:gdLst/>
              <a:ahLst/>
              <a:cxnLst/>
              <a:rect l="l" t="t" r="r" b="b"/>
              <a:pathLst>
                <a:path w="292" h="153" extrusionOk="0">
                  <a:moveTo>
                    <a:pt x="19" y="0"/>
                  </a:moveTo>
                  <a:lnTo>
                    <a:pt x="1" y="56"/>
                  </a:lnTo>
                  <a:lnTo>
                    <a:pt x="1" y="74"/>
                  </a:lnTo>
                  <a:lnTo>
                    <a:pt x="135" y="153"/>
                  </a:lnTo>
                  <a:lnTo>
                    <a:pt x="292" y="74"/>
                  </a:lnTo>
                  <a:lnTo>
                    <a:pt x="292"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50"/>
            <p:cNvSpPr/>
            <p:nvPr/>
          </p:nvSpPr>
          <p:spPr>
            <a:xfrm>
              <a:off x="3343357" y="4220257"/>
              <a:ext cx="8047" cy="4290"/>
            </a:xfrm>
            <a:custGeom>
              <a:avLst/>
              <a:gdLst/>
              <a:ahLst/>
              <a:cxnLst/>
              <a:rect l="l" t="t" r="r" b="b"/>
              <a:pathLst>
                <a:path w="287" h="153" extrusionOk="0">
                  <a:moveTo>
                    <a:pt x="0" y="0"/>
                  </a:moveTo>
                  <a:lnTo>
                    <a:pt x="0" y="74"/>
                  </a:lnTo>
                  <a:lnTo>
                    <a:pt x="134" y="153"/>
                  </a:lnTo>
                  <a:lnTo>
                    <a:pt x="287" y="74"/>
                  </a:lnTo>
                  <a:lnTo>
                    <a:pt x="287"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50"/>
            <p:cNvSpPr/>
            <p:nvPr/>
          </p:nvSpPr>
          <p:spPr>
            <a:xfrm>
              <a:off x="3351376" y="4220257"/>
              <a:ext cx="8720" cy="4290"/>
            </a:xfrm>
            <a:custGeom>
              <a:avLst/>
              <a:gdLst/>
              <a:ahLst/>
              <a:cxnLst/>
              <a:rect l="l" t="t" r="r" b="b"/>
              <a:pathLst>
                <a:path w="311" h="153" extrusionOk="0">
                  <a:moveTo>
                    <a:pt x="1" y="0"/>
                  </a:moveTo>
                  <a:lnTo>
                    <a:pt x="1" y="74"/>
                  </a:lnTo>
                  <a:lnTo>
                    <a:pt x="158" y="153"/>
                  </a:lnTo>
                  <a:lnTo>
                    <a:pt x="310" y="74"/>
                  </a:lnTo>
                  <a:lnTo>
                    <a:pt x="310"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50"/>
            <p:cNvSpPr/>
            <p:nvPr/>
          </p:nvSpPr>
          <p:spPr>
            <a:xfrm>
              <a:off x="3360069" y="4220257"/>
              <a:ext cx="8047" cy="4290"/>
            </a:xfrm>
            <a:custGeom>
              <a:avLst/>
              <a:gdLst/>
              <a:ahLst/>
              <a:cxnLst/>
              <a:rect l="l" t="t" r="r" b="b"/>
              <a:pathLst>
                <a:path w="287" h="153" extrusionOk="0">
                  <a:moveTo>
                    <a:pt x="0" y="0"/>
                  </a:moveTo>
                  <a:lnTo>
                    <a:pt x="0" y="74"/>
                  </a:lnTo>
                  <a:lnTo>
                    <a:pt x="153" y="153"/>
                  </a:lnTo>
                  <a:lnTo>
                    <a:pt x="287" y="74"/>
                  </a:lnTo>
                  <a:lnTo>
                    <a:pt x="287"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50"/>
            <p:cNvSpPr/>
            <p:nvPr/>
          </p:nvSpPr>
          <p:spPr>
            <a:xfrm>
              <a:off x="3368733" y="4220257"/>
              <a:ext cx="8076" cy="4290"/>
            </a:xfrm>
            <a:custGeom>
              <a:avLst/>
              <a:gdLst/>
              <a:ahLst/>
              <a:cxnLst/>
              <a:rect l="l" t="t" r="r" b="b"/>
              <a:pathLst>
                <a:path w="288" h="153" extrusionOk="0">
                  <a:moveTo>
                    <a:pt x="1" y="0"/>
                  </a:moveTo>
                  <a:lnTo>
                    <a:pt x="1" y="74"/>
                  </a:lnTo>
                  <a:lnTo>
                    <a:pt x="153" y="153"/>
                  </a:lnTo>
                  <a:lnTo>
                    <a:pt x="287" y="74"/>
                  </a:lnTo>
                  <a:lnTo>
                    <a:pt x="250"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50"/>
            <p:cNvSpPr/>
            <p:nvPr/>
          </p:nvSpPr>
          <p:spPr>
            <a:xfrm>
              <a:off x="3330402" y="4222837"/>
              <a:ext cx="8047" cy="9225"/>
            </a:xfrm>
            <a:custGeom>
              <a:avLst/>
              <a:gdLst/>
              <a:ahLst/>
              <a:cxnLst/>
              <a:rect l="l" t="t" r="r" b="b"/>
              <a:pathLst>
                <a:path w="287" h="329" extrusionOk="0">
                  <a:moveTo>
                    <a:pt x="134" y="1"/>
                  </a:moveTo>
                  <a:lnTo>
                    <a:pt x="0" y="255"/>
                  </a:lnTo>
                  <a:lnTo>
                    <a:pt x="134" y="329"/>
                  </a:lnTo>
                  <a:lnTo>
                    <a:pt x="287" y="255"/>
                  </a:lnTo>
                  <a:lnTo>
                    <a:pt x="287" y="79"/>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50"/>
            <p:cNvSpPr/>
            <p:nvPr/>
          </p:nvSpPr>
          <p:spPr>
            <a:xfrm>
              <a:off x="3338955" y="4222837"/>
              <a:ext cx="8188" cy="9225"/>
            </a:xfrm>
            <a:custGeom>
              <a:avLst/>
              <a:gdLst/>
              <a:ahLst/>
              <a:cxnLst/>
              <a:rect l="l" t="t" r="r" b="b"/>
              <a:pathLst>
                <a:path w="292" h="329" extrusionOk="0">
                  <a:moveTo>
                    <a:pt x="139" y="1"/>
                  </a:moveTo>
                  <a:lnTo>
                    <a:pt x="0" y="79"/>
                  </a:lnTo>
                  <a:lnTo>
                    <a:pt x="0" y="255"/>
                  </a:lnTo>
                  <a:lnTo>
                    <a:pt x="139" y="329"/>
                  </a:lnTo>
                  <a:lnTo>
                    <a:pt x="291" y="255"/>
                  </a:lnTo>
                  <a:lnTo>
                    <a:pt x="291" y="79"/>
                  </a:lnTo>
                  <a:lnTo>
                    <a:pt x="139"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50"/>
            <p:cNvSpPr/>
            <p:nvPr/>
          </p:nvSpPr>
          <p:spPr>
            <a:xfrm>
              <a:off x="3347114" y="4222837"/>
              <a:ext cx="8692" cy="9225"/>
            </a:xfrm>
            <a:custGeom>
              <a:avLst/>
              <a:gdLst/>
              <a:ahLst/>
              <a:cxnLst/>
              <a:rect l="l" t="t" r="r" b="b"/>
              <a:pathLst>
                <a:path w="310" h="329" extrusionOk="0">
                  <a:moveTo>
                    <a:pt x="153" y="1"/>
                  </a:moveTo>
                  <a:lnTo>
                    <a:pt x="0" y="79"/>
                  </a:lnTo>
                  <a:lnTo>
                    <a:pt x="0" y="255"/>
                  </a:lnTo>
                  <a:lnTo>
                    <a:pt x="153" y="329"/>
                  </a:lnTo>
                  <a:lnTo>
                    <a:pt x="310" y="255"/>
                  </a:lnTo>
                  <a:lnTo>
                    <a:pt x="310" y="79"/>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50"/>
            <p:cNvSpPr/>
            <p:nvPr/>
          </p:nvSpPr>
          <p:spPr>
            <a:xfrm>
              <a:off x="3355779" y="4222837"/>
              <a:ext cx="8076" cy="9225"/>
            </a:xfrm>
            <a:custGeom>
              <a:avLst/>
              <a:gdLst/>
              <a:ahLst/>
              <a:cxnLst/>
              <a:rect l="l" t="t" r="r" b="b"/>
              <a:pathLst>
                <a:path w="288" h="329" extrusionOk="0">
                  <a:moveTo>
                    <a:pt x="153" y="1"/>
                  </a:moveTo>
                  <a:lnTo>
                    <a:pt x="1" y="79"/>
                  </a:lnTo>
                  <a:lnTo>
                    <a:pt x="1" y="255"/>
                  </a:lnTo>
                  <a:lnTo>
                    <a:pt x="153" y="329"/>
                  </a:lnTo>
                  <a:lnTo>
                    <a:pt x="287" y="255"/>
                  </a:lnTo>
                  <a:lnTo>
                    <a:pt x="287" y="79"/>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50"/>
            <p:cNvSpPr/>
            <p:nvPr/>
          </p:nvSpPr>
          <p:spPr>
            <a:xfrm>
              <a:off x="3364331" y="4222837"/>
              <a:ext cx="8188" cy="9225"/>
            </a:xfrm>
            <a:custGeom>
              <a:avLst/>
              <a:gdLst/>
              <a:ahLst/>
              <a:cxnLst/>
              <a:rect l="l" t="t" r="r" b="b"/>
              <a:pathLst>
                <a:path w="292" h="329" extrusionOk="0">
                  <a:moveTo>
                    <a:pt x="158" y="1"/>
                  </a:moveTo>
                  <a:lnTo>
                    <a:pt x="1" y="79"/>
                  </a:lnTo>
                  <a:lnTo>
                    <a:pt x="1" y="255"/>
                  </a:lnTo>
                  <a:lnTo>
                    <a:pt x="158" y="329"/>
                  </a:lnTo>
                  <a:lnTo>
                    <a:pt x="292" y="255"/>
                  </a:lnTo>
                  <a:lnTo>
                    <a:pt x="292" y="79"/>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50"/>
            <p:cNvSpPr/>
            <p:nvPr/>
          </p:nvSpPr>
          <p:spPr>
            <a:xfrm>
              <a:off x="3373023" y="4222837"/>
              <a:ext cx="8047" cy="9225"/>
            </a:xfrm>
            <a:custGeom>
              <a:avLst/>
              <a:gdLst/>
              <a:ahLst/>
              <a:cxnLst/>
              <a:rect l="l" t="t" r="r" b="b"/>
              <a:pathLst>
                <a:path w="287" h="329" extrusionOk="0">
                  <a:moveTo>
                    <a:pt x="134" y="1"/>
                  </a:moveTo>
                  <a:lnTo>
                    <a:pt x="0" y="79"/>
                  </a:lnTo>
                  <a:lnTo>
                    <a:pt x="0" y="255"/>
                  </a:lnTo>
                  <a:lnTo>
                    <a:pt x="153" y="329"/>
                  </a:lnTo>
                  <a:lnTo>
                    <a:pt x="287" y="255"/>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50"/>
            <p:cNvSpPr/>
            <p:nvPr/>
          </p:nvSpPr>
          <p:spPr>
            <a:xfrm>
              <a:off x="3329225" y="4230492"/>
              <a:ext cx="4963" cy="9225"/>
            </a:xfrm>
            <a:custGeom>
              <a:avLst/>
              <a:gdLst/>
              <a:ahLst/>
              <a:cxnLst/>
              <a:rect l="l" t="t" r="r" b="b"/>
              <a:pathLst>
                <a:path w="177" h="329" extrusionOk="0">
                  <a:moveTo>
                    <a:pt x="24" y="0"/>
                  </a:moveTo>
                  <a:lnTo>
                    <a:pt x="1" y="19"/>
                  </a:lnTo>
                  <a:lnTo>
                    <a:pt x="1" y="98"/>
                  </a:lnTo>
                  <a:lnTo>
                    <a:pt x="1" y="305"/>
                  </a:lnTo>
                  <a:lnTo>
                    <a:pt x="24" y="329"/>
                  </a:lnTo>
                  <a:lnTo>
                    <a:pt x="176" y="232"/>
                  </a:lnTo>
                  <a:lnTo>
                    <a:pt x="176" y="74"/>
                  </a:lnTo>
                  <a:lnTo>
                    <a:pt x="24"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50"/>
            <p:cNvSpPr/>
            <p:nvPr/>
          </p:nvSpPr>
          <p:spPr>
            <a:xfrm>
              <a:off x="3334664" y="4229959"/>
              <a:ext cx="8188" cy="9758"/>
            </a:xfrm>
            <a:custGeom>
              <a:avLst/>
              <a:gdLst/>
              <a:ahLst/>
              <a:cxnLst/>
              <a:rect l="l" t="t" r="r" b="b"/>
              <a:pathLst>
                <a:path w="292" h="348" extrusionOk="0">
                  <a:moveTo>
                    <a:pt x="135" y="1"/>
                  </a:moveTo>
                  <a:lnTo>
                    <a:pt x="1" y="93"/>
                  </a:lnTo>
                  <a:lnTo>
                    <a:pt x="1" y="251"/>
                  </a:lnTo>
                  <a:lnTo>
                    <a:pt x="135" y="348"/>
                  </a:lnTo>
                  <a:lnTo>
                    <a:pt x="292" y="251"/>
                  </a:lnTo>
                  <a:lnTo>
                    <a:pt x="292" y="93"/>
                  </a:lnTo>
                  <a:lnTo>
                    <a:pt x="135"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50"/>
            <p:cNvSpPr/>
            <p:nvPr/>
          </p:nvSpPr>
          <p:spPr>
            <a:xfrm>
              <a:off x="3343357" y="4229959"/>
              <a:ext cx="8047" cy="9758"/>
            </a:xfrm>
            <a:custGeom>
              <a:avLst/>
              <a:gdLst/>
              <a:ahLst/>
              <a:cxnLst/>
              <a:rect l="l" t="t" r="r" b="b"/>
              <a:pathLst>
                <a:path w="287" h="348" extrusionOk="0">
                  <a:moveTo>
                    <a:pt x="134" y="1"/>
                  </a:moveTo>
                  <a:lnTo>
                    <a:pt x="0" y="93"/>
                  </a:lnTo>
                  <a:lnTo>
                    <a:pt x="0" y="251"/>
                  </a:lnTo>
                  <a:lnTo>
                    <a:pt x="134" y="348"/>
                  </a:lnTo>
                  <a:lnTo>
                    <a:pt x="287" y="251"/>
                  </a:lnTo>
                  <a:lnTo>
                    <a:pt x="287" y="93"/>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50"/>
            <p:cNvSpPr/>
            <p:nvPr/>
          </p:nvSpPr>
          <p:spPr>
            <a:xfrm>
              <a:off x="3351376" y="4229959"/>
              <a:ext cx="8188" cy="9758"/>
            </a:xfrm>
            <a:custGeom>
              <a:avLst/>
              <a:gdLst/>
              <a:ahLst/>
              <a:cxnLst/>
              <a:rect l="l" t="t" r="r" b="b"/>
              <a:pathLst>
                <a:path w="292" h="348" extrusionOk="0">
                  <a:moveTo>
                    <a:pt x="158" y="1"/>
                  </a:moveTo>
                  <a:lnTo>
                    <a:pt x="1" y="93"/>
                  </a:lnTo>
                  <a:lnTo>
                    <a:pt x="1" y="251"/>
                  </a:lnTo>
                  <a:lnTo>
                    <a:pt x="158" y="348"/>
                  </a:lnTo>
                  <a:lnTo>
                    <a:pt x="292" y="251"/>
                  </a:lnTo>
                  <a:lnTo>
                    <a:pt x="292" y="93"/>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50"/>
            <p:cNvSpPr/>
            <p:nvPr/>
          </p:nvSpPr>
          <p:spPr>
            <a:xfrm>
              <a:off x="3360069" y="4229959"/>
              <a:ext cx="8047" cy="9758"/>
            </a:xfrm>
            <a:custGeom>
              <a:avLst/>
              <a:gdLst/>
              <a:ahLst/>
              <a:cxnLst/>
              <a:rect l="l" t="t" r="r" b="b"/>
              <a:pathLst>
                <a:path w="287" h="348" extrusionOk="0">
                  <a:moveTo>
                    <a:pt x="153" y="1"/>
                  </a:moveTo>
                  <a:lnTo>
                    <a:pt x="0" y="93"/>
                  </a:lnTo>
                  <a:lnTo>
                    <a:pt x="0" y="251"/>
                  </a:lnTo>
                  <a:lnTo>
                    <a:pt x="153" y="348"/>
                  </a:lnTo>
                  <a:lnTo>
                    <a:pt x="287" y="251"/>
                  </a:lnTo>
                  <a:lnTo>
                    <a:pt x="287" y="93"/>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50"/>
            <p:cNvSpPr/>
            <p:nvPr/>
          </p:nvSpPr>
          <p:spPr>
            <a:xfrm>
              <a:off x="3368733" y="4229959"/>
              <a:ext cx="8076" cy="9758"/>
            </a:xfrm>
            <a:custGeom>
              <a:avLst/>
              <a:gdLst/>
              <a:ahLst/>
              <a:cxnLst/>
              <a:rect l="l" t="t" r="r" b="b"/>
              <a:pathLst>
                <a:path w="288" h="348" extrusionOk="0">
                  <a:moveTo>
                    <a:pt x="153" y="1"/>
                  </a:moveTo>
                  <a:lnTo>
                    <a:pt x="1" y="93"/>
                  </a:lnTo>
                  <a:lnTo>
                    <a:pt x="1" y="251"/>
                  </a:lnTo>
                  <a:lnTo>
                    <a:pt x="153" y="348"/>
                  </a:lnTo>
                  <a:lnTo>
                    <a:pt x="287" y="251"/>
                  </a:lnTo>
                  <a:lnTo>
                    <a:pt x="287" y="93"/>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50"/>
            <p:cNvSpPr/>
            <p:nvPr/>
          </p:nvSpPr>
          <p:spPr>
            <a:xfrm>
              <a:off x="3377285" y="4230492"/>
              <a:ext cx="4963" cy="9225"/>
            </a:xfrm>
            <a:custGeom>
              <a:avLst/>
              <a:gdLst/>
              <a:ahLst/>
              <a:cxnLst/>
              <a:rect l="l" t="t" r="r" b="b"/>
              <a:pathLst>
                <a:path w="177" h="329" extrusionOk="0">
                  <a:moveTo>
                    <a:pt x="135" y="0"/>
                  </a:moveTo>
                  <a:lnTo>
                    <a:pt x="1" y="74"/>
                  </a:lnTo>
                  <a:lnTo>
                    <a:pt x="1" y="232"/>
                  </a:lnTo>
                  <a:lnTo>
                    <a:pt x="158" y="329"/>
                  </a:lnTo>
                  <a:lnTo>
                    <a:pt x="158" y="305"/>
                  </a:lnTo>
                  <a:lnTo>
                    <a:pt x="176" y="98"/>
                  </a:lnTo>
                  <a:cubicBezTo>
                    <a:pt x="176" y="74"/>
                    <a:pt x="176" y="37"/>
                    <a:pt x="158" y="19"/>
                  </a:cubicBezTo>
                  <a:lnTo>
                    <a:pt x="135"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50"/>
            <p:cNvSpPr/>
            <p:nvPr/>
          </p:nvSpPr>
          <p:spPr>
            <a:xfrm>
              <a:off x="3329225" y="4239689"/>
              <a:ext cx="673" cy="4823"/>
            </a:xfrm>
            <a:custGeom>
              <a:avLst/>
              <a:gdLst/>
              <a:ahLst/>
              <a:cxnLst/>
              <a:rect l="l" t="t" r="r" b="b"/>
              <a:pathLst>
                <a:path w="24" h="172" extrusionOk="0">
                  <a:moveTo>
                    <a:pt x="1" y="1"/>
                  </a:moveTo>
                  <a:lnTo>
                    <a:pt x="24" y="171"/>
                  </a:lnTo>
                  <a:lnTo>
                    <a:pt x="24" y="19"/>
                  </a:lnTo>
                  <a:lnTo>
                    <a:pt x="1"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0"/>
            <p:cNvSpPr/>
            <p:nvPr/>
          </p:nvSpPr>
          <p:spPr>
            <a:xfrm>
              <a:off x="3330402" y="4237474"/>
              <a:ext cx="8047" cy="9758"/>
            </a:xfrm>
            <a:custGeom>
              <a:avLst/>
              <a:gdLst/>
              <a:ahLst/>
              <a:cxnLst/>
              <a:rect l="l" t="t" r="r" b="b"/>
              <a:pathLst>
                <a:path w="287" h="348" extrusionOk="0">
                  <a:moveTo>
                    <a:pt x="134" y="1"/>
                  </a:moveTo>
                  <a:lnTo>
                    <a:pt x="0" y="98"/>
                  </a:lnTo>
                  <a:lnTo>
                    <a:pt x="0" y="250"/>
                  </a:lnTo>
                  <a:lnTo>
                    <a:pt x="134" y="348"/>
                  </a:lnTo>
                  <a:lnTo>
                    <a:pt x="287" y="250"/>
                  </a:lnTo>
                  <a:lnTo>
                    <a:pt x="287" y="98"/>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0"/>
            <p:cNvSpPr/>
            <p:nvPr/>
          </p:nvSpPr>
          <p:spPr>
            <a:xfrm>
              <a:off x="3338955" y="4237474"/>
              <a:ext cx="8188" cy="9758"/>
            </a:xfrm>
            <a:custGeom>
              <a:avLst/>
              <a:gdLst/>
              <a:ahLst/>
              <a:cxnLst/>
              <a:rect l="l" t="t" r="r" b="b"/>
              <a:pathLst>
                <a:path w="292" h="348" extrusionOk="0">
                  <a:moveTo>
                    <a:pt x="139" y="1"/>
                  </a:moveTo>
                  <a:lnTo>
                    <a:pt x="0" y="98"/>
                  </a:lnTo>
                  <a:lnTo>
                    <a:pt x="0" y="250"/>
                  </a:lnTo>
                  <a:lnTo>
                    <a:pt x="139" y="348"/>
                  </a:lnTo>
                  <a:lnTo>
                    <a:pt x="291" y="250"/>
                  </a:lnTo>
                  <a:lnTo>
                    <a:pt x="291" y="98"/>
                  </a:lnTo>
                  <a:lnTo>
                    <a:pt x="139"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0"/>
            <p:cNvSpPr/>
            <p:nvPr/>
          </p:nvSpPr>
          <p:spPr>
            <a:xfrm>
              <a:off x="3347114" y="4237474"/>
              <a:ext cx="8047" cy="9758"/>
            </a:xfrm>
            <a:custGeom>
              <a:avLst/>
              <a:gdLst/>
              <a:ahLst/>
              <a:cxnLst/>
              <a:rect l="l" t="t" r="r" b="b"/>
              <a:pathLst>
                <a:path w="287" h="348" extrusionOk="0">
                  <a:moveTo>
                    <a:pt x="153" y="1"/>
                  </a:moveTo>
                  <a:lnTo>
                    <a:pt x="0" y="98"/>
                  </a:lnTo>
                  <a:lnTo>
                    <a:pt x="0"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0"/>
            <p:cNvSpPr/>
            <p:nvPr/>
          </p:nvSpPr>
          <p:spPr>
            <a:xfrm>
              <a:off x="3355779" y="4237474"/>
              <a:ext cx="8076" cy="9758"/>
            </a:xfrm>
            <a:custGeom>
              <a:avLst/>
              <a:gdLst/>
              <a:ahLst/>
              <a:cxnLst/>
              <a:rect l="l" t="t" r="r" b="b"/>
              <a:pathLst>
                <a:path w="288" h="348" extrusionOk="0">
                  <a:moveTo>
                    <a:pt x="153" y="1"/>
                  </a:moveTo>
                  <a:lnTo>
                    <a:pt x="1" y="98"/>
                  </a:lnTo>
                  <a:lnTo>
                    <a:pt x="1"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50"/>
            <p:cNvSpPr/>
            <p:nvPr/>
          </p:nvSpPr>
          <p:spPr>
            <a:xfrm>
              <a:off x="3364331" y="4237474"/>
              <a:ext cx="8188" cy="9758"/>
            </a:xfrm>
            <a:custGeom>
              <a:avLst/>
              <a:gdLst/>
              <a:ahLst/>
              <a:cxnLst/>
              <a:rect l="l" t="t" r="r" b="b"/>
              <a:pathLst>
                <a:path w="292" h="348" extrusionOk="0">
                  <a:moveTo>
                    <a:pt x="158" y="1"/>
                  </a:moveTo>
                  <a:lnTo>
                    <a:pt x="1" y="98"/>
                  </a:lnTo>
                  <a:lnTo>
                    <a:pt x="1" y="250"/>
                  </a:lnTo>
                  <a:lnTo>
                    <a:pt x="158" y="348"/>
                  </a:lnTo>
                  <a:lnTo>
                    <a:pt x="292" y="250"/>
                  </a:lnTo>
                  <a:lnTo>
                    <a:pt x="292" y="98"/>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50"/>
            <p:cNvSpPr/>
            <p:nvPr/>
          </p:nvSpPr>
          <p:spPr>
            <a:xfrm>
              <a:off x="3373023" y="4237474"/>
              <a:ext cx="8047" cy="9758"/>
            </a:xfrm>
            <a:custGeom>
              <a:avLst/>
              <a:gdLst/>
              <a:ahLst/>
              <a:cxnLst/>
              <a:rect l="l" t="t" r="r" b="b"/>
              <a:pathLst>
                <a:path w="287" h="348" extrusionOk="0">
                  <a:moveTo>
                    <a:pt x="153" y="1"/>
                  </a:moveTo>
                  <a:lnTo>
                    <a:pt x="0" y="98"/>
                  </a:lnTo>
                  <a:lnTo>
                    <a:pt x="0"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50"/>
            <p:cNvSpPr/>
            <p:nvPr/>
          </p:nvSpPr>
          <p:spPr>
            <a:xfrm>
              <a:off x="3381688" y="4240222"/>
              <a:ext cx="28" cy="2075"/>
            </a:xfrm>
            <a:custGeom>
              <a:avLst/>
              <a:gdLst/>
              <a:ahLst/>
              <a:cxnLst/>
              <a:rect l="l" t="t" r="r" b="b"/>
              <a:pathLst>
                <a:path w="1" h="74" extrusionOk="0">
                  <a:moveTo>
                    <a:pt x="1" y="74"/>
                  </a:moveTo>
                  <a:lnTo>
                    <a:pt x="1" y="0"/>
                  </a:lnTo>
                  <a:lnTo>
                    <a:pt x="1"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50"/>
            <p:cNvSpPr/>
            <p:nvPr/>
          </p:nvSpPr>
          <p:spPr>
            <a:xfrm>
              <a:off x="3329870" y="4244989"/>
              <a:ext cx="4318" cy="9253"/>
            </a:xfrm>
            <a:custGeom>
              <a:avLst/>
              <a:gdLst/>
              <a:ahLst/>
              <a:cxnLst/>
              <a:rect l="l" t="t" r="r" b="b"/>
              <a:pathLst>
                <a:path w="154" h="330" extrusionOk="0">
                  <a:moveTo>
                    <a:pt x="1" y="1"/>
                  </a:moveTo>
                  <a:lnTo>
                    <a:pt x="19" y="329"/>
                  </a:lnTo>
                  <a:lnTo>
                    <a:pt x="153" y="250"/>
                  </a:lnTo>
                  <a:lnTo>
                    <a:pt x="153" y="98"/>
                  </a:lnTo>
                  <a:lnTo>
                    <a:pt x="1"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50"/>
            <p:cNvSpPr/>
            <p:nvPr/>
          </p:nvSpPr>
          <p:spPr>
            <a:xfrm>
              <a:off x="3334664" y="4244989"/>
              <a:ext cx="8188" cy="9758"/>
            </a:xfrm>
            <a:custGeom>
              <a:avLst/>
              <a:gdLst/>
              <a:ahLst/>
              <a:cxnLst/>
              <a:rect l="l" t="t" r="r" b="b"/>
              <a:pathLst>
                <a:path w="292" h="348" extrusionOk="0">
                  <a:moveTo>
                    <a:pt x="135" y="1"/>
                  </a:moveTo>
                  <a:lnTo>
                    <a:pt x="1" y="98"/>
                  </a:lnTo>
                  <a:lnTo>
                    <a:pt x="1" y="250"/>
                  </a:lnTo>
                  <a:lnTo>
                    <a:pt x="135" y="348"/>
                  </a:lnTo>
                  <a:lnTo>
                    <a:pt x="292" y="250"/>
                  </a:lnTo>
                  <a:lnTo>
                    <a:pt x="292" y="98"/>
                  </a:lnTo>
                  <a:lnTo>
                    <a:pt x="135"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50"/>
            <p:cNvSpPr/>
            <p:nvPr/>
          </p:nvSpPr>
          <p:spPr>
            <a:xfrm>
              <a:off x="3342824" y="4244989"/>
              <a:ext cx="8076" cy="9758"/>
            </a:xfrm>
            <a:custGeom>
              <a:avLst/>
              <a:gdLst/>
              <a:ahLst/>
              <a:cxnLst/>
              <a:rect l="l" t="t" r="r" b="b"/>
              <a:pathLst>
                <a:path w="288" h="348" extrusionOk="0">
                  <a:moveTo>
                    <a:pt x="153" y="1"/>
                  </a:moveTo>
                  <a:lnTo>
                    <a:pt x="1" y="98"/>
                  </a:lnTo>
                  <a:lnTo>
                    <a:pt x="1"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50"/>
            <p:cNvSpPr/>
            <p:nvPr/>
          </p:nvSpPr>
          <p:spPr>
            <a:xfrm>
              <a:off x="3351376" y="4244989"/>
              <a:ext cx="8188" cy="9758"/>
            </a:xfrm>
            <a:custGeom>
              <a:avLst/>
              <a:gdLst/>
              <a:ahLst/>
              <a:cxnLst/>
              <a:rect l="l" t="t" r="r" b="b"/>
              <a:pathLst>
                <a:path w="292" h="348" extrusionOk="0">
                  <a:moveTo>
                    <a:pt x="158" y="1"/>
                  </a:moveTo>
                  <a:lnTo>
                    <a:pt x="1" y="98"/>
                  </a:lnTo>
                  <a:lnTo>
                    <a:pt x="1" y="250"/>
                  </a:lnTo>
                  <a:lnTo>
                    <a:pt x="158" y="348"/>
                  </a:lnTo>
                  <a:lnTo>
                    <a:pt x="292" y="250"/>
                  </a:lnTo>
                  <a:lnTo>
                    <a:pt x="292" y="98"/>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0"/>
            <p:cNvSpPr/>
            <p:nvPr/>
          </p:nvSpPr>
          <p:spPr>
            <a:xfrm>
              <a:off x="3360069" y="4244989"/>
              <a:ext cx="8047" cy="9758"/>
            </a:xfrm>
            <a:custGeom>
              <a:avLst/>
              <a:gdLst/>
              <a:ahLst/>
              <a:cxnLst/>
              <a:rect l="l" t="t" r="r" b="b"/>
              <a:pathLst>
                <a:path w="287" h="348" extrusionOk="0">
                  <a:moveTo>
                    <a:pt x="153" y="1"/>
                  </a:moveTo>
                  <a:lnTo>
                    <a:pt x="0" y="98"/>
                  </a:lnTo>
                  <a:lnTo>
                    <a:pt x="0"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50"/>
            <p:cNvSpPr/>
            <p:nvPr/>
          </p:nvSpPr>
          <p:spPr>
            <a:xfrm>
              <a:off x="3368733" y="4244989"/>
              <a:ext cx="8076" cy="9758"/>
            </a:xfrm>
            <a:custGeom>
              <a:avLst/>
              <a:gdLst/>
              <a:ahLst/>
              <a:cxnLst/>
              <a:rect l="l" t="t" r="r" b="b"/>
              <a:pathLst>
                <a:path w="288" h="348" extrusionOk="0">
                  <a:moveTo>
                    <a:pt x="153" y="1"/>
                  </a:moveTo>
                  <a:lnTo>
                    <a:pt x="1" y="98"/>
                  </a:lnTo>
                  <a:lnTo>
                    <a:pt x="1"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50"/>
            <p:cNvSpPr/>
            <p:nvPr/>
          </p:nvSpPr>
          <p:spPr>
            <a:xfrm>
              <a:off x="3377285" y="4244989"/>
              <a:ext cx="4430" cy="9253"/>
            </a:xfrm>
            <a:custGeom>
              <a:avLst/>
              <a:gdLst/>
              <a:ahLst/>
              <a:cxnLst/>
              <a:rect l="l" t="t" r="r" b="b"/>
              <a:pathLst>
                <a:path w="158" h="330" extrusionOk="0">
                  <a:moveTo>
                    <a:pt x="135" y="1"/>
                  </a:moveTo>
                  <a:lnTo>
                    <a:pt x="1" y="98"/>
                  </a:lnTo>
                  <a:lnTo>
                    <a:pt x="1" y="250"/>
                  </a:lnTo>
                  <a:lnTo>
                    <a:pt x="135" y="329"/>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50"/>
            <p:cNvSpPr/>
            <p:nvPr/>
          </p:nvSpPr>
          <p:spPr>
            <a:xfrm>
              <a:off x="3330402" y="4252643"/>
              <a:ext cx="8047" cy="9758"/>
            </a:xfrm>
            <a:custGeom>
              <a:avLst/>
              <a:gdLst/>
              <a:ahLst/>
              <a:cxnLst/>
              <a:rect l="l" t="t" r="r" b="b"/>
              <a:pathLst>
                <a:path w="287" h="348" extrusionOk="0">
                  <a:moveTo>
                    <a:pt x="134" y="1"/>
                  </a:moveTo>
                  <a:lnTo>
                    <a:pt x="0" y="75"/>
                  </a:lnTo>
                  <a:lnTo>
                    <a:pt x="0" y="269"/>
                  </a:lnTo>
                  <a:lnTo>
                    <a:pt x="134" y="347"/>
                  </a:lnTo>
                  <a:lnTo>
                    <a:pt x="287" y="250"/>
                  </a:lnTo>
                  <a:lnTo>
                    <a:pt x="287" y="93"/>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50"/>
            <p:cNvSpPr/>
            <p:nvPr/>
          </p:nvSpPr>
          <p:spPr>
            <a:xfrm>
              <a:off x="3338422" y="4252643"/>
              <a:ext cx="8188" cy="9758"/>
            </a:xfrm>
            <a:custGeom>
              <a:avLst/>
              <a:gdLst/>
              <a:ahLst/>
              <a:cxnLst/>
              <a:rect l="l" t="t" r="r" b="b"/>
              <a:pathLst>
                <a:path w="292" h="348" extrusionOk="0">
                  <a:moveTo>
                    <a:pt x="158" y="1"/>
                  </a:moveTo>
                  <a:lnTo>
                    <a:pt x="1" y="93"/>
                  </a:lnTo>
                  <a:lnTo>
                    <a:pt x="1" y="250"/>
                  </a:lnTo>
                  <a:lnTo>
                    <a:pt x="158" y="347"/>
                  </a:lnTo>
                  <a:lnTo>
                    <a:pt x="292" y="250"/>
                  </a:lnTo>
                  <a:lnTo>
                    <a:pt x="292" y="93"/>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50"/>
            <p:cNvSpPr/>
            <p:nvPr/>
          </p:nvSpPr>
          <p:spPr>
            <a:xfrm>
              <a:off x="3347114" y="4252643"/>
              <a:ext cx="8047" cy="9758"/>
            </a:xfrm>
            <a:custGeom>
              <a:avLst/>
              <a:gdLst/>
              <a:ahLst/>
              <a:cxnLst/>
              <a:rect l="l" t="t" r="r" b="b"/>
              <a:pathLst>
                <a:path w="287" h="348" extrusionOk="0">
                  <a:moveTo>
                    <a:pt x="153" y="1"/>
                  </a:moveTo>
                  <a:lnTo>
                    <a:pt x="0" y="93"/>
                  </a:lnTo>
                  <a:lnTo>
                    <a:pt x="0" y="250"/>
                  </a:lnTo>
                  <a:lnTo>
                    <a:pt x="153" y="347"/>
                  </a:lnTo>
                  <a:lnTo>
                    <a:pt x="287" y="250"/>
                  </a:lnTo>
                  <a:lnTo>
                    <a:pt x="287" y="93"/>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50"/>
            <p:cNvSpPr/>
            <p:nvPr/>
          </p:nvSpPr>
          <p:spPr>
            <a:xfrm>
              <a:off x="3355779" y="4252643"/>
              <a:ext cx="8076" cy="9758"/>
            </a:xfrm>
            <a:custGeom>
              <a:avLst/>
              <a:gdLst/>
              <a:ahLst/>
              <a:cxnLst/>
              <a:rect l="l" t="t" r="r" b="b"/>
              <a:pathLst>
                <a:path w="288" h="348" extrusionOk="0">
                  <a:moveTo>
                    <a:pt x="153" y="1"/>
                  </a:moveTo>
                  <a:lnTo>
                    <a:pt x="1" y="93"/>
                  </a:lnTo>
                  <a:lnTo>
                    <a:pt x="1" y="250"/>
                  </a:lnTo>
                  <a:lnTo>
                    <a:pt x="153" y="347"/>
                  </a:lnTo>
                  <a:lnTo>
                    <a:pt x="287" y="250"/>
                  </a:lnTo>
                  <a:lnTo>
                    <a:pt x="287" y="93"/>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50"/>
            <p:cNvSpPr/>
            <p:nvPr/>
          </p:nvSpPr>
          <p:spPr>
            <a:xfrm>
              <a:off x="3364331" y="4252643"/>
              <a:ext cx="8188" cy="9758"/>
            </a:xfrm>
            <a:custGeom>
              <a:avLst/>
              <a:gdLst/>
              <a:ahLst/>
              <a:cxnLst/>
              <a:rect l="l" t="t" r="r" b="b"/>
              <a:pathLst>
                <a:path w="292" h="348" extrusionOk="0">
                  <a:moveTo>
                    <a:pt x="158" y="1"/>
                  </a:moveTo>
                  <a:lnTo>
                    <a:pt x="1" y="93"/>
                  </a:lnTo>
                  <a:lnTo>
                    <a:pt x="1" y="250"/>
                  </a:lnTo>
                  <a:lnTo>
                    <a:pt x="158" y="347"/>
                  </a:lnTo>
                  <a:lnTo>
                    <a:pt x="292" y="250"/>
                  </a:lnTo>
                  <a:lnTo>
                    <a:pt x="292" y="93"/>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50"/>
            <p:cNvSpPr/>
            <p:nvPr/>
          </p:nvSpPr>
          <p:spPr>
            <a:xfrm>
              <a:off x="3373023" y="4252643"/>
              <a:ext cx="8047" cy="9758"/>
            </a:xfrm>
            <a:custGeom>
              <a:avLst/>
              <a:gdLst/>
              <a:ahLst/>
              <a:cxnLst/>
              <a:rect l="l" t="t" r="r" b="b"/>
              <a:pathLst>
                <a:path w="287" h="348" extrusionOk="0">
                  <a:moveTo>
                    <a:pt x="134" y="1"/>
                  </a:moveTo>
                  <a:lnTo>
                    <a:pt x="0" y="93"/>
                  </a:lnTo>
                  <a:lnTo>
                    <a:pt x="0" y="250"/>
                  </a:lnTo>
                  <a:lnTo>
                    <a:pt x="134" y="347"/>
                  </a:lnTo>
                  <a:lnTo>
                    <a:pt x="268" y="269"/>
                  </a:lnTo>
                  <a:lnTo>
                    <a:pt x="287" y="75"/>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50"/>
            <p:cNvSpPr/>
            <p:nvPr/>
          </p:nvSpPr>
          <p:spPr>
            <a:xfrm>
              <a:off x="3330907" y="4260691"/>
              <a:ext cx="3281" cy="8188"/>
            </a:xfrm>
            <a:custGeom>
              <a:avLst/>
              <a:gdLst/>
              <a:ahLst/>
              <a:cxnLst/>
              <a:rect l="l" t="t" r="r" b="b"/>
              <a:pathLst>
                <a:path w="117" h="292" extrusionOk="0">
                  <a:moveTo>
                    <a:pt x="1" y="0"/>
                  </a:moveTo>
                  <a:lnTo>
                    <a:pt x="1" y="291"/>
                  </a:lnTo>
                  <a:lnTo>
                    <a:pt x="116" y="231"/>
                  </a:lnTo>
                  <a:lnTo>
                    <a:pt x="116" y="79"/>
                  </a:lnTo>
                  <a:lnTo>
                    <a:pt x="1"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50"/>
            <p:cNvSpPr/>
            <p:nvPr/>
          </p:nvSpPr>
          <p:spPr>
            <a:xfrm>
              <a:off x="3334160" y="4260158"/>
              <a:ext cx="8692" cy="9758"/>
            </a:xfrm>
            <a:custGeom>
              <a:avLst/>
              <a:gdLst/>
              <a:ahLst/>
              <a:cxnLst/>
              <a:rect l="l" t="t" r="r" b="b"/>
              <a:pathLst>
                <a:path w="310" h="348" extrusionOk="0">
                  <a:moveTo>
                    <a:pt x="153" y="1"/>
                  </a:moveTo>
                  <a:lnTo>
                    <a:pt x="0" y="98"/>
                  </a:lnTo>
                  <a:lnTo>
                    <a:pt x="0" y="250"/>
                  </a:lnTo>
                  <a:lnTo>
                    <a:pt x="153" y="347"/>
                  </a:lnTo>
                  <a:lnTo>
                    <a:pt x="310" y="250"/>
                  </a:lnTo>
                  <a:lnTo>
                    <a:pt x="310"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50"/>
            <p:cNvSpPr/>
            <p:nvPr/>
          </p:nvSpPr>
          <p:spPr>
            <a:xfrm>
              <a:off x="3342824" y="4260158"/>
              <a:ext cx="8076" cy="9758"/>
            </a:xfrm>
            <a:custGeom>
              <a:avLst/>
              <a:gdLst/>
              <a:ahLst/>
              <a:cxnLst/>
              <a:rect l="l" t="t" r="r" b="b"/>
              <a:pathLst>
                <a:path w="288" h="348" extrusionOk="0">
                  <a:moveTo>
                    <a:pt x="153" y="1"/>
                  </a:moveTo>
                  <a:lnTo>
                    <a:pt x="1" y="98"/>
                  </a:lnTo>
                  <a:lnTo>
                    <a:pt x="1" y="250"/>
                  </a:lnTo>
                  <a:lnTo>
                    <a:pt x="153" y="347"/>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50"/>
            <p:cNvSpPr/>
            <p:nvPr/>
          </p:nvSpPr>
          <p:spPr>
            <a:xfrm>
              <a:off x="3351376" y="4260158"/>
              <a:ext cx="8188" cy="9758"/>
            </a:xfrm>
            <a:custGeom>
              <a:avLst/>
              <a:gdLst/>
              <a:ahLst/>
              <a:cxnLst/>
              <a:rect l="l" t="t" r="r" b="b"/>
              <a:pathLst>
                <a:path w="292" h="348" extrusionOk="0">
                  <a:moveTo>
                    <a:pt x="158" y="1"/>
                  </a:moveTo>
                  <a:lnTo>
                    <a:pt x="1" y="98"/>
                  </a:lnTo>
                  <a:lnTo>
                    <a:pt x="1" y="250"/>
                  </a:lnTo>
                  <a:lnTo>
                    <a:pt x="158" y="347"/>
                  </a:lnTo>
                  <a:lnTo>
                    <a:pt x="292" y="250"/>
                  </a:lnTo>
                  <a:lnTo>
                    <a:pt x="292" y="98"/>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50"/>
            <p:cNvSpPr/>
            <p:nvPr/>
          </p:nvSpPr>
          <p:spPr>
            <a:xfrm>
              <a:off x="3360069" y="4260158"/>
              <a:ext cx="8047" cy="9758"/>
            </a:xfrm>
            <a:custGeom>
              <a:avLst/>
              <a:gdLst/>
              <a:ahLst/>
              <a:cxnLst/>
              <a:rect l="l" t="t" r="r" b="b"/>
              <a:pathLst>
                <a:path w="287" h="348" extrusionOk="0">
                  <a:moveTo>
                    <a:pt x="153" y="1"/>
                  </a:moveTo>
                  <a:lnTo>
                    <a:pt x="0" y="98"/>
                  </a:lnTo>
                  <a:lnTo>
                    <a:pt x="0" y="250"/>
                  </a:lnTo>
                  <a:lnTo>
                    <a:pt x="153" y="347"/>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50"/>
            <p:cNvSpPr/>
            <p:nvPr/>
          </p:nvSpPr>
          <p:spPr>
            <a:xfrm>
              <a:off x="3368733" y="4260158"/>
              <a:ext cx="8076" cy="9758"/>
            </a:xfrm>
            <a:custGeom>
              <a:avLst/>
              <a:gdLst/>
              <a:ahLst/>
              <a:cxnLst/>
              <a:rect l="l" t="t" r="r" b="b"/>
              <a:pathLst>
                <a:path w="288" h="348" extrusionOk="0">
                  <a:moveTo>
                    <a:pt x="153" y="1"/>
                  </a:moveTo>
                  <a:lnTo>
                    <a:pt x="1" y="98"/>
                  </a:lnTo>
                  <a:lnTo>
                    <a:pt x="1" y="250"/>
                  </a:lnTo>
                  <a:lnTo>
                    <a:pt x="153" y="347"/>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50"/>
            <p:cNvSpPr/>
            <p:nvPr/>
          </p:nvSpPr>
          <p:spPr>
            <a:xfrm>
              <a:off x="3377285" y="4260691"/>
              <a:ext cx="3281" cy="8188"/>
            </a:xfrm>
            <a:custGeom>
              <a:avLst/>
              <a:gdLst/>
              <a:ahLst/>
              <a:cxnLst/>
              <a:rect l="l" t="t" r="r" b="b"/>
              <a:pathLst>
                <a:path w="117" h="292" extrusionOk="0">
                  <a:moveTo>
                    <a:pt x="116" y="0"/>
                  </a:moveTo>
                  <a:lnTo>
                    <a:pt x="1" y="79"/>
                  </a:lnTo>
                  <a:lnTo>
                    <a:pt x="1" y="231"/>
                  </a:lnTo>
                  <a:lnTo>
                    <a:pt x="98" y="291"/>
                  </a:lnTo>
                  <a:lnTo>
                    <a:pt x="116"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50"/>
            <p:cNvSpPr/>
            <p:nvPr/>
          </p:nvSpPr>
          <p:spPr>
            <a:xfrm>
              <a:off x="3330907" y="4267673"/>
              <a:ext cx="7543" cy="6001"/>
            </a:xfrm>
            <a:custGeom>
              <a:avLst/>
              <a:gdLst/>
              <a:ahLst/>
              <a:cxnLst/>
              <a:rect l="l" t="t" r="r" b="b"/>
              <a:pathLst>
                <a:path w="269" h="214" extrusionOk="0">
                  <a:moveTo>
                    <a:pt x="116" y="1"/>
                  </a:moveTo>
                  <a:lnTo>
                    <a:pt x="1" y="61"/>
                  </a:lnTo>
                  <a:lnTo>
                    <a:pt x="19" y="213"/>
                  </a:lnTo>
                  <a:lnTo>
                    <a:pt x="269" y="213"/>
                  </a:lnTo>
                  <a:lnTo>
                    <a:pt x="269" y="79"/>
                  </a:lnTo>
                  <a:lnTo>
                    <a:pt x="116"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50"/>
            <p:cNvSpPr/>
            <p:nvPr/>
          </p:nvSpPr>
          <p:spPr>
            <a:xfrm>
              <a:off x="3338422" y="4267673"/>
              <a:ext cx="8188" cy="6001"/>
            </a:xfrm>
            <a:custGeom>
              <a:avLst/>
              <a:gdLst/>
              <a:ahLst/>
              <a:cxnLst/>
              <a:rect l="l" t="t" r="r" b="b"/>
              <a:pathLst>
                <a:path w="292" h="214" extrusionOk="0">
                  <a:moveTo>
                    <a:pt x="158" y="1"/>
                  </a:moveTo>
                  <a:lnTo>
                    <a:pt x="1" y="79"/>
                  </a:lnTo>
                  <a:lnTo>
                    <a:pt x="1" y="213"/>
                  </a:lnTo>
                  <a:lnTo>
                    <a:pt x="292" y="213"/>
                  </a:lnTo>
                  <a:lnTo>
                    <a:pt x="292" y="79"/>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50"/>
            <p:cNvSpPr/>
            <p:nvPr/>
          </p:nvSpPr>
          <p:spPr>
            <a:xfrm>
              <a:off x="3347114" y="4267673"/>
              <a:ext cx="8047" cy="6001"/>
            </a:xfrm>
            <a:custGeom>
              <a:avLst/>
              <a:gdLst/>
              <a:ahLst/>
              <a:cxnLst/>
              <a:rect l="l" t="t" r="r" b="b"/>
              <a:pathLst>
                <a:path w="287" h="214" extrusionOk="0">
                  <a:moveTo>
                    <a:pt x="153" y="1"/>
                  </a:moveTo>
                  <a:lnTo>
                    <a:pt x="0" y="79"/>
                  </a:lnTo>
                  <a:lnTo>
                    <a:pt x="0" y="213"/>
                  </a:lnTo>
                  <a:lnTo>
                    <a:pt x="287" y="213"/>
                  </a:lnTo>
                  <a:lnTo>
                    <a:pt x="287" y="79"/>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50"/>
            <p:cNvSpPr/>
            <p:nvPr/>
          </p:nvSpPr>
          <p:spPr>
            <a:xfrm>
              <a:off x="3355779" y="4267673"/>
              <a:ext cx="8076" cy="6001"/>
            </a:xfrm>
            <a:custGeom>
              <a:avLst/>
              <a:gdLst/>
              <a:ahLst/>
              <a:cxnLst/>
              <a:rect l="l" t="t" r="r" b="b"/>
              <a:pathLst>
                <a:path w="288" h="214" extrusionOk="0">
                  <a:moveTo>
                    <a:pt x="153" y="1"/>
                  </a:moveTo>
                  <a:lnTo>
                    <a:pt x="1" y="79"/>
                  </a:lnTo>
                  <a:lnTo>
                    <a:pt x="1" y="213"/>
                  </a:lnTo>
                  <a:lnTo>
                    <a:pt x="287" y="213"/>
                  </a:lnTo>
                  <a:lnTo>
                    <a:pt x="287" y="79"/>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50"/>
            <p:cNvSpPr/>
            <p:nvPr/>
          </p:nvSpPr>
          <p:spPr>
            <a:xfrm>
              <a:off x="3364331" y="4267673"/>
              <a:ext cx="8188" cy="6001"/>
            </a:xfrm>
            <a:custGeom>
              <a:avLst/>
              <a:gdLst/>
              <a:ahLst/>
              <a:cxnLst/>
              <a:rect l="l" t="t" r="r" b="b"/>
              <a:pathLst>
                <a:path w="292" h="214" extrusionOk="0">
                  <a:moveTo>
                    <a:pt x="158" y="1"/>
                  </a:moveTo>
                  <a:lnTo>
                    <a:pt x="1" y="79"/>
                  </a:lnTo>
                  <a:lnTo>
                    <a:pt x="1" y="213"/>
                  </a:lnTo>
                  <a:lnTo>
                    <a:pt x="292" y="213"/>
                  </a:lnTo>
                  <a:lnTo>
                    <a:pt x="292" y="79"/>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50"/>
            <p:cNvSpPr/>
            <p:nvPr/>
          </p:nvSpPr>
          <p:spPr>
            <a:xfrm>
              <a:off x="3373023" y="4267673"/>
              <a:ext cx="7010" cy="6001"/>
            </a:xfrm>
            <a:custGeom>
              <a:avLst/>
              <a:gdLst/>
              <a:ahLst/>
              <a:cxnLst/>
              <a:rect l="l" t="t" r="r" b="b"/>
              <a:pathLst>
                <a:path w="250" h="214" extrusionOk="0">
                  <a:moveTo>
                    <a:pt x="134" y="1"/>
                  </a:moveTo>
                  <a:lnTo>
                    <a:pt x="0" y="79"/>
                  </a:lnTo>
                  <a:lnTo>
                    <a:pt x="0" y="213"/>
                  </a:lnTo>
                  <a:lnTo>
                    <a:pt x="250" y="213"/>
                  </a:lnTo>
                  <a:lnTo>
                    <a:pt x="250" y="61"/>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50"/>
            <p:cNvSpPr/>
            <p:nvPr/>
          </p:nvSpPr>
          <p:spPr>
            <a:xfrm>
              <a:off x="3330402" y="4229959"/>
              <a:ext cx="28" cy="28"/>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50"/>
            <p:cNvSpPr/>
            <p:nvPr/>
          </p:nvSpPr>
          <p:spPr>
            <a:xfrm>
              <a:off x="3329870" y="4229959"/>
              <a:ext cx="561" cy="28"/>
            </a:xfrm>
            <a:custGeom>
              <a:avLst/>
              <a:gdLst/>
              <a:ahLst/>
              <a:cxnLst/>
              <a:rect l="l" t="t" r="r" b="b"/>
              <a:pathLst>
                <a:path w="20" h="1" extrusionOk="0">
                  <a:moveTo>
                    <a:pt x="19"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50"/>
            <p:cNvSpPr/>
            <p:nvPr/>
          </p:nvSpPr>
          <p:spPr>
            <a:xfrm>
              <a:off x="3330402" y="4229959"/>
              <a:ext cx="28" cy="28"/>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50"/>
            <p:cNvSpPr/>
            <p:nvPr/>
          </p:nvSpPr>
          <p:spPr>
            <a:xfrm>
              <a:off x="3329870" y="4244484"/>
              <a:ext cx="28" cy="533"/>
            </a:xfrm>
            <a:custGeom>
              <a:avLst/>
              <a:gdLst/>
              <a:ahLst/>
              <a:cxnLst/>
              <a:rect l="l" t="t" r="r" b="b"/>
              <a:pathLst>
                <a:path w="1" h="19" extrusionOk="0">
                  <a:moveTo>
                    <a:pt x="1" y="0"/>
                  </a:moveTo>
                  <a:lnTo>
                    <a:pt x="1" y="0"/>
                  </a:lnTo>
                  <a:lnTo>
                    <a:pt x="1" y="19"/>
                  </a:lnTo>
                  <a:lnTo>
                    <a:pt x="1" y="1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50"/>
            <p:cNvSpPr/>
            <p:nvPr/>
          </p:nvSpPr>
          <p:spPr>
            <a:xfrm>
              <a:off x="3329870" y="4244989"/>
              <a:ext cx="28" cy="28"/>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50"/>
            <p:cNvSpPr/>
            <p:nvPr/>
          </p:nvSpPr>
          <p:spPr>
            <a:xfrm>
              <a:off x="3333627" y="4215855"/>
              <a:ext cx="44219" cy="3253"/>
            </a:xfrm>
            <a:custGeom>
              <a:avLst/>
              <a:gdLst/>
              <a:ahLst/>
              <a:cxnLst/>
              <a:rect l="l" t="t" r="r" b="b"/>
              <a:pathLst>
                <a:path w="1577" h="116" extrusionOk="0">
                  <a:moveTo>
                    <a:pt x="19" y="0"/>
                  </a:moveTo>
                  <a:cubicBezTo>
                    <a:pt x="1" y="0"/>
                    <a:pt x="1" y="19"/>
                    <a:pt x="1" y="19"/>
                  </a:cubicBezTo>
                  <a:lnTo>
                    <a:pt x="1" y="42"/>
                  </a:lnTo>
                  <a:lnTo>
                    <a:pt x="1" y="79"/>
                  </a:lnTo>
                  <a:cubicBezTo>
                    <a:pt x="1" y="97"/>
                    <a:pt x="1" y="97"/>
                    <a:pt x="19" y="97"/>
                  </a:cubicBezTo>
                  <a:lnTo>
                    <a:pt x="19" y="116"/>
                  </a:lnTo>
                  <a:lnTo>
                    <a:pt x="1539" y="116"/>
                  </a:lnTo>
                  <a:cubicBezTo>
                    <a:pt x="1558" y="116"/>
                    <a:pt x="1576" y="97"/>
                    <a:pt x="1576" y="79"/>
                  </a:cubicBezTo>
                  <a:lnTo>
                    <a:pt x="1576" y="42"/>
                  </a:lnTo>
                  <a:cubicBezTo>
                    <a:pt x="1576" y="19"/>
                    <a:pt x="1558" y="0"/>
                    <a:pt x="1539"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50"/>
            <p:cNvSpPr/>
            <p:nvPr/>
          </p:nvSpPr>
          <p:spPr>
            <a:xfrm>
              <a:off x="3334160" y="4215855"/>
              <a:ext cx="43686" cy="3253"/>
            </a:xfrm>
            <a:custGeom>
              <a:avLst/>
              <a:gdLst/>
              <a:ahLst/>
              <a:cxnLst/>
              <a:rect l="l" t="t" r="r" b="b"/>
              <a:pathLst>
                <a:path w="1558" h="116" extrusionOk="0">
                  <a:moveTo>
                    <a:pt x="1423" y="0"/>
                  </a:moveTo>
                  <a:lnTo>
                    <a:pt x="1423" y="79"/>
                  </a:lnTo>
                  <a:cubicBezTo>
                    <a:pt x="1423" y="79"/>
                    <a:pt x="134" y="97"/>
                    <a:pt x="0" y="97"/>
                  </a:cubicBezTo>
                  <a:lnTo>
                    <a:pt x="0" y="116"/>
                  </a:lnTo>
                  <a:lnTo>
                    <a:pt x="1520" y="116"/>
                  </a:lnTo>
                  <a:cubicBezTo>
                    <a:pt x="1539" y="116"/>
                    <a:pt x="1557" y="97"/>
                    <a:pt x="1557" y="79"/>
                  </a:cubicBezTo>
                  <a:lnTo>
                    <a:pt x="1557" y="42"/>
                  </a:lnTo>
                  <a:cubicBezTo>
                    <a:pt x="1557" y="19"/>
                    <a:pt x="1539" y="0"/>
                    <a:pt x="1520"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50"/>
            <p:cNvSpPr/>
            <p:nvPr/>
          </p:nvSpPr>
          <p:spPr>
            <a:xfrm>
              <a:off x="3333627" y="4215855"/>
              <a:ext cx="44219" cy="1178"/>
            </a:xfrm>
            <a:custGeom>
              <a:avLst/>
              <a:gdLst/>
              <a:ahLst/>
              <a:cxnLst/>
              <a:rect l="l" t="t" r="r" b="b"/>
              <a:pathLst>
                <a:path w="1577" h="42" extrusionOk="0">
                  <a:moveTo>
                    <a:pt x="19" y="0"/>
                  </a:moveTo>
                  <a:cubicBezTo>
                    <a:pt x="1" y="0"/>
                    <a:pt x="1" y="19"/>
                    <a:pt x="1" y="19"/>
                  </a:cubicBezTo>
                  <a:lnTo>
                    <a:pt x="1576" y="42"/>
                  </a:lnTo>
                  <a:cubicBezTo>
                    <a:pt x="1576" y="19"/>
                    <a:pt x="1558" y="0"/>
                    <a:pt x="1539"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50"/>
            <p:cNvSpPr/>
            <p:nvPr/>
          </p:nvSpPr>
          <p:spPr>
            <a:xfrm>
              <a:off x="3340637" y="4247204"/>
              <a:ext cx="25404" cy="11945"/>
            </a:xfrm>
            <a:custGeom>
              <a:avLst/>
              <a:gdLst/>
              <a:ahLst/>
              <a:cxnLst/>
              <a:rect l="l" t="t" r="r" b="b"/>
              <a:pathLst>
                <a:path w="906" h="426" extrusionOk="0">
                  <a:moveTo>
                    <a:pt x="0" y="1"/>
                  </a:moveTo>
                  <a:lnTo>
                    <a:pt x="56" y="426"/>
                  </a:lnTo>
                  <a:lnTo>
                    <a:pt x="906" y="310"/>
                  </a:lnTo>
                  <a:lnTo>
                    <a:pt x="864"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50"/>
            <p:cNvSpPr/>
            <p:nvPr/>
          </p:nvSpPr>
          <p:spPr>
            <a:xfrm>
              <a:off x="3329870" y="4219080"/>
              <a:ext cx="53921" cy="56276"/>
            </a:xfrm>
            <a:custGeom>
              <a:avLst/>
              <a:gdLst/>
              <a:ahLst/>
              <a:cxnLst/>
              <a:rect l="l" t="t" r="r" b="b"/>
              <a:pathLst>
                <a:path w="1923" h="2007" extrusionOk="0">
                  <a:moveTo>
                    <a:pt x="1576" y="1"/>
                  </a:moveTo>
                  <a:lnTo>
                    <a:pt x="809" y="1600"/>
                  </a:lnTo>
                  <a:lnTo>
                    <a:pt x="1" y="1928"/>
                  </a:lnTo>
                  <a:lnTo>
                    <a:pt x="1" y="2006"/>
                  </a:lnTo>
                  <a:lnTo>
                    <a:pt x="1826" y="2006"/>
                  </a:lnTo>
                  <a:lnTo>
                    <a:pt x="1904" y="505"/>
                  </a:lnTo>
                  <a:cubicBezTo>
                    <a:pt x="1923" y="481"/>
                    <a:pt x="1904" y="444"/>
                    <a:pt x="1886" y="407"/>
                  </a:cubicBezTo>
                  <a:lnTo>
                    <a:pt x="1655" y="1"/>
                  </a:lnTo>
                  <a:close/>
                </a:path>
              </a:pathLst>
            </a:custGeom>
            <a:solidFill>
              <a:srgbClr val="9B5C31">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0" name="Google Shape;2960;p50"/>
          <p:cNvGrpSpPr/>
          <p:nvPr/>
        </p:nvGrpSpPr>
        <p:grpSpPr>
          <a:xfrm>
            <a:off x="7276689" y="2667799"/>
            <a:ext cx="326526" cy="346248"/>
            <a:chOff x="3327682" y="4215855"/>
            <a:chExt cx="56108" cy="59501"/>
          </a:xfrm>
        </p:grpSpPr>
        <p:sp>
          <p:nvSpPr>
            <p:cNvPr id="2961" name="Google Shape;2961;p50"/>
            <p:cNvSpPr/>
            <p:nvPr/>
          </p:nvSpPr>
          <p:spPr>
            <a:xfrm>
              <a:off x="3327682" y="4219080"/>
              <a:ext cx="56108" cy="56276"/>
            </a:xfrm>
            <a:custGeom>
              <a:avLst/>
              <a:gdLst/>
              <a:ahLst/>
              <a:cxnLst/>
              <a:rect l="l" t="t" r="r" b="b"/>
              <a:pathLst>
                <a:path w="2001" h="2007" extrusionOk="0">
                  <a:moveTo>
                    <a:pt x="250" y="1"/>
                  </a:moveTo>
                  <a:lnTo>
                    <a:pt x="19" y="407"/>
                  </a:lnTo>
                  <a:cubicBezTo>
                    <a:pt x="0" y="444"/>
                    <a:pt x="0" y="481"/>
                    <a:pt x="0" y="505"/>
                  </a:cubicBezTo>
                  <a:lnTo>
                    <a:pt x="79" y="1928"/>
                  </a:lnTo>
                  <a:lnTo>
                    <a:pt x="79" y="2006"/>
                  </a:lnTo>
                  <a:lnTo>
                    <a:pt x="1904" y="2006"/>
                  </a:lnTo>
                  <a:lnTo>
                    <a:pt x="1927" y="1581"/>
                  </a:lnTo>
                  <a:lnTo>
                    <a:pt x="1982" y="505"/>
                  </a:lnTo>
                  <a:cubicBezTo>
                    <a:pt x="2001" y="481"/>
                    <a:pt x="1982" y="444"/>
                    <a:pt x="1964" y="407"/>
                  </a:cubicBezTo>
                  <a:lnTo>
                    <a:pt x="1733"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50"/>
            <p:cNvSpPr/>
            <p:nvPr/>
          </p:nvSpPr>
          <p:spPr>
            <a:xfrm>
              <a:off x="3329225" y="4220257"/>
              <a:ext cx="53024" cy="53416"/>
            </a:xfrm>
            <a:custGeom>
              <a:avLst/>
              <a:gdLst/>
              <a:ahLst/>
              <a:cxnLst/>
              <a:rect l="l" t="t" r="r" b="b"/>
              <a:pathLst>
                <a:path w="1891" h="1905" extrusionOk="0">
                  <a:moveTo>
                    <a:pt x="213" y="0"/>
                  </a:moveTo>
                  <a:lnTo>
                    <a:pt x="195" y="56"/>
                  </a:lnTo>
                  <a:lnTo>
                    <a:pt x="195" y="74"/>
                  </a:lnTo>
                  <a:lnTo>
                    <a:pt x="176" y="74"/>
                  </a:lnTo>
                  <a:lnTo>
                    <a:pt x="176" y="93"/>
                  </a:lnTo>
                  <a:lnTo>
                    <a:pt x="42" y="347"/>
                  </a:lnTo>
                  <a:lnTo>
                    <a:pt x="24" y="347"/>
                  </a:lnTo>
                  <a:lnTo>
                    <a:pt x="24" y="365"/>
                  </a:lnTo>
                  <a:lnTo>
                    <a:pt x="1" y="384"/>
                  </a:lnTo>
                  <a:lnTo>
                    <a:pt x="1" y="463"/>
                  </a:lnTo>
                  <a:lnTo>
                    <a:pt x="1" y="670"/>
                  </a:lnTo>
                  <a:lnTo>
                    <a:pt x="1" y="694"/>
                  </a:lnTo>
                  <a:lnTo>
                    <a:pt x="24" y="864"/>
                  </a:lnTo>
                  <a:lnTo>
                    <a:pt x="24" y="883"/>
                  </a:lnTo>
                  <a:lnTo>
                    <a:pt x="42" y="1211"/>
                  </a:lnTo>
                  <a:lnTo>
                    <a:pt x="42" y="1230"/>
                  </a:lnTo>
                  <a:lnTo>
                    <a:pt x="42" y="1424"/>
                  </a:lnTo>
                  <a:lnTo>
                    <a:pt x="61" y="1442"/>
                  </a:lnTo>
                  <a:lnTo>
                    <a:pt x="61" y="1733"/>
                  </a:lnTo>
                  <a:lnTo>
                    <a:pt x="61" y="1752"/>
                  </a:lnTo>
                  <a:lnTo>
                    <a:pt x="79" y="1904"/>
                  </a:lnTo>
                  <a:lnTo>
                    <a:pt x="1812" y="1904"/>
                  </a:lnTo>
                  <a:lnTo>
                    <a:pt x="1812" y="1752"/>
                  </a:lnTo>
                  <a:lnTo>
                    <a:pt x="1812" y="1733"/>
                  </a:lnTo>
                  <a:lnTo>
                    <a:pt x="1830" y="1442"/>
                  </a:lnTo>
                  <a:lnTo>
                    <a:pt x="1830" y="1424"/>
                  </a:lnTo>
                  <a:lnTo>
                    <a:pt x="1849" y="1230"/>
                  </a:lnTo>
                  <a:lnTo>
                    <a:pt x="1849" y="1211"/>
                  </a:lnTo>
                  <a:lnTo>
                    <a:pt x="1872" y="883"/>
                  </a:lnTo>
                  <a:lnTo>
                    <a:pt x="1872" y="864"/>
                  </a:lnTo>
                  <a:lnTo>
                    <a:pt x="1872" y="786"/>
                  </a:lnTo>
                  <a:lnTo>
                    <a:pt x="1872" y="712"/>
                  </a:lnTo>
                  <a:lnTo>
                    <a:pt x="1872" y="694"/>
                  </a:lnTo>
                  <a:lnTo>
                    <a:pt x="1872" y="670"/>
                  </a:lnTo>
                  <a:lnTo>
                    <a:pt x="1890" y="463"/>
                  </a:lnTo>
                  <a:cubicBezTo>
                    <a:pt x="1890" y="439"/>
                    <a:pt x="1890" y="402"/>
                    <a:pt x="1872" y="384"/>
                  </a:cubicBezTo>
                  <a:lnTo>
                    <a:pt x="1849" y="365"/>
                  </a:lnTo>
                  <a:lnTo>
                    <a:pt x="1849" y="347"/>
                  </a:lnTo>
                  <a:lnTo>
                    <a:pt x="1696" y="93"/>
                  </a:lnTo>
                  <a:lnTo>
                    <a:pt x="1696" y="74"/>
                  </a:lnTo>
                  <a:lnTo>
                    <a:pt x="1659"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50"/>
            <p:cNvSpPr/>
            <p:nvPr/>
          </p:nvSpPr>
          <p:spPr>
            <a:xfrm>
              <a:off x="3334664" y="4220257"/>
              <a:ext cx="8188" cy="4290"/>
            </a:xfrm>
            <a:custGeom>
              <a:avLst/>
              <a:gdLst/>
              <a:ahLst/>
              <a:cxnLst/>
              <a:rect l="l" t="t" r="r" b="b"/>
              <a:pathLst>
                <a:path w="292" h="153" extrusionOk="0">
                  <a:moveTo>
                    <a:pt x="19" y="0"/>
                  </a:moveTo>
                  <a:lnTo>
                    <a:pt x="1" y="56"/>
                  </a:lnTo>
                  <a:lnTo>
                    <a:pt x="1" y="74"/>
                  </a:lnTo>
                  <a:lnTo>
                    <a:pt x="135" y="153"/>
                  </a:lnTo>
                  <a:lnTo>
                    <a:pt x="292" y="74"/>
                  </a:lnTo>
                  <a:lnTo>
                    <a:pt x="292"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50"/>
            <p:cNvSpPr/>
            <p:nvPr/>
          </p:nvSpPr>
          <p:spPr>
            <a:xfrm>
              <a:off x="3343357" y="4220257"/>
              <a:ext cx="8047" cy="4290"/>
            </a:xfrm>
            <a:custGeom>
              <a:avLst/>
              <a:gdLst/>
              <a:ahLst/>
              <a:cxnLst/>
              <a:rect l="l" t="t" r="r" b="b"/>
              <a:pathLst>
                <a:path w="287" h="153" extrusionOk="0">
                  <a:moveTo>
                    <a:pt x="0" y="0"/>
                  </a:moveTo>
                  <a:lnTo>
                    <a:pt x="0" y="74"/>
                  </a:lnTo>
                  <a:lnTo>
                    <a:pt x="134" y="153"/>
                  </a:lnTo>
                  <a:lnTo>
                    <a:pt x="287" y="74"/>
                  </a:lnTo>
                  <a:lnTo>
                    <a:pt x="287"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50"/>
            <p:cNvSpPr/>
            <p:nvPr/>
          </p:nvSpPr>
          <p:spPr>
            <a:xfrm>
              <a:off x="3351376" y="4220257"/>
              <a:ext cx="8720" cy="4290"/>
            </a:xfrm>
            <a:custGeom>
              <a:avLst/>
              <a:gdLst/>
              <a:ahLst/>
              <a:cxnLst/>
              <a:rect l="l" t="t" r="r" b="b"/>
              <a:pathLst>
                <a:path w="311" h="153" extrusionOk="0">
                  <a:moveTo>
                    <a:pt x="1" y="0"/>
                  </a:moveTo>
                  <a:lnTo>
                    <a:pt x="1" y="74"/>
                  </a:lnTo>
                  <a:lnTo>
                    <a:pt x="158" y="153"/>
                  </a:lnTo>
                  <a:lnTo>
                    <a:pt x="310" y="74"/>
                  </a:lnTo>
                  <a:lnTo>
                    <a:pt x="310"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50"/>
            <p:cNvSpPr/>
            <p:nvPr/>
          </p:nvSpPr>
          <p:spPr>
            <a:xfrm>
              <a:off x="3360069" y="4220257"/>
              <a:ext cx="8047" cy="4290"/>
            </a:xfrm>
            <a:custGeom>
              <a:avLst/>
              <a:gdLst/>
              <a:ahLst/>
              <a:cxnLst/>
              <a:rect l="l" t="t" r="r" b="b"/>
              <a:pathLst>
                <a:path w="287" h="153" extrusionOk="0">
                  <a:moveTo>
                    <a:pt x="0" y="0"/>
                  </a:moveTo>
                  <a:lnTo>
                    <a:pt x="0" y="74"/>
                  </a:lnTo>
                  <a:lnTo>
                    <a:pt x="153" y="153"/>
                  </a:lnTo>
                  <a:lnTo>
                    <a:pt x="287" y="74"/>
                  </a:lnTo>
                  <a:lnTo>
                    <a:pt x="287"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50"/>
            <p:cNvSpPr/>
            <p:nvPr/>
          </p:nvSpPr>
          <p:spPr>
            <a:xfrm>
              <a:off x="3368733" y="4220257"/>
              <a:ext cx="8076" cy="4290"/>
            </a:xfrm>
            <a:custGeom>
              <a:avLst/>
              <a:gdLst/>
              <a:ahLst/>
              <a:cxnLst/>
              <a:rect l="l" t="t" r="r" b="b"/>
              <a:pathLst>
                <a:path w="288" h="153" extrusionOk="0">
                  <a:moveTo>
                    <a:pt x="1" y="0"/>
                  </a:moveTo>
                  <a:lnTo>
                    <a:pt x="1" y="74"/>
                  </a:lnTo>
                  <a:lnTo>
                    <a:pt x="153" y="153"/>
                  </a:lnTo>
                  <a:lnTo>
                    <a:pt x="287" y="74"/>
                  </a:lnTo>
                  <a:lnTo>
                    <a:pt x="250"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50"/>
            <p:cNvSpPr/>
            <p:nvPr/>
          </p:nvSpPr>
          <p:spPr>
            <a:xfrm>
              <a:off x="3330402" y="4222837"/>
              <a:ext cx="8047" cy="9225"/>
            </a:xfrm>
            <a:custGeom>
              <a:avLst/>
              <a:gdLst/>
              <a:ahLst/>
              <a:cxnLst/>
              <a:rect l="l" t="t" r="r" b="b"/>
              <a:pathLst>
                <a:path w="287" h="329" extrusionOk="0">
                  <a:moveTo>
                    <a:pt x="134" y="1"/>
                  </a:moveTo>
                  <a:lnTo>
                    <a:pt x="0" y="255"/>
                  </a:lnTo>
                  <a:lnTo>
                    <a:pt x="134" y="329"/>
                  </a:lnTo>
                  <a:lnTo>
                    <a:pt x="287" y="255"/>
                  </a:lnTo>
                  <a:lnTo>
                    <a:pt x="287" y="79"/>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50"/>
            <p:cNvSpPr/>
            <p:nvPr/>
          </p:nvSpPr>
          <p:spPr>
            <a:xfrm>
              <a:off x="3338955" y="4222837"/>
              <a:ext cx="8188" cy="9225"/>
            </a:xfrm>
            <a:custGeom>
              <a:avLst/>
              <a:gdLst/>
              <a:ahLst/>
              <a:cxnLst/>
              <a:rect l="l" t="t" r="r" b="b"/>
              <a:pathLst>
                <a:path w="292" h="329" extrusionOk="0">
                  <a:moveTo>
                    <a:pt x="139" y="1"/>
                  </a:moveTo>
                  <a:lnTo>
                    <a:pt x="0" y="79"/>
                  </a:lnTo>
                  <a:lnTo>
                    <a:pt x="0" y="255"/>
                  </a:lnTo>
                  <a:lnTo>
                    <a:pt x="139" y="329"/>
                  </a:lnTo>
                  <a:lnTo>
                    <a:pt x="291" y="255"/>
                  </a:lnTo>
                  <a:lnTo>
                    <a:pt x="291" y="79"/>
                  </a:lnTo>
                  <a:lnTo>
                    <a:pt x="139"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50"/>
            <p:cNvSpPr/>
            <p:nvPr/>
          </p:nvSpPr>
          <p:spPr>
            <a:xfrm>
              <a:off x="3347114" y="4222837"/>
              <a:ext cx="8692" cy="9225"/>
            </a:xfrm>
            <a:custGeom>
              <a:avLst/>
              <a:gdLst/>
              <a:ahLst/>
              <a:cxnLst/>
              <a:rect l="l" t="t" r="r" b="b"/>
              <a:pathLst>
                <a:path w="310" h="329" extrusionOk="0">
                  <a:moveTo>
                    <a:pt x="153" y="1"/>
                  </a:moveTo>
                  <a:lnTo>
                    <a:pt x="0" y="79"/>
                  </a:lnTo>
                  <a:lnTo>
                    <a:pt x="0" y="255"/>
                  </a:lnTo>
                  <a:lnTo>
                    <a:pt x="153" y="329"/>
                  </a:lnTo>
                  <a:lnTo>
                    <a:pt x="310" y="255"/>
                  </a:lnTo>
                  <a:lnTo>
                    <a:pt x="310" y="79"/>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50"/>
            <p:cNvSpPr/>
            <p:nvPr/>
          </p:nvSpPr>
          <p:spPr>
            <a:xfrm>
              <a:off x="3355779" y="4222837"/>
              <a:ext cx="8076" cy="9225"/>
            </a:xfrm>
            <a:custGeom>
              <a:avLst/>
              <a:gdLst/>
              <a:ahLst/>
              <a:cxnLst/>
              <a:rect l="l" t="t" r="r" b="b"/>
              <a:pathLst>
                <a:path w="288" h="329" extrusionOk="0">
                  <a:moveTo>
                    <a:pt x="153" y="1"/>
                  </a:moveTo>
                  <a:lnTo>
                    <a:pt x="1" y="79"/>
                  </a:lnTo>
                  <a:lnTo>
                    <a:pt x="1" y="255"/>
                  </a:lnTo>
                  <a:lnTo>
                    <a:pt x="153" y="329"/>
                  </a:lnTo>
                  <a:lnTo>
                    <a:pt x="287" y="255"/>
                  </a:lnTo>
                  <a:lnTo>
                    <a:pt x="287" y="79"/>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50"/>
            <p:cNvSpPr/>
            <p:nvPr/>
          </p:nvSpPr>
          <p:spPr>
            <a:xfrm>
              <a:off x="3364331" y="4222837"/>
              <a:ext cx="8188" cy="9225"/>
            </a:xfrm>
            <a:custGeom>
              <a:avLst/>
              <a:gdLst/>
              <a:ahLst/>
              <a:cxnLst/>
              <a:rect l="l" t="t" r="r" b="b"/>
              <a:pathLst>
                <a:path w="292" h="329" extrusionOk="0">
                  <a:moveTo>
                    <a:pt x="158" y="1"/>
                  </a:moveTo>
                  <a:lnTo>
                    <a:pt x="1" y="79"/>
                  </a:lnTo>
                  <a:lnTo>
                    <a:pt x="1" y="255"/>
                  </a:lnTo>
                  <a:lnTo>
                    <a:pt x="158" y="329"/>
                  </a:lnTo>
                  <a:lnTo>
                    <a:pt x="292" y="255"/>
                  </a:lnTo>
                  <a:lnTo>
                    <a:pt x="292" y="79"/>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50"/>
            <p:cNvSpPr/>
            <p:nvPr/>
          </p:nvSpPr>
          <p:spPr>
            <a:xfrm>
              <a:off x="3373023" y="4222837"/>
              <a:ext cx="8047" cy="9225"/>
            </a:xfrm>
            <a:custGeom>
              <a:avLst/>
              <a:gdLst/>
              <a:ahLst/>
              <a:cxnLst/>
              <a:rect l="l" t="t" r="r" b="b"/>
              <a:pathLst>
                <a:path w="287" h="329" extrusionOk="0">
                  <a:moveTo>
                    <a:pt x="134" y="1"/>
                  </a:moveTo>
                  <a:lnTo>
                    <a:pt x="0" y="79"/>
                  </a:lnTo>
                  <a:lnTo>
                    <a:pt x="0" y="255"/>
                  </a:lnTo>
                  <a:lnTo>
                    <a:pt x="153" y="329"/>
                  </a:lnTo>
                  <a:lnTo>
                    <a:pt x="287" y="255"/>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50"/>
            <p:cNvSpPr/>
            <p:nvPr/>
          </p:nvSpPr>
          <p:spPr>
            <a:xfrm>
              <a:off x="3329225" y="4230492"/>
              <a:ext cx="4963" cy="9225"/>
            </a:xfrm>
            <a:custGeom>
              <a:avLst/>
              <a:gdLst/>
              <a:ahLst/>
              <a:cxnLst/>
              <a:rect l="l" t="t" r="r" b="b"/>
              <a:pathLst>
                <a:path w="177" h="329" extrusionOk="0">
                  <a:moveTo>
                    <a:pt x="24" y="0"/>
                  </a:moveTo>
                  <a:lnTo>
                    <a:pt x="1" y="19"/>
                  </a:lnTo>
                  <a:lnTo>
                    <a:pt x="1" y="98"/>
                  </a:lnTo>
                  <a:lnTo>
                    <a:pt x="1" y="305"/>
                  </a:lnTo>
                  <a:lnTo>
                    <a:pt x="24" y="329"/>
                  </a:lnTo>
                  <a:lnTo>
                    <a:pt x="176" y="232"/>
                  </a:lnTo>
                  <a:lnTo>
                    <a:pt x="176" y="74"/>
                  </a:lnTo>
                  <a:lnTo>
                    <a:pt x="24"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50"/>
            <p:cNvSpPr/>
            <p:nvPr/>
          </p:nvSpPr>
          <p:spPr>
            <a:xfrm>
              <a:off x="3334664" y="4229959"/>
              <a:ext cx="8188" cy="9758"/>
            </a:xfrm>
            <a:custGeom>
              <a:avLst/>
              <a:gdLst/>
              <a:ahLst/>
              <a:cxnLst/>
              <a:rect l="l" t="t" r="r" b="b"/>
              <a:pathLst>
                <a:path w="292" h="348" extrusionOk="0">
                  <a:moveTo>
                    <a:pt x="135" y="1"/>
                  </a:moveTo>
                  <a:lnTo>
                    <a:pt x="1" y="93"/>
                  </a:lnTo>
                  <a:lnTo>
                    <a:pt x="1" y="251"/>
                  </a:lnTo>
                  <a:lnTo>
                    <a:pt x="135" y="348"/>
                  </a:lnTo>
                  <a:lnTo>
                    <a:pt x="292" y="251"/>
                  </a:lnTo>
                  <a:lnTo>
                    <a:pt x="292" y="93"/>
                  </a:lnTo>
                  <a:lnTo>
                    <a:pt x="135"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50"/>
            <p:cNvSpPr/>
            <p:nvPr/>
          </p:nvSpPr>
          <p:spPr>
            <a:xfrm>
              <a:off x="3343357" y="4229959"/>
              <a:ext cx="8047" cy="9758"/>
            </a:xfrm>
            <a:custGeom>
              <a:avLst/>
              <a:gdLst/>
              <a:ahLst/>
              <a:cxnLst/>
              <a:rect l="l" t="t" r="r" b="b"/>
              <a:pathLst>
                <a:path w="287" h="348" extrusionOk="0">
                  <a:moveTo>
                    <a:pt x="134" y="1"/>
                  </a:moveTo>
                  <a:lnTo>
                    <a:pt x="0" y="93"/>
                  </a:lnTo>
                  <a:lnTo>
                    <a:pt x="0" y="251"/>
                  </a:lnTo>
                  <a:lnTo>
                    <a:pt x="134" y="348"/>
                  </a:lnTo>
                  <a:lnTo>
                    <a:pt x="287" y="251"/>
                  </a:lnTo>
                  <a:lnTo>
                    <a:pt x="287" y="93"/>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50"/>
            <p:cNvSpPr/>
            <p:nvPr/>
          </p:nvSpPr>
          <p:spPr>
            <a:xfrm>
              <a:off x="3351376" y="4229959"/>
              <a:ext cx="8188" cy="9758"/>
            </a:xfrm>
            <a:custGeom>
              <a:avLst/>
              <a:gdLst/>
              <a:ahLst/>
              <a:cxnLst/>
              <a:rect l="l" t="t" r="r" b="b"/>
              <a:pathLst>
                <a:path w="292" h="348" extrusionOk="0">
                  <a:moveTo>
                    <a:pt x="158" y="1"/>
                  </a:moveTo>
                  <a:lnTo>
                    <a:pt x="1" y="93"/>
                  </a:lnTo>
                  <a:lnTo>
                    <a:pt x="1" y="251"/>
                  </a:lnTo>
                  <a:lnTo>
                    <a:pt x="158" y="348"/>
                  </a:lnTo>
                  <a:lnTo>
                    <a:pt x="292" y="251"/>
                  </a:lnTo>
                  <a:lnTo>
                    <a:pt x="292" y="93"/>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50"/>
            <p:cNvSpPr/>
            <p:nvPr/>
          </p:nvSpPr>
          <p:spPr>
            <a:xfrm>
              <a:off x="3360069" y="4229959"/>
              <a:ext cx="8047" cy="9758"/>
            </a:xfrm>
            <a:custGeom>
              <a:avLst/>
              <a:gdLst/>
              <a:ahLst/>
              <a:cxnLst/>
              <a:rect l="l" t="t" r="r" b="b"/>
              <a:pathLst>
                <a:path w="287" h="348" extrusionOk="0">
                  <a:moveTo>
                    <a:pt x="153" y="1"/>
                  </a:moveTo>
                  <a:lnTo>
                    <a:pt x="0" y="93"/>
                  </a:lnTo>
                  <a:lnTo>
                    <a:pt x="0" y="251"/>
                  </a:lnTo>
                  <a:lnTo>
                    <a:pt x="153" y="348"/>
                  </a:lnTo>
                  <a:lnTo>
                    <a:pt x="287" y="251"/>
                  </a:lnTo>
                  <a:lnTo>
                    <a:pt x="287" y="93"/>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50"/>
            <p:cNvSpPr/>
            <p:nvPr/>
          </p:nvSpPr>
          <p:spPr>
            <a:xfrm>
              <a:off x="3368733" y="4229959"/>
              <a:ext cx="8076" cy="9758"/>
            </a:xfrm>
            <a:custGeom>
              <a:avLst/>
              <a:gdLst/>
              <a:ahLst/>
              <a:cxnLst/>
              <a:rect l="l" t="t" r="r" b="b"/>
              <a:pathLst>
                <a:path w="288" h="348" extrusionOk="0">
                  <a:moveTo>
                    <a:pt x="153" y="1"/>
                  </a:moveTo>
                  <a:lnTo>
                    <a:pt x="1" y="93"/>
                  </a:lnTo>
                  <a:lnTo>
                    <a:pt x="1" y="251"/>
                  </a:lnTo>
                  <a:lnTo>
                    <a:pt x="153" y="348"/>
                  </a:lnTo>
                  <a:lnTo>
                    <a:pt x="287" y="251"/>
                  </a:lnTo>
                  <a:lnTo>
                    <a:pt x="287" y="93"/>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50"/>
            <p:cNvSpPr/>
            <p:nvPr/>
          </p:nvSpPr>
          <p:spPr>
            <a:xfrm>
              <a:off x="3377285" y="4230492"/>
              <a:ext cx="4963" cy="9225"/>
            </a:xfrm>
            <a:custGeom>
              <a:avLst/>
              <a:gdLst/>
              <a:ahLst/>
              <a:cxnLst/>
              <a:rect l="l" t="t" r="r" b="b"/>
              <a:pathLst>
                <a:path w="177" h="329" extrusionOk="0">
                  <a:moveTo>
                    <a:pt x="135" y="0"/>
                  </a:moveTo>
                  <a:lnTo>
                    <a:pt x="1" y="74"/>
                  </a:lnTo>
                  <a:lnTo>
                    <a:pt x="1" y="232"/>
                  </a:lnTo>
                  <a:lnTo>
                    <a:pt x="158" y="329"/>
                  </a:lnTo>
                  <a:lnTo>
                    <a:pt x="158" y="305"/>
                  </a:lnTo>
                  <a:lnTo>
                    <a:pt x="176" y="98"/>
                  </a:lnTo>
                  <a:cubicBezTo>
                    <a:pt x="176" y="74"/>
                    <a:pt x="176" y="37"/>
                    <a:pt x="158" y="19"/>
                  </a:cubicBezTo>
                  <a:lnTo>
                    <a:pt x="135"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50"/>
            <p:cNvSpPr/>
            <p:nvPr/>
          </p:nvSpPr>
          <p:spPr>
            <a:xfrm>
              <a:off x="3329225" y="4239689"/>
              <a:ext cx="673" cy="4823"/>
            </a:xfrm>
            <a:custGeom>
              <a:avLst/>
              <a:gdLst/>
              <a:ahLst/>
              <a:cxnLst/>
              <a:rect l="l" t="t" r="r" b="b"/>
              <a:pathLst>
                <a:path w="24" h="172" extrusionOk="0">
                  <a:moveTo>
                    <a:pt x="1" y="1"/>
                  </a:moveTo>
                  <a:lnTo>
                    <a:pt x="24" y="171"/>
                  </a:lnTo>
                  <a:lnTo>
                    <a:pt x="24" y="19"/>
                  </a:lnTo>
                  <a:lnTo>
                    <a:pt x="1"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50"/>
            <p:cNvSpPr/>
            <p:nvPr/>
          </p:nvSpPr>
          <p:spPr>
            <a:xfrm>
              <a:off x="3330402" y="4237474"/>
              <a:ext cx="8047" cy="9758"/>
            </a:xfrm>
            <a:custGeom>
              <a:avLst/>
              <a:gdLst/>
              <a:ahLst/>
              <a:cxnLst/>
              <a:rect l="l" t="t" r="r" b="b"/>
              <a:pathLst>
                <a:path w="287" h="348" extrusionOk="0">
                  <a:moveTo>
                    <a:pt x="134" y="1"/>
                  </a:moveTo>
                  <a:lnTo>
                    <a:pt x="0" y="98"/>
                  </a:lnTo>
                  <a:lnTo>
                    <a:pt x="0" y="250"/>
                  </a:lnTo>
                  <a:lnTo>
                    <a:pt x="134" y="348"/>
                  </a:lnTo>
                  <a:lnTo>
                    <a:pt x="287" y="250"/>
                  </a:lnTo>
                  <a:lnTo>
                    <a:pt x="287" y="98"/>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50"/>
            <p:cNvSpPr/>
            <p:nvPr/>
          </p:nvSpPr>
          <p:spPr>
            <a:xfrm>
              <a:off x="3338955" y="4237474"/>
              <a:ext cx="8188" cy="9758"/>
            </a:xfrm>
            <a:custGeom>
              <a:avLst/>
              <a:gdLst/>
              <a:ahLst/>
              <a:cxnLst/>
              <a:rect l="l" t="t" r="r" b="b"/>
              <a:pathLst>
                <a:path w="292" h="348" extrusionOk="0">
                  <a:moveTo>
                    <a:pt x="139" y="1"/>
                  </a:moveTo>
                  <a:lnTo>
                    <a:pt x="0" y="98"/>
                  </a:lnTo>
                  <a:lnTo>
                    <a:pt x="0" y="250"/>
                  </a:lnTo>
                  <a:lnTo>
                    <a:pt x="139" y="348"/>
                  </a:lnTo>
                  <a:lnTo>
                    <a:pt x="291" y="250"/>
                  </a:lnTo>
                  <a:lnTo>
                    <a:pt x="291" y="98"/>
                  </a:lnTo>
                  <a:lnTo>
                    <a:pt x="139"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50"/>
            <p:cNvSpPr/>
            <p:nvPr/>
          </p:nvSpPr>
          <p:spPr>
            <a:xfrm>
              <a:off x="3347114" y="4237474"/>
              <a:ext cx="8047" cy="9758"/>
            </a:xfrm>
            <a:custGeom>
              <a:avLst/>
              <a:gdLst/>
              <a:ahLst/>
              <a:cxnLst/>
              <a:rect l="l" t="t" r="r" b="b"/>
              <a:pathLst>
                <a:path w="287" h="348" extrusionOk="0">
                  <a:moveTo>
                    <a:pt x="153" y="1"/>
                  </a:moveTo>
                  <a:lnTo>
                    <a:pt x="0" y="98"/>
                  </a:lnTo>
                  <a:lnTo>
                    <a:pt x="0"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50"/>
            <p:cNvSpPr/>
            <p:nvPr/>
          </p:nvSpPr>
          <p:spPr>
            <a:xfrm>
              <a:off x="3355779" y="4237474"/>
              <a:ext cx="8076" cy="9758"/>
            </a:xfrm>
            <a:custGeom>
              <a:avLst/>
              <a:gdLst/>
              <a:ahLst/>
              <a:cxnLst/>
              <a:rect l="l" t="t" r="r" b="b"/>
              <a:pathLst>
                <a:path w="288" h="348" extrusionOk="0">
                  <a:moveTo>
                    <a:pt x="153" y="1"/>
                  </a:moveTo>
                  <a:lnTo>
                    <a:pt x="1" y="98"/>
                  </a:lnTo>
                  <a:lnTo>
                    <a:pt x="1"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50"/>
            <p:cNvSpPr/>
            <p:nvPr/>
          </p:nvSpPr>
          <p:spPr>
            <a:xfrm>
              <a:off x="3364331" y="4237474"/>
              <a:ext cx="8188" cy="9758"/>
            </a:xfrm>
            <a:custGeom>
              <a:avLst/>
              <a:gdLst/>
              <a:ahLst/>
              <a:cxnLst/>
              <a:rect l="l" t="t" r="r" b="b"/>
              <a:pathLst>
                <a:path w="292" h="348" extrusionOk="0">
                  <a:moveTo>
                    <a:pt x="158" y="1"/>
                  </a:moveTo>
                  <a:lnTo>
                    <a:pt x="1" y="98"/>
                  </a:lnTo>
                  <a:lnTo>
                    <a:pt x="1" y="250"/>
                  </a:lnTo>
                  <a:lnTo>
                    <a:pt x="158" y="348"/>
                  </a:lnTo>
                  <a:lnTo>
                    <a:pt x="292" y="250"/>
                  </a:lnTo>
                  <a:lnTo>
                    <a:pt x="292" y="98"/>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50"/>
            <p:cNvSpPr/>
            <p:nvPr/>
          </p:nvSpPr>
          <p:spPr>
            <a:xfrm>
              <a:off x="3373023" y="4237474"/>
              <a:ext cx="8047" cy="9758"/>
            </a:xfrm>
            <a:custGeom>
              <a:avLst/>
              <a:gdLst/>
              <a:ahLst/>
              <a:cxnLst/>
              <a:rect l="l" t="t" r="r" b="b"/>
              <a:pathLst>
                <a:path w="287" h="348" extrusionOk="0">
                  <a:moveTo>
                    <a:pt x="153" y="1"/>
                  </a:moveTo>
                  <a:lnTo>
                    <a:pt x="0" y="98"/>
                  </a:lnTo>
                  <a:lnTo>
                    <a:pt x="0"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50"/>
            <p:cNvSpPr/>
            <p:nvPr/>
          </p:nvSpPr>
          <p:spPr>
            <a:xfrm>
              <a:off x="3381688" y="4240222"/>
              <a:ext cx="28" cy="2075"/>
            </a:xfrm>
            <a:custGeom>
              <a:avLst/>
              <a:gdLst/>
              <a:ahLst/>
              <a:cxnLst/>
              <a:rect l="l" t="t" r="r" b="b"/>
              <a:pathLst>
                <a:path w="1" h="74" extrusionOk="0">
                  <a:moveTo>
                    <a:pt x="1" y="74"/>
                  </a:moveTo>
                  <a:lnTo>
                    <a:pt x="1" y="0"/>
                  </a:lnTo>
                  <a:lnTo>
                    <a:pt x="1"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50"/>
            <p:cNvSpPr/>
            <p:nvPr/>
          </p:nvSpPr>
          <p:spPr>
            <a:xfrm>
              <a:off x="3329870" y="4244989"/>
              <a:ext cx="4318" cy="9253"/>
            </a:xfrm>
            <a:custGeom>
              <a:avLst/>
              <a:gdLst/>
              <a:ahLst/>
              <a:cxnLst/>
              <a:rect l="l" t="t" r="r" b="b"/>
              <a:pathLst>
                <a:path w="154" h="330" extrusionOk="0">
                  <a:moveTo>
                    <a:pt x="1" y="1"/>
                  </a:moveTo>
                  <a:lnTo>
                    <a:pt x="19" y="329"/>
                  </a:lnTo>
                  <a:lnTo>
                    <a:pt x="153" y="250"/>
                  </a:lnTo>
                  <a:lnTo>
                    <a:pt x="153" y="98"/>
                  </a:lnTo>
                  <a:lnTo>
                    <a:pt x="1"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50"/>
            <p:cNvSpPr/>
            <p:nvPr/>
          </p:nvSpPr>
          <p:spPr>
            <a:xfrm>
              <a:off x="3334664" y="4244989"/>
              <a:ext cx="8188" cy="9758"/>
            </a:xfrm>
            <a:custGeom>
              <a:avLst/>
              <a:gdLst/>
              <a:ahLst/>
              <a:cxnLst/>
              <a:rect l="l" t="t" r="r" b="b"/>
              <a:pathLst>
                <a:path w="292" h="348" extrusionOk="0">
                  <a:moveTo>
                    <a:pt x="135" y="1"/>
                  </a:moveTo>
                  <a:lnTo>
                    <a:pt x="1" y="98"/>
                  </a:lnTo>
                  <a:lnTo>
                    <a:pt x="1" y="250"/>
                  </a:lnTo>
                  <a:lnTo>
                    <a:pt x="135" y="348"/>
                  </a:lnTo>
                  <a:lnTo>
                    <a:pt x="292" y="250"/>
                  </a:lnTo>
                  <a:lnTo>
                    <a:pt x="292" y="98"/>
                  </a:lnTo>
                  <a:lnTo>
                    <a:pt x="135"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50"/>
            <p:cNvSpPr/>
            <p:nvPr/>
          </p:nvSpPr>
          <p:spPr>
            <a:xfrm>
              <a:off x="3342824" y="4244989"/>
              <a:ext cx="8076" cy="9758"/>
            </a:xfrm>
            <a:custGeom>
              <a:avLst/>
              <a:gdLst/>
              <a:ahLst/>
              <a:cxnLst/>
              <a:rect l="l" t="t" r="r" b="b"/>
              <a:pathLst>
                <a:path w="288" h="348" extrusionOk="0">
                  <a:moveTo>
                    <a:pt x="153" y="1"/>
                  </a:moveTo>
                  <a:lnTo>
                    <a:pt x="1" y="98"/>
                  </a:lnTo>
                  <a:lnTo>
                    <a:pt x="1"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50"/>
            <p:cNvSpPr/>
            <p:nvPr/>
          </p:nvSpPr>
          <p:spPr>
            <a:xfrm>
              <a:off x="3351376" y="4244989"/>
              <a:ext cx="8188" cy="9758"/>
            </a:xfrm>
            <a:custGeom>
              <a:avLst/>
              <a:gdLst/>
              <a:ahLst/>
              <a:cxnLst/>
              <a:rect l="l" t="t" r="r" b="b"/>
              <a:pathLst>
                <a:path w="292" h="348" extrusionOk="0">
                  <a:moveTo>
                    <a:pt x="158" y="1"/>
                  </a:moveTo>
                  <a:lnTo>
                    <a:pt x="1" y="98"/>
                  </a:lnTo>
                  <a:lnTo>
                    <a:pt x="1" y="250"/>
                  </a:lnTo>
                  <a:lnTo>
                    <a:pt x="158" y="348"/>
                  </a:lnTo>
                  <a:lnTo>
                    <a:pt x="292" y="250"/>
                  </a:lnTo>
                  <a:lnTo>
                    <a:pt x="292" y="98"/>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50"/>
            <p:cNvSpPr/>
            <p:nvPr/>
          </p:nvSpPr>
          <p:spPr>
            <a:xfrm>
              <a:off x="3360069" y="4244989"/>
              <a:ext cx="8047" cy="9758"/>
            </a:xfrm>
            <a:custGeom>
              <a:avLst/>
              <a:gdLst/>
              <a:ahLst/>
              <a:cxnLst/>
              <a:rect l="l" t="t" r="r" b="b"/>
              <a:pathLst>
                <a:path w="287" h="348" extrusionOk="0">
                  <a:moveTo>
                    <a:pt x="153" y="1"/>
                  </a:moveTo>
                  <a:lnTo>
                    <a:pt x="0" y="98"/>
                  </a:lnTo>
                  <a:lnTo>
                    <a:pt x="0"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50"/>
            <p:cNvSpPr/>
            <p:nvPr/>
          </p:nvSpPr>
          <p:spPr>
            <a:xfrm>
              <a:off x="3368733" y="4244989"/>
              <a:ext cx="8076" cy="9758"/>
            </a:xfrm>
            <a:custGeom>
              <a:avLst/>
              <a:gdLst/>
              <a:ahLst/>
              <a:cxnLst/>
              <a:rect l="l" t="t" r="r" b="b"/>
              <a:pathLst>
                <a:path w="288" h="348" extrusionOk="0">
                  <a:moveTo>
                    <a:pt x="153" y="1"/>
                  </a:moveTo>
                  <a:lnTo>
                    <a:pt x="1" y="98"/>
                  </a:lnTo>
                  <a:lnTo>
                    <a:pt x="1"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50"/>
            <p:cNvSpPr/>
            <p:nvPr/>
          </p:nvSpPr>
          <p:spPr>
            <a:xfrm>
              <a:off x="3377285" y="4244989"/>
              <a:ext cx="4430" cy="9253"/>
            </a:xfrm>
            <a:custGeom>
              <a:avLst/>
              <a:gdLst/>
              <a:ahLst/>
              <a:cxnLst/>
              <a:rect l="l" t="t" r="r" b="b"/>
              <a:pathLst>
                <a:path w="158" h="330" extrusionOk="0">
                  <a:moveTo>
                    <a:pt x="135" y="1"/>
                  </a:moveTo>
                  <a:lnTo>
                    <a:pt x="1" y="98"/>
                  </a:lnTo>
                  <a:lnTo>
                    <a:pt x="1" y="250"/>
                  </a:lnTo>
                  <a:lnTo>
                    <a:pt x="135" y="329"/>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50"/>
            <p:cNvSpPr/>
            <p:nvPr/>
          </p:nvSpPr>
          <p:spPr>
            <a:xfrm>
              <a:off x="3330402" y="4252643"/>
              <a:ext cx="8047" cy="9758"/>
            </a:xfrm>
            <a:custGeom>
              <a:avLst/>
              <a:gdLst/>
              <a:ahLst/>
              <a:cxnLst/>
              <a:rect l="l" t="t" r="r" b="b"/>
              <a:pathLst>
                <a:path w="287" h="348" extrusionOk="0">
                  <a:moveTo>
                    <a:pt x="134" y="1"/>
                  </a:moveTo>
                  <a:lnTo>
                    <a:pt x="0" y="75"/>
                  </a:lnTo>
                  <a:lnTo>
                    <a:pt x="0" y="269"/>
                  </a:lnTo>
                  <a:lnTo>
                    <a:pt x="134" y="347"/>
                  </a:lnTo>
                  <a:lnTo>
                    <a:pt x="287" y="250"/>
                  </a:lnTo>
                  <a:lnTo>
                    <a:pt x="287" y="93"/>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50"/>
            <p:cNvSpPr/>
            <p:nvPr/>
          </p:nvSpPr>
          <p:spPr>
            <a:xfrm>
              <a:off x="3338422" y="4252643"/>
              <a:ext cx="8188" cy="9758"/>
            </a:xfrm>
            <a:custGeom>
              <a:avLst/>
              <a:gdLst/>
              <a:ahLst/>
              <a:cxnLst/>
              <a:rect l="l" t="t" r="r" b="b"/>
              <a:pathLst>
                <a:path w="292" h="348" extrusionOk="0">
                  <a:moveTo>
                    <a:pt x="158" y="1"/>
                  </a:moveTo>
                  <a:lnTo>
                    <a:pt x="1" y="93"/>
                  </a:lnTo>
                  <a:lnTo>
                    <a:pt x="1" y="250"/>
                  </a:lnTo>
                  <a:lnTo>
                    <a:pt x="158" y="347"/>
                  </a:lnTo>
                  <a:lnTo>
                    <a:pt x="292" y="250"/>
                  </a:lnTo>
                  <a:lnTo>
                    <a:pt x="292" y="93"/>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50"/>
            <p:cNvSpPr/>
            <p:nvPr/>
          </p:nvSpPr>
          <p:spPr>
            <a:xfrm>
              <a:off x="3347114" y="4252643"/>
              <a:ext cx="8047" cy="9758"/>
            </a:xfrm>
            <a:custGeom>
              <a:avLst/>
              <a:gdLst/>
              <a:ahLst/>
              <a:cxnLst/>
              <a:rect l="l" t="t" r="r" b="b"/>
              <a:pathLst>
                <a:path w="287" h="348" extrusionOk="0">
                  <a:moveTo>
                    <a:pt x="153" y="1"/>
                  </a:moveTo>
                  <a:lnTo>
                    <a:pt x="0" y="93"/>
                  </a:lnTo>
                  <a:lnTo>
                    <a:pt x="0" y="250"/>
                  </a:lnTo>
                  <a:lnTo>
                    <a:pt x="153" y="347"/>
                  </a:lnTo>
                  <a:lnTo>
                    <a:pt x="287" y="250"/>
                  </a:lnTo>
                  <a:lnTo>
                    <a:pt x="287" y="93"/>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50"/>
            <p:cNvSpPr/>
            <p:nvPr/>
          </p:nvSpPr>
          <p:spPr>
            <a:xfrm>
              <a:off x="3355779" y="4252643"/>
              <a:ext cx="8076" cy="9758"/>
            </a:xfrm>
            <a:custGeom>
              <a:avLst/>
              <a:gdLst/>
              <a:ahLst/>
              <a:cxnLst/>
              <a:rect l="l" t="t" r="r" b="b"/>
              <a:pathLst>
                <a:path w="288" h="348" extrusionOk="0">
                  <a:moveTo>
                    <a:pt x="153" y="1"/>
                  </a:moveTo>
                  <a:lnTo>
                    <a:pt x="1" y="93"/>
                  </a:lnTo>
                  <a:lnTo>
                    <a:pt x="1" y="250"/>
                  </a:lnTo>
                  <a:lnTo>
                    <a:pt x="153" y="347"/>
                  </a:lnTo>
                  <a:lnTo>
                    <a:pt x="287" y="250"/>
                  </a:lnTo>
                  <a:lnTo>
                    <a:pt x="287" y="93"/>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50"/>
            <p:cNvSpPr/>
            <p:nvPr/>
          </p:nvSpPr>
          <p:spPr>
            <a:xfrm>
              <a:off x="3364331" y="4252643"/>
              <a:ext cx="8188" cy="9758"/>
            </a:xfrm>
            <a:custGeom>
              <a:avLst/>
              <a:gdLst/>
              <a:ahLst/>
              <a:cxnLst/>
              <a:rect l="l" t="t" r="r" b="b"/>
              <a:pathLst>
                <a:path w="292" h="348" extrusionOk="0">
                  <a:moveTo>
                    <a:pt x="158" y="1"/>
                  </a:moveTo>
                  <a:lnTo>
                    <a:pt x="1" y="93"/>
                  </a:lnTo>
                  <a:lnTo>
                    <a:pt x="1" y="250"/>
                  </a:lnTo>
                  <a:lnTo>
                    <a:pt x="158" y="347"/>
                  </a:lnTo>
                  <a:lnTo>
                    <a:pt x="292" y="250"/>
                  </a:lnTo>
                  <a:lnTo>
                    <a:pt x="292" y="93"/>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50"/>
            <p:cNvSpPr/>
            <p:nvPr/>
          </p:nvSpPr>
          <p:spPr>
            <a:xfrm>
              <a:off x="3373023" y="4252643"/>
              <a:ext cx="8047" cy="9758"/>
            </a:xfrm>
            <a:custGeom>
              <a:avLst/>
              <a:gdLst/>
              <a:ahLst/>
              <a:cxnLst/>
              <a:rect l="l" t="t" r="r" b="b"/>
              <a:pathLst>
                <a:path w="287" h="348" extrusionOk="0">
                  <a:moveTo>
                    <a:pt x="134" y="1"/>
                  </a:moveTo>
                  <a:lnTo>
                    <a:pt x="0" y="93"/>
                  </a:lnTo>
                  <a:lnTo>
                    <a:pt x="0" y="250"/>
                  </a:lnTo>
                  <a:lnTo>
                    <a:pt x="134" y="347"/>
                  </a:lnTo>
                  <a:lnTo>
                    <a:pt x="268" y="269"/>
                  </a:lnTo>
                  <a:lnTo>
                    <a:pt x="287" y="75"/>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50"/>
            <p:cNvSpPr/>
            <p:nvPr/>
          </p:nvSpPr>
          <p:spPr>
            <a:xfrm>
              <a:off x="3330907" y="4260691"/>
              <a:ext cx="3281" cy="8188"/>
            </a:xfrm>
            <a:custGeom>
              <a:avLst/>
              <a:gdLst/>
              <a:ahLst/>
              <a:cxnLst/>
              <a:rect l="l" t="t" r="r" b="b"/>
              <a:pathLst>
                <a:path w="117" h="292" extrusionOk="0">
                  <a:moveTo>
                    <a:pt x="1" y="0"/>
                  </a:moveTo>
                  <a:lnTo>
                    <a:pt x="1" y="291"/>
                  </a:lnTo>
                  <a:lnTo>
                    <a:pt x="116" y="231"/>
                  </a:lnTo>
                  <a:lnTo>
                    <a:pt x="116" y="79"/>
                  </a:lnTo>
                  <a:lnTo>
                    <a:pt x="1"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50"/>
            <p:cNvSpPr/>
            <p:nvPr/>
          </p:nvSpPr>
          <p:spPr>
            <a:xfrm>
              <a:off x="3334160" y="4260158"/>
              <a:ext cx="8692" cy="9758"/>
            </a:xfrm>
            <a:custGeom>
              <a:avLst/>
              <a:gdLst/>
              <a:ahLst/>
              <a:cxnLst/>
              <a:rect l="l" t="t" r="r" b="b"/>
              <a:pathLst>
                <a:path w="310" h="348" extrusionOk="0">
                  <a:moveTo>
                    <a:pt x="153" y="1"/>
                  </a:moveTo>
                  <a:lnTo>
                    <a:pt x="0" y="98"/>
                  </a:lnTo>
                  <a:lnTo>
                    <a:pt x="0" y="250"/>
                  </a:lnTo>
                  <a:lnTo>
                    <a:pt x="153" y="347"/>
                  </a:lnTo>
                  <a:lnTo>
                    <a:pt x="310" y="250"/>
                  </a:lnTo>
                  <a:lnTo>
                    <a:pt x="310"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50"/>
            <p:cNvSpPr/>
            <p:nvPr/>
          </p:nvSpPr>
          <p:spPr>
            <a:xfrm>
              <a:off x="3342824" y="4260158"/>
              <a:ext cx="8076" cy="9758"/>
            </a:xfrm>
            <a:custGeom>
              <a:avLst/>
              <a:gdLst/>
              <a:ahLst/>
              <a:cxnLst/>
              <a:rect l="l" t="t" r="r" b="b"/>
              <a:pathLst>
                <a:path w="288" h="348" extrusionOk="0">
                  <a:moveTo>
                    <a:pt x="153" y="1"/>
                  </a:moveTo>
                  <a:lnTo>
                    <a:pt x="1" y="98"/>
                  </a:lnTo>
                  <a:lnTo>
                    <a:pt x="1" y="250"/>
                  </a:lnTo>
                  <a:lnTo>
                    <a:pt x="153" y="347"/>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50"/>
            <p:cNvSpPr/>
            <p:nvPr/>
          </p:nvSpPr>
          <p:spPr>
            <a:xfrm>
              <a:off x="3351376" y="4260158"/>
              <a:ext cx="8188" cy="9758"/>
            </a:xfrm>
            <a:custGeom>
              <a:avLst/>
              <a:gdLst/>
              <a:ahLst/>
              <a:cxnLst/>
              <a:rect l="l" t="t" r="r" b="b"/>
              <a:pathLst>
                <a:path w="292" h="348" extrusionOk="0">
                  <a:moveTo>
                    <a:pt x="158" y="1"/>
                  </a:moveTo>
                  <a:lnTo>
                    <a:pt x="1" y="98"/>
                  </a:lnTo>
                  <a:lnTo>
                    <a:pt x="1" y="250"/>
                  </a:lnTo>
                  <a:lnTo>
                    <a:pt x="158" y="347"/>
                  </a:lnTo>
                  <a:lnTo>
                    <a:pt x="292" y="250"/>
                  </a:lnTo>
                  <a:lnTo>
                    <a:pt x="292" y="98"/>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50"/>
            <p:cNvSpPr/>
            <p:nvPr/>
          </p:nvSpPr>
          <p:spPr>
            <a:xfrm>
              <a:off x="3360069" y="4260158"/>
              <a:ext cx="8047" cy="9758"/>
            </a:xfrm>
            <a:custGeom>
              <a:avLst/>
              <a:gdLst/>
              <a:ahLst/>
              <a:cxnLst/>
              <a:rect l="l" t="t" r="r" b="b"/>
              <a:pathLst>
                <a:path w="287" h="348" extrusionOk="0">
                  <a:moveTo>
                    <a:pt x="153" y="1"/>
                  </a:moveTo>
                  <a:lnTo>
                    <a:pt x="0" y="98"/>
                  </a:lnTo>
                  <a:lnTo>
                    <a:pt x="0" y="250"/>
                  </a:lnTo>
                  <a:lnTo>
                    <a:pt x="153" y="347"/>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50"/>
            <p:cNvSpPr/>
            <p:nvPr/>
          </p:nvSpPr>
          <p:spPr>
            <a:xfrm>
              <a:off x="3368733" y="4260158"/>
              <a:ext cx="8076" cy="9758"/>
            </a:xfrm>
            <a:custGeom>
              <a:avLst/>
              <a:gdLst/>
              <a:ahLst/>
              <a:cxnLst/>
              <a:rect l="l" t="t" r="r" b="b"/>
              <a:pathLst>
                <a:path w="288" h="348" extrusionOk="0">
                  <a:moveTo>
                    <a:pt x="153" y="1"/>
                  </a:moveTo>
                  <a:lnTo>
                    <a:pt x="1" y="98"/>
                  </a:lnTo>
                  <a:lnTo>
                    <a:pt x="1" y="250"/>
                  </a:lnTo>
                  <a:lnTo>
                    <a:pt x="153" y="347"/>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50"/>
            <p:cNvSpPr/>
            <p:nvPr/>
          </p:nvSpPr>
          <p:spPr>
            <a:xfrm>
              <a:off x="3377285" y="4260691"/>
              <a:ext cx="3281" cy="8188"/>
            </a:xfrm>
            <a:custGeom>
              <a:avLst/>
              <a:gdLst/>
              <a:ahLst/>
              <a:cxnLst/>
              <a:rect l="l" t="t" r="r" b="b"/>
              <a:pathLst>
                <a:path w="117" h="292" extrusionOk="0">
                  <a:moveTo>
                    <a:pt x="116" y="0"/>
                  </a:moveTo>
                  <a:lnTo>
                    <a:pt x="1" y="79"/>
                  </a:lnTo>
                  <a:lnTo>
                    <a:pt x="1" y="231"/>
                  </a:lnTo>
                  <a:lnTo>
                    <a:pt x="98" y="291"/>
                  </a:lnTo>
                  <a:lnTo>
                    <a:pt x="116"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50"/>
            <p:cNvSpPr/>
            <p:nvPr/>
          </p:nvSpPr>
          <p:spPr>
            <a:xfrm>
              <a:off x="3330907" y="4267673"/>
              <a:ext cx="7543" cy="6001"/>
            </a:xfrm>
            <a:custGeom>
              <a:avLst/>
              <a:gdLst/>
              <a:ahLst/>
              <a:cxnLst/>
              <a:rect l="l" t="t" r="r" b="b"/>
              <a:pathLst>
                <a:path w="269" h="214" extrusionOk="0">
                  <a:moveTo>
                    <a:pt x="116" y="1"/>
                  </a:moveTo>
                  <a:lnTo>
                    <a:pt x="1" y="61"/>
                  </a:lnTo>
                  <a:lnTo>
                    <a:pt x="19" y="213"/>
                  </a:lnTo>
                  <a:lnTo>
                    <a:pt x="269" y="213"/>
                  </a:lnTo>
                  <a:lnTo>
                    <a:pt x="269" y="79"/>
                  </a:lnTo>
                  <a:lnTo>
                    <a:pt x="116"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50"/>
            <p:cNvSpPr/>
            <p:nvPr/>
          </p:nvSpPr>
          <p:spPr>
            <a:xfrm>
              <a:off x="3338422" y="4267673"/>
              <a:ext cx="8188" cy="6001"/>
            </a:xfrm>
            <a:custGeom>
              <a:avLst/>
              <a:gdLst/>
              <a:ahLst/>
              <a:cxnLst/>
              <a:rect l="l" t="t" r="r" b="b"/>
              <a:pathLst>
                <a:path w="292" h="214" extrusionOk="0">
                  <a:moveTo>
                    <a:pt x="158" y="1"/>
                  </a:moveTo>
                  <a:lnTo>
                    <a:pt x="1" y="79"/>
                  </a:lnTo>
                  <a:lnTo>
                    <a:pt x="1" y="213"/>
                  </a:lnTo>
                  <a:lnTo>
                    <a:pt x="292" y="213"/>
                  </a:lnTo>
                  <a:lnTo>
                    <a:pt x="292" y="79"/>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50"/>
            <p:cNvSpPr/>
            <p:nvPr/>
          </p:nvSpPr>
          <p:spPr>
            <a:xfrm>
              <a:off x="3347114" y="4267673"/>
              <a:ext cx="8047" cy="6001"/>
            </a:xfrm>
            <a:custGeom>
              <a:avLst/>
              <a:gdLst/>
              <a:ahLst/>
              <a:cxnLst/>
              <a:rect l="l" t="t" r="r" b="b"/>
              <a:pathLst>
                <a:path w="287" h="214" extrusionOk="0">
                  <a:moveTo>
                    <a:pt x="153" y="1"/>
                  </a:moveTo>
                  <a:lnTo>
                    <a:pt x="0" y="79"/>
                  </a:lnTo>
                  <a:lnTo>
                    <a:pt x="0" y="213"/>
                  </a:lnTo>
                  <a:lnTo>
                    <a:pt x="287" y="213"/>
                  </a:lnTo>
                  <a:lnTo>
                    <a:pt x="287" y="79"/>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50"/>
            <p:cNvSpPr/>
            <p:nvPr/>
          </p:nvSpPr>
          <p:spPr>
            <a:xfrm>
              <a:off x="3355779" y="4267673"/>
              <a:ext cx="8076" cy="6001"/>
            </a:xfrm>
            <a:custGeom>
              <a:avLst/>
              <a:gdLst/>
              <a:ahLst/>
              <a:cxnLst/>
              <a:rect l="l" t="t" r="r" b="b"/>
              <a:pathLst>
                <a:path w="288" h="214" extrusionOk="0">
                  <a:moveTo>
                    <a:pt x="153" y="1"/>
                  </a:moveTo>
                  <a:lnTo>
                    <a:pt x="1" y="79"/>
                  </a:lnTo>
                  <a:lnTo>
                    <a:pt x="1" y="213"/>
                  </a:lnTo>
                  <a:lnTo>
                    <a:pt x="287" y="213"/>
                  </a:lnTo>
                  <a:lnTo>
                    <a:pt x="287" y="79"/>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50"/>
            <p:cNvSpPr/>
            <p:nvPr/>
          </p:nvSpPr>
          <p:spPr>
            <a:xfrm>
              <a:off x="3364331" y="4267673"/>
              <a:ext cx="8188" cy="6001"/>
            </a:xfrm>
            <a:custGeom>
              <a:avLst/>
              <a:gdLst/>
              <a:ahLst/>
              <a:cxnLst/>
              <a:rect l="l" t="t" r="r" b="b"/>
              <a:pathLst>
                <a:path w="292" h="214" extrusionOk="0">
                  <a:moveTo>
                    <a:pt x="158" y="1"/>
                  </a:moveTo>
                  <a:lnTo>
                    <a:pt x="1" y="79"/>
                  </a:lnTo>
                  <a:lnTo>
                    <a:pt x="1" y="213"/>
                  </a:lnTo>
                  <a:lnTo>
                    <a:pt x="292" y="213"/>
                  </a:lnTo>
                  <a:lnTo>
                    <a:pt x="292" y="79"/>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50"/>
            <p:cNvSpPr/>
            <p:nvPr/>
          </p:nvSpPr>
          <p:spPr>
            <a:xfrm>
              <a:off x="3373023" y="4267673"/>
              <a:ext cx="7010" cy="6001"/>
            </a:xfrm>
            <a:custGeom>
              <a:avLst/>
              <a:gdLst/>
              <a:ahLst/>
              <a:cxnLst/>
              <a:rect l="l" t="t" r="r" b="b"/>
              <a:pathLst>
                <a:path w="250" h="214" extrusionOk="0">
                  <a:moveTo>
                    <a:pt x="134" y="1"/>
                  </a:moveTo>
                  <a:lnTo>
                    <a:pt x="0" y="79"/>
                  </a:lnTo>
                  <a:lnTo>
                    <a:pt x="0" y="213"/>
                  </a:lnTo>
                  <a:lnTo>
                    <a:pt x="250" y="213"/>
                  </a:lnTo>
                  <a:lnTo>
                    <a:pt x="250" y="61"/>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50"/>
            <p:cNvSpPr/>
            <p:nvPr/>
          </p:nvSpPr>
          <p:spPr>
            <a:xfrm>
              <a:off x="3330402" y="4229959"/>
              <a:ext cx="28" cy="28"/>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50"/>
            <p:cNvSpPr/>
            <p:nvPr/>
          </p:nvSpPr>
          <p:spPr>
            <a:xfrm>
              <a:off x="3329870" y="4229959"/>
              <a:ext cx="561" cy="28"/>
            </a:xfrm>
            <a:custGeom>
              <a:avLst/>
              <a:gdLst/>
              <a:ahLst/>
              <a:cxnLst/>
              <a:rect l="l" t="t" r="r" b="b"/>
              <a:pathLst>
                <a:path w="20" h="1" extrusionOk="0">
                  <a:moveTo>
                    <a:pt x="19"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50"/>
            <p:cNvSpPr/>
            <p:nvPr/>
          </p:nvSpPr>
          <p:spPr>
            <a:xfrm>
              <a:off x="3330402" y="4229959"/>
              <a:ext cx="28" cy="28"/>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50"/>
            <p:cNvSpPr/>
            <p:nvPr/>
          </p:nvSpPr>
          <p:spPr>
            <a:xfrm>
              <a:off x="3329870" y="4244484"/>
              <a:ext cx="28" cy="533"/>
            </a:xfrm>
            <a:custGeom>
              <a:avLst/>
              <a:gdLst/>
              <a:ahLst/>
              <a:cxnLst/>
              <a:rect l="l" t="t" r="r" b="b"/>
              <a:pathLst>
                <a:path w="1" h="19" extrusionOk="0">
                  <a:moveTo>
                    <a:pt x="1" y="0"/>
                  </a:moveTo>
                  <a:lnTo>
                    <a:pt x="1" y="0"/>
                  </a:lnTo>
                  <a:lnTo>
                    <a:pt x="1" y="19"/>
                  </a:lnTo>
                  <a:lnTo>
                    <a:pt x="1" y="1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50"/>
            <p:cNvSpPr/>
            <p:nvPr/>
          </p:nvSpPr>
          <p:spPr>
            <a:xfrm>
              <a:off x="3329870" y="4244989"/>
              <a:ext cx="28" cy="28"/>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50"/>
            <p:cNvSpPr/>
            <p:nvPr/>
          </p:nvSpPr>
          <p:spPr>
            <a:xfrm>
              <a:off x="3333627" y="4215855"/>
              <a:ext cx="44219" cy="3253"/>
            </a:xfrm>
            <a:custGeom>
              <a:avLst/>
              <a:gdLst/>
              <a:ahLst/>
              <a:cxnLst/>
              <a:rect l="l" t="t" r="r" b="b"/>
              <a:pathLst>
                <a:path w="1577" h="116" extrusionOk="0">
                  <a:moveTo>
                    <a:pt x="19" y="0"/>
                  </a:moveTo>
                  <a:cubicBezTo>
                    <a:pt x="1" y="0"/>
                    <a:pt x="1" y="19"/>
                    <a:pt x="1" y="19"/>
                  </a:cubicBezTo>
                  <a:lnTo>
                    <a:pt x="1" y="42"/>
                  </a:lnTo>
                  <a:lnTo>
                    <a:pt x="1" y="79"/>
                  </a:lnTo>
                  <a:cubicBezTo>
                    <a:pt x="1" y="97"/>
                    <a:pt x="1" y="97"/>
                    <a:pt x="19" y="97"/>
                  </a:cubicBezTo>
                  <a:lnTo>
                    <a:pt x="19" y="116"/>
                  </a:lnTo>
                  <a:lnTo>
                    <a:pt x="1539" y="116"/>
                  </a:lnTo>
                  <a:cubicBezTo>
                    <a:pt x="1558" y="116"/>
                    <a:pt x="1576" y="97"/>
                    <a:pt x="1576" y="79"/>
                  </a:cubicBezTo>
                  <a:lnTo>
                    <a:pt x="1576" y="42"/>
                  </a:lnTo>
                  <a:cubicBezTo>
                    <a:pt x="1576" y="19"/>
                    <a:pt x="1558" y="0"/>
                    <a:pt x="1539"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50"/>
            <p:cNvSpPr/>
            <p:nvPr/>
          </p:nvSpPr>
          <p:spPr>
            <a:xfrm>
              <a:off x="3334160" y="4215855"/>
              <a:ext cx="43686" cy="3253"/>
            </a:xfrm>
            <a:custGeom>
              <a:avLst/>
              <a:gdLst/>
              <a:ahLst/>
              <a:cxnLst/>
              <a:rect l="l" t="t" r="r" b="b"/>
              <a:pathLst>
                <a:path w="1558" h="116" extrusionOk="0">
                  <a:moveTo>
                    <a:pt x="1423" y="0"/>
                  </a:moveTo>
                  <a:lnTo>
                    <a:pt x="1423" y="79"/>
                  </a:lnTo>
                  <a:cubicBezTo>
                    <a:pt x="1423" y="79"/>
                    <a:pt x="134" y="97"/>
                    <a:pt x="0" y="97"/>
                  </a:cubicBezTo>
                  <a:lnTo>
                    <a:pt x="0" y="116"/>
                  </a:lnTo>
                  <a:lnTo>
                    <a:pt x="1520" y="116"/>
                  </a:lnTo>
                  <a:cubicBezTo>
                    <a:pt x="1539" y="116"/>
                    <a:pt x="1557" y="97"/>
                    <a:pt x="1557" y="79"/>
                  </a:cubicBezTo>
                  <a:lnTo>
                    <a:pt x="1557" y="42"/>
                  </a:lnTo>
                  <a:cubicBezTo>
                    <a:pt x="1557" y="19"/>
                    <a:pt x="1539" y="0"/>
                    <a:pt x="1520"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50"/>
            <p:cNvSpPr/>
            <p:nvPr/>
          </p:nvSpPr>
          <p:spPr>
            <a:xfrm>
              <a:off x="3333627" y="4215855"/>
              <a:ext cx="44219" cy="1178"/>
            </a:xfrm>
            <a:custGeom>
              <a:avLst/>
              <a:gdLst/>
              <a:ahLst/>
              <a:cxnLst/>
              <a:rect l="l" t="t" r="r" b="b"/>
              <a:pathLst>
                <a:path w="1577" h="42" extrusionOk="0">
                  <a:moveTo>
                    <a:pt x="19" y="0"/>
                  </a:moveTo>
                  <a:cubicBezTo>
                    <a:pt x="1" y="0"/>
                    <a:pt x="1" y="19"/>
                    <a:pt x="1" y="19"/>
                  </a:cubicBezTo>
                  <a:lnTo>
                    <a:pt x="1576" y="42"/>
                  </a:lnTo>
                  <a:cubicBezTo>
                    <a:pt x="1576" y="19"/>
                    <a:pt x="1558" y="0"/>
                    <a:pt x="1539"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50"/>
            <p:cNvSpPr/>
            <p:nvPr/>
          </p:nvSpPr>
          <p:spPr>
            <a:xfrm>
              <a:off x="3340637" y="4247204"/>
              <a:ext cx="25404" cy="11945"/>
            </a:xfrm>
            <a:custGeom>
              <a:avLst/>
              <a:gdLst/>
              <a:ahLst/>
              <a:cxnLst/>
              <a:rect l="l" t="t" r="r" b="b"/>
              <a:pathLst>
                <a:path w="906" h="426" extrusionOk="0">
                  <a:moveTo>
                    <a:pt x="0" y="1"/>
                  </a:moveTo>
                  <a:lnTo>
                    <a:pt x="56" y="426"/>
                  </a:lnTo>
                  <a:lnTo>
                    <a:pt x="906" y="310"/>
                  </a:lnTo>
                  <a:lnTo>
                    <a:pt x="864"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50"/>
            <p:cNvSpPr/>
            <p:nvPr/>
          </p:nvSpPr>
          <p:spPr>
            <a:xfrm>
              <a:off x="3329870" y="4219080"/>
              <a:ext cx="53921" cy="56276"/>
            </a:xfrm>
            <a:custGeom>
              <a:avLst/>
              <a:gdLst/>
              <a:ahLst/>
              <a:cxnLst/>
              <a:rect l="l" t="t" r="r" b="b"/>
              <a:pathLst>
                <a:path w="1923" h="2007" extrusionOk="0">
                  <a:moveTo>
                    <a:pt x="1576" y="1"/>
                  </a:moveTo>
                  <a:lnTo>
                    <a:pt x="809" y="1600"/>
                  </a:lnTo>
                  <a:lnTo>
                    <a:pt x="1" y="1928"/>
                  </a:lnTo>
                  <a:lnTo>
                    <a:pt x="1" y="2006"/>
                  </a:lnTo>
                  <a:lnTo>
                    <a:pt x="1826" y="2006"/>
                  </a:lnTo>
                  <a:lnTo>
                    <a:pt x="1904" y="505"/>
                  </a:lnTo>
                  <a:cubicBezTo>
                    <a:pt x="1923" y="481"/>
                    <a:pt x="1904" y="444"/>
                    <a:pt x="1886" y="407"/>
                  </a:cubicBezTo>
                  <a:lnTo>
                    <a:pt x="1655" y="1"/>
                  </a:lnTo>
                  <a:close/>
                </a:path>
              </a:pathLst>
            </a:custGeom>
            <a:solidFill>
              <a:srgbClr val="9B5C31">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5" name="Google Shape;3025;p50"/>
          <p:cNvGrpSpPr/>
          <p:nvPr/>
        </p:nvGrpSpPr>
        <p:grpSpPr>
          <a:xfrm>
            <a:off x="7772364" y="2667799"/>
            <a:ext cx="326526" cy="346248"/>
            <a:chOff x="3327682" y="4215855"/>
            <a:chExt cx="56108" cy="59501"/>
          </a:xfrm>
        </p:grpSpPr>
        <p:sp>
          <p:nvSpPr>
            <p:cNvPr id="3026" name="Google Shape;3026;p50"/>
            <p:cNvSpPr/>
            <p:nvPr/>
          </p:nvSpPr>
          <p:spPr>
            <a:xfrm>
              <a:off x="3327682" y="4219080"/>
              <a:ext cx="56108" cy="56276"/>
            </a:xfrm>
            <a:custGeom>
              <a:avLst/>
              <a:gdLst/>
              <a:ahLst/>
              <a:cxnLst/>
              <a:rect l="l" t="t" r="r" b="b"/>
              <a:pathLst>
                <a:path w="2001" h="2007" extrusionOk="0">
                  <a:moveTo>
                    <a:pt x="250" y="1"/>
                  </a:moveTo>
                  <a:lnTo>
                    <a:pt x="19" y="407"/>
                  </a:lnTo>
                  <a:cubicBezTo>
                    <a:pt x="0" y="444"/>
                    <a:pt x="0" y="481"/>
                    <a:pt x="0" y="505"/>
                  </a:cubicBezTo>
                  <a:lnTo>
                    <a:pt x="79" y="1928"/>
                  </a:lnTo>
                  <a:lnTo>
                    <a:pt x="79" y="2006"/>
                  </a:lnTo>
                  <a:lnTo>
                    <a:pt x="1904" y="2006"/>
                  </a:lnTo>
                  <a:lnTo>
                    <a:pt x="1927" y="1581"/>
                  </a:lnTo>
                  <a:lnTo>
                    <a:pt x="1982" y="505"/>
                  </a:lnTo>
                  <a:cubicBezTo>
                    <a:pt x="2001" y="481"/>
                    <a:pt x="1982" y="444"/>
                    <a:pt x="1964" y="407"/>
                  </a:cubicBezTo>
                  <a:lnTo>
                    <a:pt x="1733"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50"/>
            <p:cNvSpPr/>
            <p:nvPr/>
          </p:nvSpPr>
          <p:spPr>
            <a:xfrm>
              <a:off x="3329225" y="4220257"/>
              <a:ext cx="53024" cy="53416"/>
            </a:xfrm>
            <a:custGeom>
              <a:avLst/>
              <a:gdLst/>
              <a:ahLst/>
              <a:cxnLst/>
              <a:rect l="l" t="t" r="r" b="b"/>
              <a:pathLst>
                <a:path w="1891" h="1905" extrusionOk="0">
                  <a:moveTo>
                    <a:pt x="213" y="0"/>
                  </a:moveTo>
                  <a:lnTo>
                    <a:pt x="195" y="56"/>
                  </a:lnTo>
                  <a:lnTo>
                    <a:pt x="195" y="74"/>
                  </a:lnTo>
                  <a:lnTo>
                    <a:pt x="176" y="74"/>
                  </a:lnTo>
                  <a:lnTo>
                    <a:pt x="176" y="93"/>
                  </a:lnTo>
                  <a:lnTo>
                    <a:pt x="42" y="347"/>
                  </a:lnTo>
                  <a:lnTo>
                    <a:pt x="24" y="347"/>
                  </a:lnTo>
                  <a:lnTo>
                    <a:pt x="24" y="365"/>
                  </a:lnTo>
                  <a:lnTo>
                    <a:pt x="1" y="384"/>
                  </a:lnTo>
                  <a:lnTo>
                    <a:pt x="1" y="463"/>
                  </a:lnTo>
                  <a:lnTo>
                    <a:pt x="1" y="670"/>
                  </a:lnTo>
                  <a:lnTo>
                    <a:pt x="1" y="694"/>
                  </a:lnTo>
                  <a:lnTo>
                    <a:pt x="24" y="864"/>
                  </a:lnTo>
                  <a:lnTo>
                    <a:pt x="24" y="883"/>
                  </a:lnTo>
                  <a:lnTo>
                    <a:pt x="42" y="1211"/>
                  </a:lnTo>
                  <a:lnTo>
                    <a:pt x="42" y="1230"/>
                  </a:lnTo>
                  <a:lnTo>
                    <a:pt x="42" y="1424"/>
                  </a:lnTo>
                  <a:lnTo>
                    <a:pt x="61" y="1442"/>
                  </a:lnTo>
                  <a:lnTo>
                    <a:pt x="61" y="1733"/>
                  </a:lnTo>
                  <a:lnTo>
                    <a:pt x="61" y="1752"/>
                  </a:lnTo>
                  <a:lnTo>
                    <a:pt x="79" y="1904"/>
                  </a:lnTo>
                  <a:lnTo>
                    <a:pt x="1812" y="1904"/>
                  </a:lnTo>
                  <a:lnTo>
                    <a:pt x="1812" y="1752"/>
                  </a:lnTo>
                  <a:lnTo>
                    <a:pt x="1812" y="1733"/>
                  </a:lnTo>
                  <a:lnTo>
                    <a:pt x="1830" y="1442"/>
                  </a:lnTo>
                  <a:lnTo>
                    <a:pt x="1830" y="1424"/>
                  </a:lnTo>
                  <a:lnTo>
                    <a:pt x="1849" y="1230"/>
                  </a:lnTo>
                  <a:lnTo>
                    <a:pt x="1849" y="1211"/>
                  </a:lnTo>
                  <a:lnTo>
                    <a:pt x="1872" y="883"/>
                  </a:lnTo>
                  <a:lnTo>
                    <a:pt x="1872" y="864"/>
                  </a:lnTo>
                  <a:lnTo>
                    <a:pt x="1872" y="786"/>
                  </a:lnTo>
                  <a:lnTo>
                    <a:pt x="1872" y="712"/>
                  </a:lnTo>
                  <a:lnTo>
                    <a:pt x="1872" y="694"/>
                  </a:lnTo>
                  <a:lnTo>
                    <a:pt x="1872" y="670"/>
                  </a:lnTo>
                  <a:lnTo>
                    <a:pt x="1890" y="463"/>
                  </a:lnTo>
                  <a:cubicBezTo>
                    <a:pt x="1890" y="439"/>
                    <a:pt x="1890" y="402"/>
                    <a:pt x="1872" y="384"/>
                  </a:cubicBezTo>
                  <a:lnTo>
                    <a:pt x="1849" y="365"/>
                  </a:lnTo>
                  <a:lnTo>
                    <a:pt x="1849" y="347"/>
                  </a:lnTo>
                  <a:lnTo>
                    <a:pt x="1696" y="93"/>
                  </a:lnTo>
                  <a:lnTo>
                    <a:pt x="1696" y="74"/>
                  </a:lnTo>
                  <a:lnTo>
                    <a:pt x="1659"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50"/>
            <p:cNvSpPr/>
            <p:nvPr/>
          </p:nvSpPr>
          <p:spPr>
            <a:xfrm>
              <a:off x="3334664" y="4220257"/>
              <a:ext cx="8188" cy="4290"/>
            </a:xfrm>
            <a:custGeom>
              <a:avLst/>
              <a:gdLst/>
              <a:ahLst/>
              <a:cxnLst/>
              <a:rect l="l" t="t" r="r" b="b"/>
              <a:pathLst>
                <a:path w="292" h="153" extrusionOk="0">
                  <a:moveTo>
                    <a:pt x="19" y="0"/>
                  </a:moveTo>
                  <a:lnTo>
                    <a:pt x="1" y="56"/>
                  </a:lnTo>
                  <a:lnTo>
                    <a:pt x="1" y="74"/>
                  </a:lnTo>
                  <a:lnTo>
                    <a:pt x="135" y="153"/>
                  </a:lnTo>
                  <a:lnTo>
                    <a:pt x="292" y="74"/>
                  </a:lnTo>
                  <a:lnTo>
                    <a:pt x="292"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50"/>
            <p:cNvSpPr/>
            <p:nvPr/>
          </p:nvSpPr>
          <p:spPr>
            <a:xfrm>
              <a:off x="3343357" y="4220257"/>
              <a:ext cx="8047" cy="4290"/>
            </a:xfrm>
            <a:custGeom>
              <a:avLst/>
              <a:gdLst/>
              <a:ahLst/>
              <a:cxnLst/>
              <a:rect l="l" t="t" r="r" b="b"/>
              <a:pathLst>
                <a:path w="287" h="153" extrusionOk="0">
                  <a:moveTo>
                    <a:pt x="0" y="0"/>
                  </a:moveTo>
                  <a:lnTo>
                    <a:pt x="0" y="74"/>
                  </a:lnTo>
                  <a:lnTo>
                    <a:pt x="134" y="153"/>
                  </a:lnTo>
                  <a:lnTo>
                    <a:pt x="287" y="74"/>
                  </a:lnTo>
                  <a:lnTo>
                    <a:pt x="287"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50"/>
            <p:cNvSpPr/>
            <p:nvPr/>
          </p:nvSpPr>
          <p:spPr>
            <a:xfrm>
              <a:off x="3351376" y="4220257"/>
              <a:ext cx="8720" cy="4290"/>
            </a:xfrm>
            <a:custGeom>
              <a:avLst/>
              <a:gdLst/>
              <a:ahLst/>
              <a:cxnLst/>
              <a:rect l="l" t="t" r="r" b="b"/>
              <a:pathLst>
                <a:path w="311" h="153" extrusionOk="0">
                  <a:moveTo>
                    <a:pt x="1" y="0"/>
                  </a:moveTo>
                  <a:lnTo>
                    <a:pt x="1" y="74"/>
                  </a:lnTo>
                  <a:lnTo>
                    <a:pt x="158" y="153"/>
                  </a:lnTo>
                  <a:lnTo>
                    <a:pt x="310" y="74"/>
                  </a:lnTo>
                  <a:lnTo>
                    <a:pt x="310"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50"/>
            <p:cNvSpPr/>
            <p:nvPr/>
          </p:nvSpPr>
          <p:spPr>
            <a:xfrm>
              <a:off x="3360069" y="4220257"/>
              <a:ext cx="8047" cy="4290"/>
            </a:xfrm>
            <a:custGeom>
              <a:avLst/>
              <a:gdLst/>
              <a:ahLst/>
              <a:cxnLst/>
              <a:rect l="l" t="t" r="r" b="b"/>
              <a:pathLst>
                <a:path w="287" h="153" extrusionOk="0">
                  <a:moveTo>
                    <a:pt x="0" y="0"/>
                  </a:moveTo>
                  <a:lnTo>
                    <a:pt x="0" y="74"/>
                  </a:lnTo>
                  <a:lnTo>
                    <a:pt x="153" y="153"/>
                  </a:lnTo>
                  <a:lnTo>
                    <a:pt x="287" y="74"/>
                  </a:lnTo>
                  <a:lnTo>
                    <a:pt x="287"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50"/>
            <p:cNvSpPr/>
            <p:nvPr/>
          </p:nvSpPr>
          <p:spPr>
            <a:xfrm>
              <a:off x="3368733" y="4220257"/>
              <a:ext cx="8076" cy="4290"/>
            </a:xfrm>
            <a:custGeom>
              <a:avLst/>
              <a:gdLst/>
              <a:ahLst/>
              <a:cxnLst/>
              <a:rect l="l" t="t" r="r" b="b"/>
              <a:pathLst>
                <a:path w="288" h="153" extrusionOk="0">
                  <a:moveTo>
                    <a:pt x="1" y="0"/>
                  </a:moveTo>
                  <a:lnTo>
                    <a:pt x="1" y="74"/>
                  </a:lnTo>
                  <a:lnTo>
                    <a:pt x="153" y="153"/>
                  </a:lnTo>
                  <a:lnTo>
                    <a:pt x="287" y="74"/>
                  </a:lnTo>
                  <a:lnTo>
                    <a:pt x="250"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50"/>
            <p:cNvSpPr/>
            <p:nvPr/>
          </p:nvSpPr>
          <p:spPr>
            <a:xfrm>
              <a:off x="3330402" y="4222837"/>
              <a:ext cx="8047" cy="9225"/>
            </a:xfrm>
            <a:custGeom>
              <a:avLst/>
              <a:gdLst/>
              <a:ahLst/>
              <a:cxnLst/>
              <a:rect l="l" t="t" r="r" b="b"/>
              <a:pathLst>
                <a:path w="287" h="329" extrusionOk="0">
                  <a:moveTo>
                    <a:pt x="134" y="1"/>
                  </a:moveTo>
                  <a:lnTo>
                    <a:pt x="0" y="255"/>
                  </a:lnTo>
                  <a:lnTo>
                    <a:pt x="134" y="329"/>
                  </a:lnTo>
                  <a:lnTo>
                    <a:pt x="287" y="255"/>
                  </a:lnTo>
                  <a:lnTo>
                    <a:pt x="287" y="79"/>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50"/>
            <p:cNvSpPr/>
            <p:nvPr/>
          </p:nvSpPr>
          <p:spPr>
            <a:xfrm>
              <a:off x="3338955" y="4222837"/>
              <a:ext cx="8188" cy="9225"/>
            </a:xfrm>
            <a:custGeom>
              <a:avLst/>
              <a:gdLst/>
              <a:ahLst/>
              <a:cxnLst/>
              <a:rect l="l" t="t" r="r" b="b"/>
              <a:pathLst>
                <a:path w="292" h="329" extrusionOk="0">
                  <a:moveTo>
                    <a:pt x="139" y="1"/>
                  </a:moveTo>
                  <a:lnTo>
                    <a:pt x="0" y="79"/>
                  </a:lnTo>
                  <a:lnTo>
                    <a:pt x="0" y="255"/>
                  </a:lnTo>
                  <a:lnTo>
                    <a:pt x="139" y="329"/>
                  </a:lnTo>
                  <a:lnTo>
                    <a:pt x="291" y="255"/>
                  </a:lnTo>
                  <a:lnTo>
                    <a:pt x="291" y="79"/>
                  </a:lnTo>
                  <a:lnTo>
                    <a:pt x="139"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50"/>
            <p:cNvSpPr/>
            <p:nvPr/>
          </p:nvSpPr>
          <p:spPr>
            <a:xfrm>
              <a:off x="3347114" y="4222837"/>
              <a:ext cx="8692" cy="9225"/>
            </a:xfrm>
            <a:custGeom>
              <a:avLst/>
              <a:gdLst/>
              <a:ahLst/>
              <a:cxnLst/>
              <a:rect l="l" t="t" r="r" b="b"/>
              <a:pathLst>
                <a:path w="310" h="329" extrusionOk="0">
                  <a:moveTo>
                    <a:pt x="153" y="1"/>
                  </a:moveTo>
                  <a:lnTo>
                    <a:pt x="0" y="79"/>
                  </a:lnTo>
                  <a:lnTo>
                    <a:pt x="0" y="255"/>
                  </a:lnTo>
                  <a:lnTo>
                    <a:pt x="153" y="329"/>
                  </a:lnTo>
                  <a:lnTo>
                    <a:pt x="310" y="255"/>
                  </a:lnTo>
                  <a:lnTo>
                    <a:pt x="310" y="79"/>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50"/>
            <p:cNvSpPr/>
            <p:nvPr/>
          </p:nvSpPr>
          <p:spPr>
            <a:xfrm>
              <a:off x="3355779" y="4222837"/>
              <a:ext cx="8076" cy="9225"/>
            </a:xfrm>
            <a:custGeom>
              <a:avLst/>
              <a:gdLst/>
              <a:ahLst/>
              <a:cxnLst/>
              <a:rect l="l" t="t" r="r" b="b"/>
              <a:pathLst>
                <a:path w="288" h="329" extrusionOk="0">
                  <a:moveTo>
                    <a:pt x="153" y="1"/>
                  </a:moveTo>
                  <a:lnTo>
                    <a:pt x="1" y="79"/>
                  </a:lnTo>
                  <a:lnTo>
                    <a:pt x="1" y="255"/>
                  </a:lnTo>
                  <a:lnTo>
                    <a:pt x="153" y="329"/>
                  </a:lnTo>
                  <a:lnTo>
                    <a:pt x="287" y="255"/>
                  </a:lnTo>
                  <a:lnTo>
                    <a:pt x="287" y="79"/>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50"/>
            <p:cNvSpPr/>
            <p:nvPr/>
          </p:nvSpPr>
          <p:spPr>
            <a:xfrm>
              <a:off x="3364331" y="4222837"/>
              <a:ext cx="8188" cy="9225"/>
            </a:xfrm>
            <a:custGeom>
              <a:avLst/>
              <a:gdLst/>
              <a:ahLst/>
              <a:cxnLst/>
              <a:rect l="l" t="t" r="r" b="b"/>
              <a:pathLst>
                <a:path w="292" h="329" extrusionOk="0">
                  <a:moveTo>
                    <a:pt x="158" y="1"/>
                  </a:moveTo>
                  <a:lnTo>
                    <a:pt x="1" y="79"/>
                  </a:lnTo>
                  <a:lnTo>
                    <a:pt x="1" y="255"/>
                  </a:lnTo>
                  <a:lnTo>
                    <a:pt x="158" y="329"/>
                  </a:lnTo>
                  <a:lnTo>
                    <a:pt x="292" y="255"/>
                  </a:lnTo>
                  <a:lnTo>
                    <a:pt x="292" y="79"/>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50"/>
            <p:cNvSpPr/>
            <p:nvPr/>
          </p:nvSpPr>
          <p:spPr>
            <a:xfrm>
              <a:off x="3373023" y="4222837"/>
              <a:ext cx="8047" cy="9225"/>
            </a:xfrm>
            <a:custGeom>
              <a:avLst/>
              <a:gdLst/>
              <a:ahLst/>
              <a:cxnLst/>
              <a:rect l="l" t="t" r="r" b="b"/>
              <a:pathLst>
                <a:path w="287" h="329" extrusionOk="0">
                  <a:moveTo>
                    <a:pt x="134" y="1"/>
                  </a:moveTo>
                  <a:lnTo>
                    <a:pt x="0" y="79"/>
                  </a:lnTo>
                  <a:lnTo>
                    <a:pt x="0" y="255"/>
                  </a:lnTo>
                  <a:lnTo>
                    <a:pt x="153" y="329"/>
                  </a:lnTo>
                  <a:lnTo>
                    <a:pt x="287" y="255"/>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50"/>
            <p:cNvSpPr/>
            <p:nvPr/>
          </p:nvSpPr>
          <p:spPr>
            <a:xfrm>
              <a:off x="3329225" y="4230492"/>
              <a:ext cx="4963" cy="9225"/>
            </a:xfrm>
            <a:custGeom>
              <a:avLst/>
              <a:gdLst/>
              <a:ahLst/>
              <a:cxnLst/>
              <a:rect l="l" t="t" r="r" b="b"/>
              <a:pathLst>
                <a:path w="177" h="329" extrusionOk="0">
                  <a:moveTo>
                    <a:pt x="24" y="0"/>
                  </a:moveTo>
                  <a:lnTo>
                    <a:pt x="1" y="19"/>
                  </a:lnTo>
                  <a:lnTo>
                    <a:pt x="1" y="98"/>
                  </a:lnTo>
                  <a:lnTo>
                    <a:pt x="1" y="305"/>
                  </a:lnTo>
                  <a:lnTo>
                    <a:pt x="24" y="329"/>
                  </a:lnTo>
                  <a:lnTo>
                    <a:pt x="176" y="232"/>
                  </a:lnTo>
                  <a:lnTo>
                    <a:pt x="176" y="74"/>
                  </a:lnTo>
                  <a:lnTo>
                    <a:pt x="24"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50"/>
            <p:cNvSpPr/>
            <p:nvPr/>
          </p:nvSpPr>
          <p:spPr>
            <a:xfrm>
              <a:off x="3334664" y="4229959"/>
              <a:ext cx="8188" cy="9758"/>
            </a:xfrm>
            <a:custGeom>
              <a:avLst/>
              <a:gdLst/>
              <a:ahLst/>
              <a:cxnLst/>
              <a:rect l="l" t="t" r="r" b="b"/>
              <a:pathLst>
                <a:path w="292" h="348" extrusionOk="0">
                  <a:moveTo>
                    <a:pt x="135" y="1"/>
                  </a:moveTo>
                  <a:lnTo>
                    <a:pt x="1" y="93"/>
                  </a:lnTo>
                  <a:lnTo>
                    <a:pt x="1" y="251"/>
                  </a:lnTo>
                  <a:lnTo>
                    <a:pt x="135" y="348"/>
                  </a:lnTo>
                  <a:lnTo>
                    <a:pt x="292" y="251"/>
                  </a:lnTo>
                  <a:lnTo>
                    <a:pt x="292" y="93"/>
                  </a:lnTo>
                  <a:lnTo>
                    <a:pt x="135"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50"/>
            <p:cNvSpPr/>
            <p:nvPr/>
          </p:nvSpPr>
          <p:spPr>
            <a:xfrm>
              <a:off x="3343357" y="4229959"/>
              <a:ext cx="8047" cy="9758"/>
            </a:xfrm>
            <a:custGeom>
              <a:avLst/>
              <a:gdLst/>
              <a:ahLst/>
              <a:cxnLst/>
              <a:rect l="l" t="t" r="r" b="b"/>
              <a:pathLst>
                <a:path w="287" h="348" extrusionOk="0">
                  <a:moveTo>
                    <a:pt x="134" y="1"/>
                  </a:moveTo>
                  <a:lnTo>
                    <a:pt x="0" y="93"/>
                  </a:lnTo>
                  <a:lnTo>
                    <a:pt x="0" y="251"/>
                  </a:lnTo>
                  <a:lnTo>
                    <a:pt x="134" y="348"/>
                  </a:lnTo>
                  <a:lnTo>
                    <a:pt x="287" y="251"/>
                  </a:lnTo>
                  <a:lnTo>
                    <a:pt x="287" y="93"/>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50"/>
            <p:cNvSpPr/>
            <p:nvPr/>
          </p:nvSpPr>
          <p:spPr>
            <a:xfrm>
              <a:off x="3351376" y="4229959"/>
              <a:ext cx="8188" cy="9758"/>
            </a:xfrm>
            <a:custGeom>
              <a:avLst/>
              <a:gdLst/>
              <a:ahLst/>
              <a:cxnLst/>
              <a:rect l="l" t="t" r="r" b="b"/>
              <a:pathLst>
                <a:path w="292" h="348" extrusionOk="0">
                  <a:moveTo>
                    <a:pt x="158" y="1"/>
                  </a:moveTo>
                  <a:lnTo>
                    <a:pt x="1" y="93"/>
                  </a:lnTo>
                  <a:lnTo>
                    <a:pt x="1" y="251"/>
                  </a:lnTo>
                  <a:lnTo>
                    <a:pt x="158" y="348"/>
                  </a:lnTo>
                  <a:lnTo>
                    <a:pt x="292" y="251"/>
                  </a:lnTo>
                  <a:lnTo>
                    <a:pt x="292" y="93"/>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50"/>
            <p:cNvSpPr/>
            <p:nvPr/>
          </p:nvSpPr>
          <p:spPr>
            <a:xfrm>
              <a:off x="3360069" y="4229959"/>
              <a:ext cx="8047" cy="9758"/>
            </a:xfrm>
            <a:custGeom>
              <a:avLst/>
              <a:gdLst/>
              <a:ahLst/>
              <a:cxnLst/>
              <a:rect l="l" t="t" r="r" b="b"/>
              <a:pathLst>
                <a:path w="287" h="348" extrusionOk="0">
                  <a:moveTo>
                    <a:pt x="153" y="1"/>
                  </a:moveTo>
                  <a:lnTo>
                    <a:pt x="0" y="93"/>
                  </a:lnTo>
                  <a:lnTo>
                    <a:pt x="0" y="251"/>
                  </a:lnTo>
                  <a:lnTo>
                    <a:pt x="153" y="348"/>
                  </a:lnTo>
                  <a:lnTo>
                    <a:pt x="287" y="251"/>
                  </a:lnTo>
                  <a:lnTo>
                    <a:pt x="287" y="93"/>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50"/>
            <p:cNvSpPr/>
            <p:nvPr/>
          </p:nvSpPr>
          <p:spPr>
            <a:xfrm>
              <a:off x="3368733" y="4229959"/>
              <a:ext cx="8076" cy="9758"/>
            </a:xfrm>
            <a:custGeom>
              <a:avLst/>
              <a:gdLst/>
              <a:ahLst/>
              <a:cxnLst/>
              <a:rect l="l" t="t" r="r" b="b"/>
              <a:pathLst>
                <a:path w="288" h="348" extrusionOk="0">
                  <a:moveTo>
                    <a:pt x="153" y="1"/>
                  </a:moveTo>
                  <a:lnTo>
                    <a:pt x="1" y="93"/>
                  </a:lnTo>
                  <a:lnTo>
                    <a:pt x="1" y="251"/>
                  </a:lnTo>
                  <a:lnTo>
                    <a:pt x="153" y="348"/>
                  </a:lnTo>
                  <a:lnTo>
                    <a:pt x="287" y="251"/>
                  </a:lnTo>
                  <a:lnTo>
                    <a:pt x="287" y="93"/>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50"/>
            <p:cNvSpPr/>
            <p:nvPr/>
          </p:nvSpPr>
          <p:spPr>
            <a:xfrm>
              <a:off x="3377285" y="4230492"/>
              <a:ext cx="4963" cy="9225"/>
            </a:xfrm>
            <a:custGeom>
              <a:avLst/>
              <a:gdLst/>
              <a:ahLst/>
              <a:cxnLst/>
              <a:rect l="l" t="t" r="r" b="b"/>
              <a:pathLst>
                <a:path w="177" h="329" extrusionOk="0">
                  <a:moveTo>
                    <a:pt x="135" y="0"/>
                  </a:moveTo>
                  <a:lnTo>
                    <a:pt x="1" y="74"/>
                  </a:lnTo>
                  <a:lnTo>
                    <a:pt x="1" y="232"/>
                  </a:lnTo>
                  <a:lnTo>
                    <a:pt x="158" y="329"/>
                  </a:lnTo>
                  <a:lnTo>
                    <a:pt x="158" y="305"/>
                  </a:lnTo>
                  <a:lnTo>
                    <a:pt x="176" y="98"/>
                  </a:lnTo>
                  <a:cubicBezTo>
                    <a:pt x="176" y="74"/>
                    <a:pt x="176" y="37"/>
                    <a:pt x="158" y="19"/>
                  </a:cubicBezTo>
                  <a:lnTo>
                    <a:pt x="135"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50"/>
            <p:cNvSpPr/>
            <p:nvPr/>
          </p:nvSpPr>
          <p:spPr>
            <a:xfrm>
              <a:off x="3329225" y="4239689"/>
              <a:ext cx="673" cy="4823"/>
            </a:xfrm>
            <a:custGeom>
              <a:avLst/>
              <a:gdLst/>
              <a:ahLst/>
              <a:cxnLst/>
              <a:rect l="l" t="t" r="r" b="b"/>
              <a:pathLst>
                <a:path w="24" h="172" extrusionOk="0">
                  <a:moveTo>
                    <a:pt x="1" y="1"/>
                  </a:moveTo>
                  <a:lnTo>
                    <a:pt x="24" y="171"/>
                  </a:lnTo>
                  <a:lnTo>
                    <a:pt x="24" y="19"/>
                  </a:lnTo>
                  <a:lnTo>
                    <a:pt x="1"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50"/>
            <p:cNvSpPr/>
            <p:nvPr/>
          </p:nvSpPr>
          <p:spPr>
            <a:xfrm>
              <a:off x="3330402" y="4237474"/>
              <a:ext cx="8047" cy="9758"/>
            </a:xfrm>
            <a:custGeom>
              <a:avLst/>
              <a:gdLst/>
              <a:ahLst/>
              <a:cxnLst/>
              <a:rect l="l" t="t" r="r" b="b"/>
              <a:pathLst>
                <a:path w="287" h="348" extrusionOk="0">
                  <a:moveTo>
                    <a:pt x="134" y="1"/>
                  </a:moveTo>
                  <a:lnTo>
                    <a:pt x="0" y="98"/>
                  </a:lnTo>
                  <a:lnTo>
                    <a:pt x="0" y="250"/>
                  </a:lnTo>
                  <a:lnTo>
                    <a:pt x="134" y="348"/>
                  </a:lnTo>
                  <a:lnTo>
                    <a:pt x="287" y="250"/>
                  </a:lnTo>
                  <a:lnTo>
                    <a:pt x="287" y="98"/>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50"/>
            <p:cNvSpPr/>
            <p:nvPr/>
          </p:nvSpPr>
          <p:spPr>
            <a:xfrm>
              <a:off x="3338955" y="4237474"/>
              <a:ext cx="8188" cy="9758"/>
            </a:xfrm>
            <a:custGeom>
              <a:avLst/>
              <a:gdLst/>
              <a:ahLst/>
              <a:cxnLst/>
              <a:rect l="l" t="t" r="r" b="b"/>
              <a:pathLst>
                <a:path w="292" h="348" extrusionOk="0">
                  <a:moveTo>
                    <a:pt x="139" y="1"/>
                  </a:moveTo>
                  <a:lnTo>
                    <a:pt x="0" y="98"/>
                  </a:lnTo>
                  <a:lnTo>
                    <a:pt x="0" y="250"/>
                  </a:lnTo>
                  <a:lnTo>
                    <a:pt x="139" y="348"/>
                  </a:lnTo>
                  <a:lnTo>
                    <a:pt x="291" y="250"/>
                  </a:lnTo>
                  <a:lnTo>
                    <a:pt x="291" y="98"/>
                  </a:lnTo>
                  <a:lnTo>
                    <a:pt x="139"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50"/>
            <p:cNvSpPr/>
            <p:nvPr/>
          </p:nvSpPr>
          <p:spPr>
            <a:xfrm>
              <a:off x="3347114" y="4237474"/>
              <a:ext cx="8047" cy="9758"/>
            </a:xfrm>
            <a:custGeom>
              <a:avLst/>
              <a:gdLst/>
              <a:ahLst/>
              <a:cxnLst/>
              <a:rect l="l" t="t" r="r" b="b"/>
              <a:pathLst>
                <a:path w="287" h="348" extrusionOk="0">
                  <a:moveTo>
                    <a:pt x="153" y="1"/>
                  </a:moveTo>
                  <a:lnTo>
                    <a:pt x="0" y="98"/>
                  </a:lnTo>
                  <a:lnTo>
                    <a:pt x="0"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50"/>
            <p:cNvSpPr/>
            <p:nvPr/>
          </p:nvSpPr>
          <p:spPr>
            <a:xfrm>
              <a:off x="3355779" y="4237474"/>
              <a:ext cx="8076" cy="9758"/>
            </a:xfrm>
            <a:custGeom>
              <a:avLst/>
              <a:gdLst/>
              <a:ahLst/>
              <a:cxnLst/>
              <a:rect l="l" t="t" r="r" b="b"/>
              <a:pathLst>
                <a:path w="288" h="348" extrusionOk="0">
                  <a:moveTo>
                    <a:pt x="153" y="1"/>
                  </a:moveTo>
                  <a:lnTo>
                    <a:pt x="1" y="98"/>
                  </a:lnTo>
                  <a:lnTo>
                    <a:pt x="1"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50"/>
            <p:cNvSpPr/>
            <p:nvPr/>
          </p:nvSpPr>
          <p:spPr>
            <a:xfrm>
              <a:off x="3364331" y="4237474"/>
              <a:ext cx="8188" cy="9758"/>
            </a:xfrm>
            <a:custGeom>
              <a:avLst/>
              <a:gdLst/>
              <a:ahLst/>
              <a:cxnLst/>
              <a:rect l="l" t="t" r="r" b="b"/>
              <a:pathLst>
                <a:path w="292" h="348" extrusionOk="0">
                  <a:moveTo>
                    <a:pt x="158" y="1"/>
                  </a:moveTo>
                  <a:lnTo>
                    <a:pt x="1" y="98"/>
                  </a:lnTo>
                  <a:lnTo>
                    <a:pt x="1" y="250"/>
                  </a:lnTo>
                  <a:lnTo>
                    <a:pt x="158" y="348"/>
                  </a:lnTo>
                  <a:lnTo>
                    <a:pt x="292" y="250"/>
                  </a:lnTo>
                  <a:lnTo>
                    <a:pt x="292" y="98"/>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50"/>
            <p:cNvSpPr/>
            <p:nvPr/>
          </p:nvSpPr>
          <p:spPr>
            <a:xfrm>
              <a:off x="3373023" y="4237474"/>
              <a:ext cx="8047" cy="9758"/>
            </a:xfrm>
            <a:custGeom>
              <a:avLst/>
              <a:gdLst/>
              <a:ahLst/>
              <a:cxnLst/>
              <a:rect l="l" t="t" r="r" b="b"/>
              <a:pathLst>
                <a:path w="287" h="348" extrusionOk="0">
                  <a:moveTo>
                    <a:pt x="153" y="1"/>
                  </a:moveTo>
                  <a:lnTo>
                    <a:pt x="0" y="98"/>
                  </a:lnTo>
                  <a:lnTo>
                    <a:pt x="0"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50"/>
            <p:cNvSpPr/>
            <p:nvPr/>
          </p:nvSpPr>
          <p:spPr>
            <a:xfrm>
              <a:off x="3381688" y="4240222"/>
              <a:ext cx="28" cy="2075"/>
            </a:xfrm>
            <a:custGeom>
              <a:avLst/>
              <a:gdLst/>
              <a:ahLst/>
              <a:cxnLst/>
              <a:rect l="l" t="t" r="r" b="b"/>
              <a:pathLst>
                <a:path w="1" h="74" extrusionOk="0">
                  <a:moveTo>
                    <a:pt x="1" y="74"/>
                  </a:moveTo>
                  <a:lnTo>
                    <a:pt x="1" y="0"/>
                  </a:lnTo>
                  <a:lnTo>
                    <a:pt x="1"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50"/>
            <p:cNvSpPr/>
            <p:nvPr/>
          </p:nvSpPr>
          <p:spPr>
            <a:xfrm>
              <a:off x="3329870" y="4244989"/>
              <a:ext cx="4318" cy="9253"/>
            </a:xfrm>
            <a:custGeom>
              <a:avLst/>
              <a:gdLst/>
              <a:ahLst/>
              <a:cxnLst/>
              <a:rect l="l" t="t" r="r" b="b"/>
              <a:pathLst>
                <a:path w="154" h="330" extrusionOk="0">
                  <a:moveTo>
                    <a:pt x="1" y="1"/>
                  </a:moveTo>
                  <a:lnTo>
                    <a:pt x="19" y="329"/>
                  </a:lnTo>
                  <a:lnTo>
                    <a:pt x="153" y="250"/>
                  </a:lnTo>
                  <a:lnTo>
                    <a:pt x="153" y="98"/>
                  </a:lnTo>
                  <a:lnTo>
                    <a:pt x="1"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50"/>
            <p:cNvSpPr/>
            <p:nvPr/>
          </p:nvSpPr>
          <p:spPr>
            <a:xfrm>
              <a:off x="3334664" y="4244989"/>
              <a:ext cx="8188" cy="9758"/>
            </a:xfrm>
            <a:custGeom>
              <a:avLst/>
              <a:gdLst/>
              <a:ahLst/>
              <a:cxnLst/>
              <a:rect l="l" t="t" r="r" b="b"/>
              <a:pathLst>
                <a:path w="292" h="348" extrusionOk="0">
                  <a:moveTo>
                    <a:pt x="135" y="1"/>
                  </a:moveTo>
                  <a:lnTo>
                    <a:pt x="1" y="98"/>
                  </a:lnTo>
                  <a:lnTo>
                    <a:pt x="1" y="250"/>
                  </a:lnTo>
                  <a:lnTo>
                    <a:pt x="135" y="348"/>
                  </a:lnTo>
                  <a:lnTo>
                    <a:pt x="292" y="250"/>
                  </a:lnTo>
                  <a:lnTo>
                    <a:pt x="292" y="98"/>
                  </a:lnTo>
                  <a:lnTo>
                    <a:pt x="135"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50"/>
            <p:cNvSpPr/>
            <p:nvPr/>
          </p:nvSpPr>
          <p:spPr>
            <a:xfrm>
              <a:off x="3342824" y="4244989"/>
              <a:ext cx="8076" cy="9758"/>
            </a:xfrm>
            <a:custGeom>
              <a:avLst/>
              <a:gdLst/>
              <a:ahLst/>
              <a:cxnLst/>
              <a:rect l="l" t="t" r="r" b="b"/>
              <a:pathLst>
                <a:path w="288" h="348" extrusionOk="0">
                  <a:moveTo>
                    <a:pt x="153" y="1"/>
                  </a:moveTo>
                  <a:lnTo>
                    <a:pt x="1" y="98"/>
                  </a:lnTo>
                  <a:lnTo>
                    <a:pt x="1"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50"/>
            <p:cNvSpPr/>
            <p:nvPr/>
          </p:nvSpPr>
          <p:spPr>
            <a:xfrm>
              <a:off x="3351376" y="4244989"/>
              <a:ext cx="8188" cy="9758"/>
            </a:xfrm>
            <a:custGeom>
              <a:avLst/>
              <a:gdLst/>
              <a:ahLst/>
              <a:cxnLst/>
              <a:rect l="l" t="t" r="r" b="b"/>
              <a:pathLst>
                <a:path w="292" h="348" extrusionOk="0">
                  <a:moveTo>
                    <a:pt x="158" y="1"/>
                  </a:moveTo>
                  <a:lnTo>
                    <a:pt x="1" y="98"/>
                  </a:lnTo>
                  <a:lnTo>
                    <a:pt x="1" y="250"/>
                  </a:lnTo>
                  <a:lnTo>
                    <a:pt x="158" y="348"/>
                  </a:lnTo>
                  <a:lnTo>
                    <a:pt x="292" y="250"/>
                  </a:lnTo>
                  <a:lnTo>
                    <a:pt x="292" y="98"/>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50"/>
            <p:cNvSpPr/>
            <p:nvPr/>
          </p:nvSpPr>
          <p:spPr>
            <a:xfrm>
              <a:off x="3360069" y="4244989"/>
              <a:ext cx="8047" cy="9758"/>
            </a:xfrm>
            <a:custGeom>
              <a:avLst/>
              <a:gdLst/>
              <a:ahLst/>
              <a:cxnLst/>
              <a:rect l="l" t="t" r="r" b="b"/>
              <a:pathLst>
                <a:path w="287" h="348" extrusionOk="0">
                  <a:moveTo>
                    <a:pt x="153" y="1"/>
                  </a:moveTo>
                  <a:lnTo>
                    <a:pt x="0" y="98"/>
                  </a:lnTo>
                  <a:lnTo>
                    <a:pt x="0"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50"/>
            <p:cNvSpPr/>
            <p:nvPr/>
          </p:nvSpPr>
          <p:spPr>
            <a:xfrm>
              <a:off x="3368733" y="4244989"/>
              <a:ext cx="8076" cy="9758"/>
            </a:xfrm>
            <a:custGeom>
              <a:avLst/>
              <a:gdLst/>
              <a:ahLst/>
              <a:cxnLst/>
              <a:rect l="l" t="t" r="r" b="b"/>
              <a:pathLst>
                <a:path w="288" h="348" extrusionOk="0">
                  <a:moveTo>
                    <a:pt x="153" y="1"/>
                  </a:moveTo>
                  <a:lnTo>
                    <a:pt x="1" y="98"/>
                  </a:lnTo>
                  <a:lnTo>
                    <a:pt x="1" y="250"/>
                  </a:lnTo>
                  <a:lnTo>
                    <a:pt x="153" y="348"/>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50"/>
            <p:cNvSpPr/>
            <p:nvPr/>
          </p:nvSpPr>
          <p:spPr>
            <a:xfrm>
              <a:off x="3377285" y="4244989"/>
              <a:ext cx="4430" cy="9253"/>
            </a:xfrm>
            <a:custGeom>
              <a:avLst/>
              <a:gdLst/>
              <a:ahLst/>
              <a:cxnLst/>
              <a:rect l="l" t="t" r="r" b="b"/>
              <a:pathLst>
                <a:path w="158" h="330" extrusionOk="0">
                  <a:moveTo>
                    <a:pt x="135" y="1"/>
                  </a:moveTo>
                  <a:lnTo>
                    <a:pt x="1" y="98"/>
                  </a:lnTo>
                  <a:lnTo>
                    <a:pt x="1" y="250"/>
                  </a:lnTo>
                  <a:lnTo>
                    <a:pt x="135" y="329"/>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50"/>
            <p:cNvSpPr/>
            <p:nvPr/>
          </p:nvSpPr>
          <p:spPr>
            <a:xfrm>
              <a:off x="3330402" y="4252643"/>
              <a:ext cx="8047" cy="9758"/>
            </a:xfrm>
            <a:custGeom>
              <a:avLst/>
              <a:gdLst/>
              <a:ahLst/>
              <a:cxnLst/>
              <a:rect l="l" t="t" r="r" b="b"/>
              <a:pathLst>
                <a:path w="287" h="348" extrusionOk="0">
                  <a:moveTo>
                    <a:pt x="134" y="1"/>
                  </a:moveTo>
                  <a:lnTo>
                    <a:pt x="0" y="75"/>
                  </a:lnTo>
                  <a:lnTo>
                    <a:pt x="0" y="269"/>
                  </a:lnTo>
                  <a:lnTo>
                    <a:pt x="134" y="347"/>
                  </a:lnTo>
                  <a:lnTo>
                    <a:pt x="287" y="250"/>
                  </a:lnTo>
                  <a:lnTo>
                    <a:pt x="287" y="93"/>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50"/>
            <p:cNvSpPr/>
            <p:nvPr/>
          </p:nvSpPr>
          <p:spPr>
            <a:xfrm>
              <a:off x="3338422" y="4252643"/>
              <a:ext cx="8188" cy="9758"/>
            </a:xfrm>
            <a:custGeom>
              <a:avLst/>
              <a:gdLst/>
              <a:ahLst/>
              <a:cxnLst/>
              <a:rect l="l" t="t" r="r" b="b"/>
              <a:pathLst>
                <a:path w="292" h="348" extrusionOk="0">
                  <a:moveTo>
                    <a:pt x="158" y="1"/>
                  </a:moveTo>
                  <a:lnTo>
                    <a:pt x="1" y="93"/>
                  </a:lnTo>
                  <a:lnTo>
                    <a:pt x="1" y="250"/>
                  </a:lnTo>
                  <a:lnTo>
                    <a:pt x="158" y="347"/>
                  </a:lnTo>
                  <a:lnTo>
                    <a:pt x="292" y="250"/>
                  </a:lnTo>
                  <a:lnTo>
                    <a:pt x="292" y="93"/>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50"/>
            <p:cNvSpPr/>
            <p:nvPr/>
          </p:nvSpPr>
          <p:spPr>
            <a:xfrm>
              <a:off x="3347114" y="4252643"/>
              <a:ext cx="8047" cy="9758"/>
            </a:xfrm>
            <a:custGeom>
              <a:avLst/>
              <a:gdLst/>
              <a:ahLst/>
              <a:cxnLst/>
              <a:rect l="l" t="t" r="r" b="b"/>
              <a:pathLst>
                <a:path w="287" h="348" extrusionOk="0">
                  <a:moveTo>
                    <a:pt x="153" y="1"/>
                  </a:moveTo>
                  <a:lnTo>
                    <a:pt x="0" y="93"/>
                  </a:lnTo>
                  <a:lnTo>
                    <a:pt x="0" y="250"/>
                  </a:lnTo>
                  <a:lnTo>
                    <a:pt x="153" y="347"/>
                  </a:lnTo>
                  <a:lnTo>
                    <a:pt x="287" y="250"/>
                  </a:lnTo>
                  <a:lnTo>
                    <a:pt x="287" y="93"/>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50"/>
            <p:cNvSpPr/>
            <p:nvPr/>
          </p:nvSpPr>
          <p:spPr>
            <a:xfrm>
              <a:off x="3355779" y="4252643"/>
              <a:ext cx="8076" cy="9758"/>
            </a:xfrm>
            <a:custGeom>
              <a:avLst/>
              <a:gdLst/>
              <a:ahLst/>
              <a:cxnLst/>
              <a:rect l="l" t="t" r="r" b="b"/>
              <a:pathLst>
                <a:path w="288" h="348" extrusionOk="0">
                  <a:moveTo>
                    <a:pt x="153" y="1"/>
                  </a:moveTo>
                  <a:lnTo>
                    <a:pt x="1" y="93"/>
                  </a:lnTo>
                  <a:lnTo>
                    <a:pt x="1" y="250"/>
                  </a:lnTo>
                  <a:lnTo>
                    <a:pt x="153" y="347"/>
                  </a:lnTo>
                  <a:lnTo>
                    <a:pt x="287" y="250"/>
                  </a:lnTo>
                  <a:lnTo>
                    <a:pt x="287" y="93"/>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50"/>
            <p:cNvSpPr/>
            <p:nvPr/>
          </p:nvSpPr>
          <p:spPr>
            <a:xfrm>
              <a:off x="3364331" y="4252643"/>
              <a:ext cx="8188" cy="9758"/>
            </a:xfrm>
            <a:custGeom>
              <a:avLst/>
              <a:gdLst/>
              <a:ahLst/>
              <a:cxnLst/>
              <a:rect l="l" t="t" r="r" b="b"/>
              <a:pathLst>
                <a:path w="292" h="348" extrusionOk="0">
                  <a:moveTo>
                    <a:pt x="158" y="1"/>
                  </a:moveTo>
                  <a:lnTo>
                    <a:pt x="1" y="93"/>
                  </a:lnTo>
                  <a:lnTo>
                    <a:pt x="1" y="250"/>
                  </a:lnTo>
                  <a:lnTo>
                    <a:pt x="158" y="347"/>
                  </a:lnTo>
                  <a:lnTo>
                    <a:pt x="292" y="250"/>
                  </a:lnTo>
                  <a:lnTo>
                    <a:pt x="292" y="93"/>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50"/>
            <p:cNvSpPr/>
            <p:nvPr/>
          </p:nvSpPr>
          <p:spPr>
            <a:xfrm>
              <a:off x="3373023" y="4252643"/>
              <a:ext cx="8047" cy="9758"/>
            </a:xfrm>
            <a:custGeom>
              <a:avLst/>
              <a:gdLst/>
              <a:ahLst/>
              <a:cxnLst/>
              <a:rect l="l" t="t" r="r" b="b"/>
              <a:pathLst>
                <a:path w="287" h="348" extrusionOk="0">
                  <a:moveTo>
                    <a:pt x="134" y="1"/>
                  </a:moveTo>
                  <a:lnTo>
                    <a:pt x="0" y="93"/>
                  </a:lnTo>
                  <a:lnTo>
                    <a:pt x="0" y="250"/>
                  </a:lnTo>
                  <a:lnTo>
                    <a:pt x="134" y="347"/>
                  </a:lnTo>
                  <a:lnTo>
                    <a:pt x="268" y="269"/>
                  </a:lnTo>
                  <a:lnTo>
                    <a:pt x="287" y="75"/>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50"/>
            <p:cNvSpPr/>
            <p:nvPr/>
          </p:nvSpPr>
          <p:spPr>
            <a:xfrm>
              <a:off x="3330907" y="4260691"/>
              <a:ext cx="3281" cy="8188"/>
            </a:xfrm>
            <a:custGeom>
              <a:avLst/>
              <a:gdLst/>
              <a:ahLst/>
              <a:cxnLst/>
              <a:rect l="l" t="t" r="r" b="b"/>
              <a:pathLst>
                <a:path w="117" h="292" extrusionOk="0">
                  <a:moveTo>
                    <a:pt x="1" y="0"/>
                  </a:moveTo>
                  <a:lnTo>
                    <a:pt x="1" y="291"/>
                  </a:lnTo>
                  <a:lnTo>
                    <a:pt x="116" y="231"/>
                  </a:lnTo>
                  <a:lnTo>
                    <a:pt x="116" y="79"/>
                  </a:lnTo>
                  <a:lnTo>
                    <a:pt x="1"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50"/>
            <p:cNvSpPr/>
            <p:nvPr/>
          </p:nvSpPr>
          <p:spPr>
            <a:xfrm>
              <a:off x="3334160" y="4260158"/>
              <a:ext cx="8692" cy="9758"/>
            </a:xfrm>
            <a:custGeom>
              <a:avLst/>
              <a:gdLst/>
              <a:ahLst/>
              <a:cxnLst/>
              <a:rect l="l" t="t" r="r" b="b"/>
              <a:pathLst>
                <a:path w="310" h="348" extrusionOk="0">
                  <a:moveTo>
                    <a:pt x="153" y="1"/>
                  </a:moveTo>
                  <a:lnTo>
                    <a:pt x="0" y="98"/>
                  </a:lnTo>
                  <a:lnTo>
                    <a:pt x="0" y="250"/>
                  </a:lnTo>
                  <a:lnTo>
                    <a:pt x="153" y="347"/>
                  </a:lnTo>
                  <a:lnTo>
                    <a:pt x="310" y="250"/>
                  </a:lnTo>
                  <a:lnTo>
                    <a:pt x="310"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50"/>
            <p:cNvSpPr/>
            <p:nvPr/>
          </p:nvSpPr>
          <p:spPr>
            <a:xfrm>
              <a:off x="3342824" y="4260158"/>
              <a:ext cx="8076" cy="9758"/>
            </a:xfrm>
            <a:custGeom>
              <a:avLst/>
              <a:gdLst/>
              <a:ahLst/>
              <a:cxnLst/>
              <a:rect l="l" t="t" r="r" b="b"/>
              <a:pathLst>
                <a:path w="288" h="348" extrusionOk="0">
                  <a:moveTo>
                    <a:pt x="153" y="1"/>
                  </a:moveTo>
                  <a:lnTo>
                    <a:pt x="1" y="98"/>
                  </a:lnTo>
                  <a:lnTo>
                    <a:pt x="1" y="250"/>
                  </a:lnTo>
                  <a:lnTo>
                    <a:pt x="153" y="347"/>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50"/>
            <p:cNvSpPr/>
            <p:nvPr/>
          </p:nvSpPr>
          <p:spPr>
            <a:xfrm>
              <a:off x="3351376" y="4260158"/>
              <a:ext cx="8188" cy="9758"/>
            </a:xfrm>
            <a:custGeom>
              <a:avLst/>
              <a:gdLst/>
              <a:ahLst/>
              <a:cxnLst/>
              <a:rect l="l" t="t" r="r" b="b"/>
              <a:pathLst>
                <a:path w="292" h="348" extrusionOk="0">
                  <a:moveTo>
                    <a:pt x="158" y="1"/>
                  </a:moveTo>
                  <a:lnTo>
                    <a:pt x="1" y="98"/>
                  </a:lnTo>
                  <a:lnTo>
                    <a:pt x="1" y="250"/>
                  </a:lnTo>
                  <a:lnTo>
                    <a:pt x="158" y="347"/>
                  </a:lnTo>
                  <a:lnTo>
                    <a:pt x="292" y="250"/>
                  </a:lnTo>
                  <a:lnTo>
                    <a:pt x="292" y="98"/>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50"/>
            <p:cNvSpPr/>
            <p:nvPr/>
          </p:nvSpPr>
          <p:spPr>
            <a:xfrm>
              <a:off x="3360069" y="4260158"/>
              <a:ext cx="8047" cy="9758"/>
            </a:xfrm>
            <a:custGeom>
              <a:avLst/>
              <a:gdLst/>
              <a:ahLst/>
              <a:cxnLst/>
              <a:rect l="l" t="t" r="r" b="b"/>
              <a:pathLst>
                <a:path w="287" h="348" extrusionOk="0">
                  <a:moveTo>
                    <a:pt x="153" y="1"/>
                  </a:moveTo>
                  <a:lnTo>
                    <a:pt x="0" y="98"/>
                  </a:lnTo>
                  <a:lnTo>
                    <a:pt x="0" y="250"/>
                  </a:lnTo>
                  <a:lnTo>
                    <a:pt x="153" y="347"/>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50"/>
            <p:cNvSpPr/>
            <p:nvPr/>
          </p:nvSpPr>
          <p:spPr>
            <a:xfrm>
              <a:off x="3368733" y="4260158"/>
              <a:ext cx="8076" cy="9758"/>
            </a:xfrm>
            <a:custGeom>
              <a:avLst/>
              <a:gdLst/>
              <a:ahLst/>
              <a:cxnLst/>
              <a:rect l="l" t="t" r="r" b="b"/>
              <a:pathLst>
                <a:path w="288" h="348" extrusionOk="0">
                  <a:moveTo>
                    <a:pt x="153" y="1"/>
                  </a:moveTo>
                  <a:lnTo>
                    <a:pt x="1" y="98"/>
                  </a:lnTo>
                  <a:lnTo>
                    <a:pt x="1" y="250"/>
                  </a:lnTo>
                  <a:lnTo>
                    <a:pt x="153" y="347"/>
                  </a:lnTo>
                  <a:lnTo>
                    <a:pt x="287" y="250"/>
                  </a:lnTo>
                  <a:lnTo>
                    <a:pt x="287" y="98"/>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50"/>
            <p:cNvSpPr/>
            <p:nvPr/>
          </p:nvSpPr>
          <p:spPr>
            <a:xfrm>
              <a:off x="3377285" y="4260691"/>
              <a:ext cx="3281" cy="8188"/>
            </a:xfrm>
            <a:custGeom>
              <a:avLst/>
              <a:gdLst/>
              <a:ahLst/>
              <a:cxnLst/>
              <a:rect l="l" t="t" r="r" b="b"/>
              <a:pathLst>
                <a:path w="117" h="292" extrusionOk="0">
                  <a:moveTo>
                    <a:pt x="116" y="0"/>
                  </a:moveTo>
                  <a:lnTo>
                    <a:pt x="1" y="79"/>
                  </a:lnTo>
                  <a:lnTo>
                    <a:pt x="1" y="231"/>
                  </a:lnTo>
                  <a:lnTo>
                    <a:pt x="98" y="291"/>
                  </a:lnTo>
                  <a:lnTo>
                    <a:pt x="116" y="0"/>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50"/>
            <p:cNvSpPr/>
            <p:nvPr/>
          </p:nvSpPr>
          <p:spPr>
            <a:xfrm>
              <a:off x="3330907" y="4267673"/>
              <a:ext cx="7543" cy="6001"/>
            </a:xfrm>
            <a:custGeom>
              <a:avLst/>
              <a:gdLst/>
              <a:ahLst/>
              <a:cxnLst/>
              <a:rect l="l" t="t" r="r" b="b"/>
              <a:pathLst>
                <a:path w="269" h="214" extrusionOk="0">
                  <a:moveTo>
                    <a:pt x="116" y="1"/>
                  </a:moveTo>
                  <a:lnTo>
                    <a:pt x="1" y="61"/>
                  </a:lnTo>
                  <a:lnTo>
                    <a:pt x="19" y="213"/>
                  </a:lnTo>
                  <a:lnTo>
                    <a:pt x="269" y="213"/>
                  </a:lnTo>
                  <a:lnTo>
                    <a:pt x="269" y="79"/>
                  </a:lnTo>
                  <a:lnTo>
                    <a:pt x="116"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50"/>
            <p:cNvSpPr/>
            <p:nvPr/>
          </p:nvSpPr>
          <p:spPr>
            <a:xfrm>
              <a:off x="3338422" y="4267673"/>
              <a:ext cx="8188" cy="6001"/>
            </a:xfrm>
            <a:custGeom>
              <a:avLst/>
              <a:gdLst/>
              <a:ahLst/>
              <a:cxnLst/>
              <a:rect l="l" t="t" r="r" b="b"/>
              <a:pathLst>
                <a:path w="292" h="214" extrusionOk="0">
                  <a:moveTo>
                    <a:pt x="158" y="1"/>
                  </a:moveTo>
                  <a:lnTo>
                    <a:pt x="1" y="79"/>
                  </a:lnTo>
                  <a:lnTo>
                    <a:pt x="1" y="213"/>
                  </a:lnTo>
                  <a:lnTo>
                    <a:pt x="292" y="213"/>
                  </a:lnTo>
                  <a:lnTo>
                    <a:pt x="292" y="79"/>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50"/>
            <p:cNvSpPr/>
            <p:nvPr/>
          </p:nvSpPr>
          <p:spPr>
            <a:xfrm>
              <a:off x="3347114" y="4267673"/>
              <a:ext cx="8047" cy="6001"/>
            </a:xfrm>
            <a:custGeom>
              <a:avLst/>
              <a:gdLst/>
              <a:ahLst/>
              <a:cxnLst/>
              <a:rect l="l" t="t" r="r" b="b"/>
              <a:pathLst>
                <a:path w="287" h="214" extrusionOk="0">
                  <a:moveTo>
                    <a:pt x="153" y="1"/>
                  </a:moveTo>
                  <a:lnTo>
                    <a:pt x="0" y="79"/>
                  </a:lnTo>
                  <a:lnTo>
                    <a:pt x="0" y="213"/>
                  </a:lnTo>
                  <a:lnTo>
                    <a:pt x="287" y="213"/>
                  </a:lnTo>
                  <a:lnTo>
                    <a:pt x="287" y="79"/>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50"/>
            <p:cNvSpPr/>
            <p:nvPr/>
          </p:nvSpPr>
          <p:spPr>
            <a:xfrm>
              <a:off x="3355779" y="4267673"/>
              <a:ext cx="8076" cy="6001"/>
            </a:xfrm>
            <a:custGeom>
              <a:avLst/>
              <a:gdLst/>
              <a:ahLst/>
              <a:cxnLst/>
              <a:rect l="l" t="t" r="r" b="b"/>
              <a:pathLst>
                <a:path w="288" h="214" extrusionOk="0">
                  <a:moveTo>
                    <a:pt x="153" y="1"/>
                  </a:moveTo>
                  <a:lnTo>
                    <a:pt x="1" y="79"/>
                  </a:lnTo>
                  <a:lnTo>
                    <a:pt x="1" y="213"/>
                  </a:lnTo>
                  <a:lnTo>
                    <a:pt x="287" y="213"/>
                  </a:lnTo>
                  <a:lnTo>
                    <a:pt x="287" y="79"/>
                  </a:lnTo>
                  <a:lnTo>
                    <a:pt x="153"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50"/>
            <p:cNvSpPr/>
            <p:nvPr/>
          </p:nvSpPr>
          <p:spPr>
            <a:xfrm>
              <a:off x="3364331" y="4267673"/>
              <a:ext cx="8188" cy="6001"/>
            </a:xfrm>
            <a:custGeom>
              <a:avLst/>
              <a:gdLst/>
              <a:ahLst/>
              <a:cxnLst/>
              <a:rect l="l" t="t" r="r" b="b"/>
              <a:pathLst>
                <a:path w="292" h="214" extrusionOk="0">
                  <a:moveTo>
                    <a:pt x="158" y="1"/>
                  </a:moveTo>
                  <a:lnTo>
                    <a:pt x="1" y="79"/>
                  </a:lnTo>
                  <a:lnTo>
                    <a:pt x="1" y="213"/>
                  </a:lnTo>
                  <a:lnTo>
                    <a:pt x="292" y="213"/>
                  </a:lnTo>
                  <a:lnTo>
                    <a:pt x="292" y="79"/>
                  </a:lnTo>
                  <a:lnTo>
                    <a:pt x="158"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50"/>
            <p:cNvSpPr/>
            <p:nvPr/>
          </p:nvSpPr>
          <p:spPr>
            <a:xfrm>
              <a:off x="3373023" y="4267673"/>
              <a:ext cx="7010" cy="6001"/>
            </a:xfrm>
            <a:custGeom>
              <a:avLst/>
              <a:gdLst/>
              <a:ahLst/>
              <a:cxnLst/>
              <a:rect l="l" t="t" r="r" b="b"/>
              <a:pathLst>
                <a:path w="250" h="214" extrusionOk="0">
                  <a:moveTo>
                    <a:pt x="134" y="1"/>
                  </a:moveTo>
                  <a:lnTo>
                    <a:pt x="0" y="79"/>
                  </a:lnTo>
                  <a:lnTo>
                    <a:pt x="0" y="213"/>
                  </a:lnTo>
                  <a:lnTo>
                    <a:pt x="250" y="213"/>
                  </a:lnTo>
                  <a:lnTo>
                    <a:pt x="250" y="61"/>
                  </a:lnTo>
                  <a:lnTo>
                    <a:pt x="134"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50"/>
            <p:cNvSpPr/>
            <p:nvPr/>
          </p:nvSpPr>
          <p:spPr>
            <a:xfrm>
              <a:off x="3330402" y="4229959"/>
              <a:ext cx="28" cy="28"/>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50"/>
            <p:cNvSpPr/>
            <p:nvPr/>
          </p:nvSpPr>
          <p:spPr>
            <a:xfrm>
              <a:off x="3329870" y="4229959"/>
              <a:ext cx="561" cy="28"/>
            </a:xfrm>
            <a:custGeom>
              <a:avLst/>
              <a:gdLst/>
              <a:ahLst/>
              <a:cxnLst/>
              <a:rect l="l" t="t" r="r" b="b"/>
              <a:pathLst>
                <a:path w="20" h="1" extrusionOk="0">
                  <a:moveTo>
                    <a:pt x="19"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50"/>
            <p:cNvSpPr/>
            <p:nvPr/>
          </p:nvSpPr>
          <p:spPr>
            <a:xfrm>
              <a:off x="3330402" y="4229959"/>
              <a:ext cx="28" cy="28"/>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50"/>
            <p:cNvSpPr/>
            <p:nvPr/>
          </p:nvSpPr>
          <p:spPr>
            <a:xfrm>
              <a:off x="3329870" y="4244484"/>
              <a:ext cx="28" cy="533"/>
            </a:xfrm>
            <a:custGeom>
              <a:avLst/>
              <a:gdLst/>
              <a:ahLst/>
              <a:cxnLst/>
              <a:rect l="l" t="t" r="r" b="b"/>
              <a:pathLst>
                <a:path w="1" h="19" extrusionOk="0">
                  <a:moveTo>
                    <a:pt x="1" y="0"/>
                  </a:moveTo>
                  <a:lnTo>
                    <a:pt x="1" y="0"/>
                  </a:lnTo>
                  <a:lnTo>
                    <a:pt x="1" y="19"/>
                  </a:lnTo>
                  <a:lnTo>
                    <a:pt x="1" y="1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50"/>
            <p:cNvSpPr/>
            <p:nvPr/>
          </p:nvSpPr>
          <p:spPr>
            <a:xfrm>
              <a:off x="3329870" y="4244989"/>
              <a:ext cx="28" cy="28"/>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50"/>
            <p:cNvSpPr/>
            <p:nvPr/>
          </p:nvSpPr>
          <p:spPr>
            <a:xfrm>
              <a:off x="3333627" y="4215855"/>
              <a:ext cx="44219" cy="3253"/>
            </a:xfrm>
            <a:custGeom>
              <a:avLst/>
              <a:gdLst/>
              <a:ahLst/>
              <a:cxnLst/>
              <a:rect l="l" t="t" r="r" b="b"/>
              <a:pathLst>
                <a:path w="1577" h="116" extrusionOk="0">
                  <a:moveTo>
                    <a:pt x="19" y="0"/>
                  </a:moveTo>
                  <a:cubicBezTo>
                    <a:pt x="1" y="0"/>
                    <a:pt x="1" y="19"/>
                    <a:pt x="1" y="19"/>
                  </a:cubicBezTo>
                  <a:lnTo>
                    <a:pt x="1" y="42"/>
                  </a:lnTo>
                  <a:lnTo>
                    <a:pt x="1" y="79"/>
                  </a:lnTo>
                  <a:cubicBezTo>
                    <a:pt x="1" y="97"/>
                    <a:pt x="1" y="97"/>
                    <a:pt x="19" y="97"/>
                  </a:cubicBezTo>
                  <a:lnTo>
                    <a:pt x="19" y="116"/>
                  </a:lnTo>
                  <a:lnTo>
                    <a:pt x="1539" y="116"/>
                  </a:lnTo>
                  <a:cubicBezTo>
                    <a:pt x="1558" y="116"/>
                    <a:pt x="1576" y="97"/>
                    <a:pt x="1576" y="79"/>
                  </a:cubicBezTo>
                  <a:lnTo>
                    <a:pt x="1576" y="42"/>
                  </a:lnTo>
                  <a:cubicBezTo>
                    <a:pt x="1576" y="19"/>
                    <a:pt x="1558" y="0"/>
                    <a:pt x="1539"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50"/>
            <p:cNvSpPr/>
            <p:nvPr/>
          </p:nvSpPr>
          <p:spPr>
            <a:xfrm>
              <a:off x="3334160" y="4215855"/>
              <a:ext cx="43686" cy="3253"/>
            </a:xfrm>
            <a:custGeom>
              <a:avLst/>
              <a:gdLst/>
              <a:ahLst/>
              <a:cxnLst/>
              <a:rect l="l" t="t" r="r" b="b"/>
              <a:pathLst>
                <a:path w="1558" h="116" extrusionOk="0">
                  <a:moveTo>
                    <a:pt x="1423" y="0"/>
                  </a:moveTo>
                  <a:lnTo>
                    <a:pt x="1423" y="79"/>
                  </a:lnTo>
                  <a:cubicBezTo>
                    <a:pt x="1423" y="79"/>
                    <a:pt x="134" y="97"/>
                    <a:pt x="0" y="97"/>
                  </a:cubicBezTo>
                  <a:lnTo>
                    <a:pt x="0" y="116"/>
                  </a:lnTo>
                  <a:lnTo>
                    <a:pt x="1520" y="116"/>
                  </a:lnTo>
                  <a:cubicBezTo>
                    <a:pt x="1539" y="116"/>
                    <a:pt x="1557" y="97"/>
                    <a:pt x="1557" y="79"/>
                  </a:cubicBezTo>
                  <a:lnTo>
                    <a:pt x="1557" y="42"/>
                  </a:lnTo>
                  <a:cubicBezTo>
                    <a:pt x="1557" y="19"/>
                    <a:pt x="1539" y="0"/>
                    <a:pt x="1520"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50"/>
            <p:cNvSpPr/>
            <p:nvPr/>
          </p:nvSpPr>
          <p:spPr>
            <a:xfrm>
              <a:off x="3333627" y="4215855"/>
              <a:ext cx="44219" cy="1178"/>
            </a:xfrm>
            <a:custGeom>
              <a:avLst/>
              <a:gdLst/>
              <a:ahLst/>
              <a:cxnLst/>
              <a:rect l="l" t="t" r="r" b="b"/>
              <a:pathLst>
                <a:path w="1577" h="42" extrusionOk="0">
                  <a:moveTo>
                    <a:pt x="19" y="0"/>
                  </a:moveTo>
                  <a:cubicBezTo>
                    <a:pt x="1" y="0"/>
                    <a:pt x="1" y="19"/>
                    <a:pt x="1" y="19"/>
                  </a:cubicBezTo>
                  <a:lnTo>
                    <a:pt x="1576" y="42"/>
                  </a:lnTo>
                  <a:cubicBezTo>
                    <a:pt x="1576" y="19"/>
                    <a:pt x="1558" y="0"/>
                    <a:pt x="1539"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50"/>
            <p:cNvSpPr/>
            <p:nvPr/>
          </p:nvSpPr>
          <p:spPr>
            <a:xfrm>
              <a:off x="3340637" y="4247204"/>
              <a:ext cx="25404" cy="11945"/>
            </a:xfrm>
            <a:custGeom>
              <a:avLst/>
              <a:gdLst/>
              <a:ahLst/>
              <a:cxnLst/>
              <a:rect l="l" t="t" r="r" b="b"/>
              <a:pathLst>
                <a:path w="906" h="426" extrusionOk="0">
                  <a:moveTo>
                    <a:pt x="0" y="1"/>
                  </a:moveTo>
                  <a:lnTo>
                    <a:pt x="56" y="426"/>
                  </a:lnTo>
                  <a:lnTo>
                    <a:pt x="906" y="310"/>
                  </a:lnTo>
                  <a:lnTo>
                    <a:pt x="864" y="1"/>
                  </a:ln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50"/>
            <p:cNvSpPr/>
            <p:nvPr/>
          </p:nvSpPr>
          <p:spPr>
            <a:xfrm>
              <a:off x="3329870" y="4219080"/>
              <a:ext cx="53921" cy="56276"/>
            </a:xfrm>
            <a:custGeom>
              <a:avLst/>
              <a:gdLst/>
              <a:ahLst/>
              <a:cxnLst/>
              <a:rect l="l" t="t" r="r" b="b"/>
              <a:pathLst>
                <a:path w="1923" h="2007" extrusionOk="0">
                  <a:moveTo>
                    <a:pt x="1576" y="1"/>
                  </a:moveTo>
                  <a:lnTo>
                    <a:pt x="809" y="1600"/>
                  </a:lnTo>
                  <a:lnTo>
                    <a:pt x="1" y="1928"/>
                  </a:lnTo>
                  <a:lnTo>
                    <a:pt x="1" y="2006"/>
                  </a:lnTo>
                  <a:lnTo>
                    <a:pt x="1826" y="2006"/>
                  </a:lnTo>
                  <a:lnTo>
                    <a:pt x="1904" y="505"/>
                  </a:lnTo>
                  <a:cubicBezTo>
                    <a:pt x="1923" y="481"/>
                    <a:pt x="1904" y="444"/>
                    <a:pt x="1886" y="407"/>
                  </a:cubicBezTo>
                  <a:lnTo>
                    <a:pt x="1655" y="1"/>
                  </a:lnTo>
                  <a:close/>
                </a:path>
              </a:pathLst>
            </a:custGeom>
            <a:solidFill>
              <a:srgbClr val="9B5C31">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5" name="Google Shape;3125;p50"/>
          <p:cNvGrpSpPr/>
          <p:nvPr/>
        </p:nvGrpSpPr>
        <p:grpSpPr>
          <a:xfrm>
            <a:off x="5897488" y="1788790"/>
            <a:ext cx="2589259" cy="2682583"/>
            <a:chOff x="6002775" y="1788790"/>
            <a:chExt cx="2589259" cy="2682583"/>
          </a:xfrm>
        </p:grpSpPr>
        <p:sp>
          <p:nvSpPr>
            <p:cNvPr id="3126" name="Google Shape;3126;p50"/>
            <p:cNvSpPr/>
            <p:nvPr/>
          </p:nvSpPr>
          <p:spPr>
            <a:xfrm>
              <a:off x="6062908" y="3071727"/>
              <a:ext cx="2470771" cy="159070"/>
            </a:xfrm>
            <a:custGeom>
              <a:avLst/>
              <a:gdLst/>
              <a:ahLst/>
              <a:cxnLst/>
              <a:rect l="l" t="t" r="r" b="b"/>
              <a:pathLst>
                <a:path w="16682" h="1074" extrusionOk="0">
                  <a:moveTo>
                    <a:pt x="16682" y="1"/>
                  </a:moveTo>
                  <a:lnTo>
                    <a:pt x="1" y="31"/>
                  </a:lnTo>
                  <a:lnTo>
                    <a:pt x="7" y="692"/>
                  </a:lnTo>
                  <a:lnTo>
                    <a:pt x="16671" y="1074"/>
                  </a:lnTo>
                  <a:lnTo>
                    <a:pt x="16682"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50"/>
            <p:cNvSpPr/>
            <p:nvPr/>
          </p:nvSpPr>
          <p:spPr>
            <a:xfrm>
              <a:off x="6061131" y="3070098"/>
              <a:ext cx="2474326" cy="162477"/>
            </a:xfrm>
            <a:custGeom>
              <a:avLst/>
              <a:gdLst/>
              <a:ahLst/>
              <a:cxnLst/>
              <a:rect l="l" t="t" r="r" b="b"/>
              <a:pathLst>
                <a:path w="16706" h="1097" extrusionOk="0">
                  <a:moveTo>
                    <a:pt x="16683" y="23"/>
                  </a:moveTo>
                  <a:lnTo>
                    <a:pt x="16670" y="1073"/>
                  </a:lnTo>
                  <a:lnTo>
                    <a:pt x="30" y="691"/>
                  </a:lnTo>
                  <a:lnTo>
                    <a:pt x="24" y="53"/>
                  </a:lnTo>
                  <a:lnTo>
                    <a:pt x="16683" y="23"/>
                  </a:lnTo>
                  <a:close/>
                  <a:moveTo>
                    <a:pt x="16705" y="0"/>
                  </a:moveTo>
                  <a:lnTo>
                    <a:pt x="13" y="30"/>
                  </a:lnTo>
                  <a:lnTo>
                    <a:pt x="0" y="30"/>
                  </a:lnTo>
                  <a:lnTo>
                    <a:pt x="7" y="716"/>
                  </a:lnTo>
                  <a:lnTo>
                    <a:pt x="16683" y="1096"/>
                  </a:lnTo>
                  <a:lnTo>
                    <a:pt x="16694" y="1096"/>
                  </a:lnTo>
                  <a:lnTo>
                    <a:pt x="16705"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50"/>
            <p:cNvSpPr/>
            <p:nvPr/>
          </p:nvSpPr>
          <p:spPr>
            <a:xfrm>
              <a:off x="6063797" y="3174072"/>
              <a:ext cx="2468253" cy="249121"/>
            </a:xfrm>
            <a:custGeom>
              <a:avLst/>
              <a:gdLst/>
              <a:ahLst/>
              <a:cxnLst/>
              <a:rect l="l" t="t" r="r" b="b"/>
              <a:pathLst>
                <a:path w="16665" h="1682" extrusionOk="0">
                  <a:moveTo>
                    <a:pt x="1" y="1"/>
                  </a:moveTo>
                  <a:lnTo>
                    <a:pt x="25" y="1682"/>
                  </a:lnTo>
                  <a:lnTo>
                    <a:pt x="16646" y="1635"/>
                  </a:lnTo>
                  <a:lnTo>
                    <a:pt x="16665" y="383"/>
                  </a:lnTo>
                  <a:lnTo>
                    <a:pt x="1" y="1"/>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50"/>
            <p:cNvSpPr/>
            <p:nvPr/>
          </p:nvSpPr>
          <p:spPr>
            <a:xfrm>
              <a:off x="6062167" y="3172442"/>
              <a:ext cx="2471512" cy="252676"/>
            </a:xfrm>
            <a:custGeom>
              <a:avLst/>
              <a:gdLst/>
              <a:ahLst/>
              <a:cxnLst/>
              <a:rect l="l" t="t" r="r" b="b"/>
              <a:pathLst>
                <a:path w="16687" h="1706" extrusionOk="0">
                  <a:moveTo>
                    <a:pt x="23" y="25"/>
                  </a:moveTo>
                  <a:lnTo>
                    <a:pt x="16663" y="405"/>
                  </a:lnTo>
                  <a:lnTo>
                    <a:pt x="16645" y="1634"/>
                  </a:lnTo>
                  <a:lnTo>
                    <a:pt x="47" y="1681"/>
                  </a:lnTo>
                  <a:lnTo>
                    <a:pt x="23" y="25"/>
                  </a:lnTo>
                  <a:close/>
                  <a:moveTo>
                    <a:pt x="0" y="0"/>
                  </a:moveTo>
                  <a:lnTo>
                    <a:pt x="23" y="1706"/>
                  </a:lnTo>
                  <a:lnTo>
                    <a:pt x="16657" y="1657"/>
                  </a:lnTo>
                  <a:lnTo>
                    <a:pt x="16670" y="1657"/>
                  </a:lnTo>
                  <a:lnTo>
                    <a:pt x="16687" y="382"/>
                  </a:lnTo>
                  <a:lnTo>
                    <a:pt x="12"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50"/>
            <p:cNvSpPr/>
            <p:nvPr/>
          </p:nvSpPr>
          <p:spPr>
            <a:xfrm>
              <a:off x="6067499" y="3416085"/>
              <a:ext cx="2461736" cy="314438"/>
            </a:xfrm>
            <a:custGeom>
              <a:avLst/>
              <a:gdLst/>
              <a:ahLst/>
              <a:cxnLst/>
              <a:rect l="l" t="t" r="r" b="b"/>
              <a:pathLst>
                <a:path w="16621" h="2123" extrusionOk="0">
                  <a:moveTo>
                    <a:pt x="16621" y="1"/>
                  </a:moveTo>
                  <a:lnTo>
                    <a:pt x="0" y="48"/>
                  </a:lnTo>
                  <a:lnTo>
                    <a:pt x="23" y="1742"/>
                  </a:lnTo>
                  <a:lnTo>
                    <a:pt x="16598" y="2123"/>
                  </a:lnTo>
                  <a:lnTo>
                    <a:pt x="16621"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50"/>
            <p:cNvSpPr/>
            <p:nvPr/>
          </p:nvSpPr>
          <p:spPr>
            <a:xfrm>
              <a:off x="6065574" y="3414456"/>
              <a:ext cx="2465587" cy="317992"/>
            </a:xfrm>
            <a:custGeom>
              <a:avLst/>
              <a:gdLst/>
              <a:ahLst/>
              <a:cxnLst/>
              <a:rect l="l" t="t" r="r" b="b"/>
              <a:pathLst>
                <a:path w="16647" h="2147" extrusionOk="0">
                  <a:moveTo>
                    <a:pt x="16622" y="23"/>
                  </a:moveTo>
                  <a:lnTo>
                    <a:pt x="16598" y="2122"/>
                  </a:lnTo>
                  <a:lnTo>
                    <a:pt x="49" y="1740"/>
                  </a:lnTo>
                  <a:lnTo>
                    <a:pt x="24" y="72"/>
                  </a:lnTo>
                  <a:lnTo>
                    <a:pt x="16622" y="23"/>
                  </a:lnTo>
                  <a:close/>
                  <a:moveTo>
                    <a:pt x="16647" y="0"/>
                  </a:moveTo>
                  <a:lnTo>
                    <a:pt x="13" y="47"/>
                  </a:lnTo>
                  <a:lnTo>
                    <a:pt x="0" y="47"/>
                  </a:lnTo>
                  <a:lnTo>
                    <a:pt x="24" y="1764"/>
                  </a:lnTo>
                  <a:lnTo>
                    <a:pt x="16611" y="2147"/>
                  </a:lnTo>
                  <a:lnTo>
                    <a:pt x="16622" y="2147"/>
                  </a:lnTo>
                  <a:lnTo>
                    <a:pt x="16647"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50"/>
            <p:cNvSpPr/>
            <p:nvPr/>
          </p:nvSpPr>
          <p:spPr>
            <a:xfrm>
              <a:off x="6070758" y="3674094"/>
              <a:ext cx="2455219" cy="234014"/>
            </a:xfrm>
            <a:custGeom>
              <a:avLst/>
              <a:gdLst/>
              <a:ahLst/>
              <a:cxnLst/>
              <a:rect l="l" t="t" r="r" b="b"/>
              <a:pathLst>
                <a:path w="16577" h="1580" extrusionOk="0">
                  <a:moveTo>
                    <a:pt x="1" y="0"/>
                  </a:moveTo>
                  <a:lnTo>
                    <a:pt x="20" y="1580"/>
                  </a:lnTo>
                  <a:lnTo>
                    <a:pt x="16557" y="1532"/>
                  </a:lnTo>
                  <a:lnTo>
                    <a:pt x="16576" y="381"/>
                  </a:lnTo>
                  <a:lnTo>
                    <a:pt x="1"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50"/>
            <p:cNvSpPr/>
            <p:nvPr/>
          </p:nvSpPr>
          <p:spPr>
            <a:xfrm>
              <a:off x="6069129" y="3672169"/>
              <a:ext cx="2458478" cy="237717"/>
            </a:xfrm>
            <a:custGeom>
              <a:avLst/>
              <a:gdLst/>
              <a:ahLst/>
              <a:cxnLst/>
              <a:rect l="l" t="t" r="r" b="b"/>
              <a:pathLst>
                <a:path w="16599" h="1605" extrusionOk="0">
                  <a:moveTo>
                    <a:pt x="25" y="24"/>
                  </a:moveTo>
                  <a:lnTo>
                    <a:pt x="16574" y="407"/>
                  </a:lnTo>
                  <a:lnTo>
                    <a:pt x="16557" y="1533"/>
                  </a:lnTo>
                  <a:lnTo>
                    <a:pt x="42" y="1581"/>
                  </a:lnTo>
                  <a:lnTo>
                    <a:pt x="25" y="24"/>
                  </a:lnTo>
                  <a:close/>
                  <a:moveTo>
                    <a:pt x="0" y="0"/>
                  </a:moveTo>
                  <a:lnTo>
                    <a:pt x="18" y="1604"/>
                  </a:lnTo>
                  <a:lnTo>
                    <a:pt x="16568" y="1557"/>
                  </a:lnTo>
                  <a:lnTo>
                    <a:pt x="16580" y="1557"/>
                  </a:lnTo>
                  <a:lnTo>
                    <a:pt x="16598" y="382"/>
                  </a:lnTo>
                  <a:lnTo>
                    <a:pt x="12"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50"/>
            <p:cNvSpPr/>
            <p:nvPr/>
          </p:nvSpPr>
          <p:spPr>
            <a:xfrm>
              <a:off x="6073572" y="3901000"/>
              <a:ext cx="2449591" cy="238605"/>
            </a:xfrm>
            <a:custGeom>
              <a:avLst/>
              <a:gdLst/>
              <a:ahLst/>
              <a:cxnLst/>
              <a:rect l="l" t="t" r="r" b="b"/>
              <a:pathLst>
                <a:path w="16539" h="1611" extrusionOk="0">
                  <a:moveTo>
                    <a:pt x="16538" y="0"/>
                  </a:moveTo>
                  <a:lnTo>
                    <a:pt x="1" y="48"/>
                  </a:lnTo>
                  <a:lnTo>
                    <a:pt x="18" y="1580"/>
                  </a:lnTo>
                  <a:lnTo>
                    <a:pt x="16521" y="1610"/>
                  </a:lnTo>
                  <a:lnTo>
                    <a:pt x="16538"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50"/>
            <p:cNvSpPr/>
            <p:nvPr/>
          </p:nvSpPr>
          <p:spPr>
            <a:xfrm>
              <a:off x="6071647" y="3899074"/>
              <a:ext cx="2453146" cy="242160"/>
            </a:xfrm>
            <a:custGeom>
              <a:avLst/>
              <a:gdLst/>
              <a:ahLst/>
              <a:cxnLst/>
              <a:rect l="l" t="t" r="r" b="b"/>
              <a:pathLst>
                <a:path w="16563" h="1635" extrusionOk="0">
                  <a:moveTo>
                    <a:pt x="16540" y="25"/>
                  </a:moveTo>
                  <a:lnTo>
                    <a:pt x="16521" y="1610"/>
                  </a:lnTo>
                  <a:lnTo>
                    <a:pt x="44" y="1580"/>
                  </a:lnTo>
                  <a:lnTo>
                    <a:pt x="25" y="72"/>
                  </a:lnTo>
                  <a:lnTo>
                    <a:pt x="16540" y="25"/>
                  </a:lnTo>
                  <a:close/>
                  <a:moveTo>
                    <a:pt x="16563" y="1"/>
                  </a:moveTo>
                  <a:lnTo>
                    <a:pt x="14" y="49"/>
                  </a:lnTo>
                  <a:lnTo>
                    <a:pt x="1" y="49"/>
                  </a:lnTo>
                  <a:lnTo>
                    <a:pt x="19" y="1605"/>
                  </a:lnTo>
                  <a:lnTo>
                    <a:pt x="16534" y="1635"/>
                  </a:lnTo>
                  <a:lnTo>
                    <a:pt x="16546" y="1635"/>
                  </a:lnTo>
                  <a:lnTo>
                    <a:pt x="16563"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50"/>
            <p:cNvSpPr/>
            <p:nvPr/>
          </p:nvSpPr>
          <p:spPr>
            <a:xfrm>
              <a:off x="6076090" y="4135015"/>
              <a:ext cx="2444556" cy="334729"/>
            </a:xfrm>
            <a:custGeom>
              <a:avLst/>
              <a:gdLst/>
              <a:ahLst/>
              <a:cxnLst/>
              <a:rect l="l" t="t" r="r" b="b"/>
              <a:pathLst>
                <a:path w="16505" h="2260" extrusionOk="0">
                  <a:moveTo>
                    <a:pt x="1" y="0"/>
                  </a:moveTo>
                  <a:lnTo>
                    <a:pt x="31" y="2259"/>
                  </a:lnTo>
                  <a:lnTo>
                    <a:pt x="16474" y="2259"/>
                  </a:lnTo>
                  <a:lnTo>
                    <a:pt x="16504" y="30"/>
                  </a:lnTo>
                  <a:lnTo>
                    <a:pt x="1"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50"/>
            <p:cNvSpPr/>
            <p:nvPr/>
          </p:nvSpPr>
          <p:spPr>
            <a:xfrm>
              <a:off x="6074461" y="4133090"/>
              <a:ext cx="2447814" cy="338283"/>
            </a:xfrm>
            <a:custGeom>
              <a:avLst/>
              <a:gdLst/>
              <a:ahLst/>
              <a:cxnLst/>
              <a:rect l="l" t="t" r="r" b="b"/>
              <a:pathLst>
                <a:path w="16527" h="2284" extrusionOk="0">
                  <a:moveTo>
                    <a:pt x="25" y="25"/>
                  </a:moveTo>
                  <a:lnTo>
                    <a:pt x="16502" y="55"/>
                  </a:lnTo>
                  <a:lnTo>
                    <a:pt x="16472" y="2261"/>
                  </a:lnTo>
                  <a:lnTo>
                    <a:pt x="53" y="2261"/>
                  </a:lnTo>
                  <a:lnTo>
                    <a:pt x="25" y="25"/>
                  </a:lnTo>
                  <a:close/>
                  <a:moveTo>
                    <a:pt x="0" y="0"/>
                  </a:moveTo>
                  <a:lnTo>
                    <a:pt x="30" y="2284"/>
                  </a:lnTo>
                  <a:lnTo>
                    <a:pt x="16497" y="2284"/>
                  </a:lnTo>
                  <a:lnTo>
                    <a:pt x="16527" y="30"/>
                  </a:lnTo>
                  <a:lnTo>
                    <a:pt x="0"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50"/>
            <p:cNvSpPr/>
            <p:nvPr/>
          </p:nvSpPr>
          <p:spPr>
            <a:xfrm>
              <a:off x="6147776" y="1790419"/>
              <a:ext cx="93606" cy="1186954"/>
            </a:xfrm>
            <a:custGeom>
              <a:avLst/>
              <a:gdLst/>
              <a:ahLst/>
              <a:cxnLst/>
              <a:rect l="l" t="t" r="r" b="b"/>
              <a:pathLst>
                <a:path w="632" h="8014" extrusionOk="0">
                  <a:moveTo>
                    <a:pt x="0" y="1"/>
                  </a:moveTo>
                  <a:lnTo>
                    <a:pt x="23" y="1723"/>
                  </a:lnTo>
                  <a:lnTo>
                    <a:pt x="23" y="1783"/>
                  </a:lnTo>
                  <a:lnTo>
                    <a:pt x="23" y="1927"/>
                  </a:lnTo>
                  <a:lnTo>
                    <a:pt x="30" y="2130"/>
                  </a:lnTo>
                  <a:lnTo>
                    <a:pt x="59" y="4807"/>
                  </a:lnTo>
                  <a:lnTo>
                    <a:pt x="59" y="5039"/>
                  </a:lnTo>
                  <a:lnTo>
                    <a:pt x="66" y="5140"/>
                  </a:lnTo>
                  <a:lnTo>
                    <a:pt x="95" y="8008"/>
                  </a:lnTo>
                  <a:lnTo>
                    <a:pt x="631" y="8013"/>
                  </a:lnTo>
                  <a:lnTo>
                    <a:pt x="603" y="5146"/>
                  </a:lnTo>
                  <a:lnTo>
                    <a:pt x="603" y="5050"/>
                  </a:lnTo>
                  <a:lnTo>
                    <a:pt x="596" y="4813"/>
                  </a:lnTo>
                  <a:lnTo>
                    <a:pt x="567" y="2135"/>
                  </a:lnTo>
                  <a:lnTo>
                    <a:pt x="567" y="1932"/>
                  </a:lnTo>
                  <a:lnTo>
                    <a:pt x="567" y="1736"/>
                  </a:lnTo>
                  <a:lnTo>
                    <a:pt x="543" y="6"/>
                  </a:lnTo>
                  <a:lnTo>
                    <a:pt x="0" y="1"/>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50"/>
            <p:cNvSpPr/>
            <p:nvPr/>
          </p:nvSpPr>
          <p:spPr>
            <a:xfrm>
              <a:off x="6145850" y="1788790"/>
              <a:ext cx="97456" cy="1190508"/>
            </a:xfrm>
            <a:custGeom>
              <a:avLst/>
              <a:gdLst/>
              <a:ahLst/>
              <a:cxnLst/>
              <a:rect l="l" t="t" r="r" b="b"/>
              <a:pathLst>
                <a:path w="658" h="8038" extrusionOk="0">
                  <a:moveTo>
                    <a:pt x="25" y="24"/>
                  </a:moveTo>
                  <a:lnTo>
                    <a:pt x="544" y="30"/>
                  </a:lnTo>
                  <a:lnTo>
                    <a:pt x="567" y="1747"/>
                  </a:lnTo>
                  <a:lnTo>
                    <a:pt x="567" y="2146"/>
                  </a:lnTo>
                  <a:lnTo>
                    <a:pt x="633" y="8013"/>
                  </a:lnTo>
                  <a:lnTo>
                    <a:pt x="121" y="8007"/>
                  </a:lnTo>
                  <a:lnTo>
                    <a:pt x="25" y="24"/>
                  </a:lnTo>
                  <a:close/>
                  <a:moveTo>
                    <a:pt x="0" y="0"/>
                  </a:moveTo>
                  <a:lnTo>
                    <a:pt x="96" y="8030"/>
                  </a:lnTo>
                  <a:lnTo>
                    <a:pt x="657" y="8037"/>
                  </a:lnTo>
                  <a:lnTo>
                    <a:pt x="657" y="8037"/>
                  </a:lnTo>
                  <a:lnTo>
                    <a:pt x="567" y="6"/>
                  </a:lnTo>
                  <a:lnTo>
                    <a:pt x="0"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50"/>
            <p:cNvSpPr/>
            <p:nvPr/>
          </p:nvSpPr>
          <p:spPr>
            <a:xfrm>
              <a:off x="8359664" y="1824189"/>
              <a:ext cx="91088" cy="1171846"/>
            </a:xfrm>
            <a:custGeom>
              <a:avLst/>
              <a:gdLst/>
              <a:ahLst/>
              <a:cxnLst/>
              <a:rect l="l" t="t" r="r" b="b"/>
              <a:pathLst>
                <a:path w="615" h="7912" extrusionOk="0">
                  <a:moveTo>
                    <a:pt x="85" y="0"/>
                  </a:moveTo>
                  <a:lnTo>
                    <a:pt x="66" y="1704"/>
                  </a:lnTo>
                  <a:lnTo>
                    <a:pt x="66" y="1836"/>
                  </a:lnTo>
                  <a:lnTo>
                    <a:pt x="66" y="1979"/>
                  </a:lnTo>
                  <a:lnTo>
                    <a:pt x="36" y="4745"/>
                  </a:lnTo>
                  <a:lnTo>
                    <a:pt x="30" y="5061"/>
                  </a:lnTo>
                  <a:lnTo>
                    <a:pt x="30" y="5204"/>
                  </a:lnTo>
                  <a:lnTo>
                    <a:pt x="0" y="7906"/>
                  </a:lnTo>
                  <a:lnTo>
                    <a:pt x="525" y="7911"/>
                  </a:lnTo>
                  <a:lnTo>
                    <a:pt x="555" y="5216"/>
                  </a:lnTo>
                  <a:lnTo>
                    <a:pt x="561" y="4751"/>
                  </a:lnTo>
                  <a:lnTo>
                    <a:pt x="591" y="1985"/>
                  </a:lnTo>
                  <a:lnTo>
                    <a:pt x="591" y="1842"/>
                  </a:lnTo>
                  <a:lnTo>
                    <a:pt x="597" y="1710"/>
                  </a:lnTo>
                  <a:lnTo>
                    <a:pt x="614" y="6"/>
                  </a:lnTo>
                  <a:lnTo>
                    <a:pt x="85"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50"/>
            <p:cNvSpPr/>
            <p:nvPr/>
          </p:nvSpPr>
          <p:spPr>
            <a:xfrm>
              <a:off x="8357887" y="1822263"/>
              <a:ext cx="94642" cy="1175401"/>
            </a:xfrm>
            <a:custGeom>
              <a:avLst/>
              <a:gdLst/>
              <a:ahLst/>
              <a:cxnLst/>
              <a:rect l="l" t="t" r="r" b="b"/>
              <a:pathLst>
                <a:path w="639" h="7936" extrusionOk="0">
                  <a:moveTo>
                    <a:pt x="108" y="25"/>
                  </a:moveTo>
                  <a:lnTo>
                    <a:pt x="615" y="30"/>
                  </a:lnTo>
                  <a:lnTo>
                    <a:pt x="526" y="7911"/>
                  </a:lnTo>
                  <a:lnTo>
                    <a:pt x="25" y="7906"/>
                  </a:lnTo>
                  <a:lnTo>
                    <a:pt x="108" y="25"/>
                  </a:lnTo>
                  <a:close/>
                  <a:moveTo>
                    <a:pt x="84" y="0"/>
                  </a:moveTo>
                  <a:lnTo>
                    <a:pt x="1" y="7930"/>
                  </a:lnTo>
                  <a:lnTo>
                    <a:pt x="549" y="7936"/>
                  </a:lnTo>
                  <a:lnTo>
                    <a:pt x="639" y="6"/>
                  </a:lnTo>
                  <a:lnTo>
                    <a:pt x="84"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50"/>
            <p:cNvSpPr/>
            <p:nvPr/>
          </p:nvSpPr>
          <p:spPr>
            <a:xfrm>
              <a:off x="6235902" y="2503129"/>
              <a:ext cx="2129081" cy="91976"/>
            </a:xfrm>
            <a:custGeom>
              <a:avLst/>
              <a:gdLst/>
              <a:ahLst/>
              <a:cxnLst/>
              <a:rect l="l" t="t" r="r" b="b"/>
              <a:pathLst>
                <a:path w="14375" h="621" extrusionOk="0">
                  <a:moveTo>
                    <a:pt x="1" y="1"/>
                  </a:moveTo>
                  <a:lnTo>
                    <a:pt x="8" y="334"/>
                  </a:lnTo>
                  <a:lnTo>
                    <a:pt x="14369" y="620"/>
                  </a:lnTo>
                  <a:lnTo>
                    <a:pt x="14375" y="16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50"/>
            <p:cNvSpPr/>
            <p:nvPr/>
          </p:nvSpPr>
          <p:spPr>
            <a:xfrm>
              <a:off x="6231606" y="2047540"/>
              <a:ext cx="2137968" cy="69760"/>
            </a:xfrm>
            <a:custGeom>
              <a:avLst/>
              <a:gdLst/>
              <a:ahLst/>
              <a:cxnLst/>
              <a:rect l="l" t="t" r="r" b="b"/>
              <a:pathLst>
                <a:path w="14435" h="471" extrusionOk="0">
                  <a:moveTo>
                    <a:pt x="1" y="0"/>
                  </a:moveTo>
                  <a:lnTo>
                    <a:pt x="1" y="399"/>
                  </a:lnTo>
                  <a:lnTo>
                    <a:pt x="14434" y="471"/>
                  </a:lnTo>
                  <a:lnTo>
                    <a:pt x="14434" y="19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50"/>
            <p:cNvSpPr/>
            <p:nvPr/>
          </p:nvSpPr>
          <p:spPr>
            <a:xfrm>
              <a:off x="6236938" y="2538379"/>
              <a:ext cx="2127304" cy="56726"/>
            </a:xfrm>
            <a:custGeom>
              <a:avLst/>
              <a:gdLst/>
              <a:ahLst/>
              <a:cxnLst/>
              <a:rect l="l" t="t" r="r" b="b"/>
              <a:pathLst>
                <a:path w="14363" h="383" extrusionOk="0">
                  <a:moveTo>
                    <a:pt x="1" y="0"/>
                  </a:moveTo>
                  <a:lnTo>
                    <a:pt x="1" y="96"/>
                  </a:lnTo>
                  <a:lnTo>
                    <a:pt x="14362" y="382"/>
                  </a:lnTo>
                  <a:lnTo>
                    <a:pt x="14362" y="239"/>
                  </a:lnTo>
                  <a:lnTo>
                    <a:pt x="1"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50"/>
            <p:cNvSpPr/>
            <p:nvPr/>
          </p:nvSpPr>
          <p:spPr>
            <a:xfrm>
              <a:off x="6235013" y="2536602"/>
              <a:ext cx="2130859" cy="60133"/>
            </a:xfrm>
            <a:custGeom>
              <a:avLst/>
              <a:gdLst/>
              <a:ahLst/>
              <a:cxnLst/>
              <a:rect l="l" t="t" r="r" b="b"/>
              <a:pathLst>
                <a:path w="14387" h="406" extrusionOk="0">
                  <a:moveTo>
                    <a:pt x="25" y="25"/>
                  </a:moveTo>
                  <a:lnTo>
                    <a:pt x="14364" y="262"/>
                  </a:lnTo>
                  <a:lnTo>
                    <a:pt x="14364" y="383"/>
                  </a:lnTo>
                  <a:lnTo>
                    <a:pt x="25" y="96"/>
                  </a:lnTo>
                  <a:lnTo>
                    <a:pt x="25" y="25"/>
                  </a:lnTo>
                  <a:close/>
                  <a:moveTo>
                    <a:pt x="1" y="1"/>
                  </a:moveTo>
                  <a:lnTo>
                    <a:pt x="1" y="119"/>
                  </a:lnTo>
                  <a:lnTo>
                    <a:pt x="14375" y="406"/>
                  </a:lnTo>
                  <a:lnTo>
                    <a:pt x="14387" y="406"/>
                  </a:lnTo>
                  <a:lnTo>
                    <a:pt x="14387" y="240"/>
                  </a:lnTo>
                  <a:lnTo>
                    <a:pt x="14" y="1"/>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50"/>
            <p:cNvSpPr/>
            <p:nvPr/>
          </p:nvSpPr>
          <p:spPr>
            <a:xfrm>
              <a:off x="6231606" y="2076570"/>
              <a:ext cx="2137968" cy="40730"/>
            </a:xfrm>
            <a:custGeom>
              <a:avLst/>
              <a:gdLst/>
              <a:ahLst/>
              <a:cxnLst/>
              <a:rect l="l" t="t" r="r" b="b"/>
              <a:pathLst>
                <a:path w="14435" h="275" extrusionOk="0">
                  <a:moveTo>
                    <a:pt x="1" y="0"/>
                  </a:moveTo>
                  <a:lnTo>
                    <a:pt x="1" y="203"/>
                  </a:lnTo>
                  <a:lnTo>
                    <a:pt x="14434" y="275"/>
                  </a:lnTo>
                  <a:lnTo>
                    <a:pt x="14434" y="132"/>
                  </a:lnTo>
                  <a:lnTo>
                    <a:pt x="1"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50"/>
            <p:cNvSpPr/>
            <p:nvPr/>
          </p:nvSpPr>
          <p:spPr>
            <a:xfrm>
              <a:off x="6229829" y="2074792"/>
              <a:ext cx="2141374" cy="44285"/>
            </a:xfrm>
            <a:custGeom>
              <a:avLst/>
              <a:gdLst/>
              <a:ahLst/>
              <a:cxnLst/>
              <a:rect l="l" t="t" r="r" b="b"/>
              <a:pathLst>
                <a:path w="14458" h="299" extrusionOk="0">
                  <a:moveTo>
                    <a:pt x="24" y="25"/>
                  </a:moveTo>
                  <a:lnTo>
                    <a:pt x="14435" y="155"/>
                  </a:lnTo>
                  <a:lnTo>
                    <a:pt x="14435" y="276"/>
                  </a:lnTo>
                  <a:lnTo>
                    <a:pt x="24" y="204"/>
                  </a:lnTo>
                  <a:lnTo>
                    <a:pt x="24" y="25"/>
                  </a:lnTo>
                  <a:close/>
                  <a:moveTo>
                    <a:pt x="0" y="1"/>
                  </a:moveTo>
                  <a:lnTo>
                    <a:pt x="0" y="227"/>
                  </a:lnTo>
                  <a:lnTo>
                    <a:pt x="14446" y="298"/>
                  </a:lnTo>
                  <a:lnTo>
                    <a:pt x="14457" y="298"/>
                  </a:lnTo>
                  <a:lnTo>
                    <a:pt x="14457" y="132"/>
                  </a:lnTo>
                  <a:lnTo>
                    <a:pt x="13" y="1"/>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50"/>
            <p:cNvSpPr/>
            <p:nvPr/>
          </p:nvSpPr>
          <p:spPr>
            <a:xfrm>
              <a:off x="6076090" y="4135015"/>
              <a:ext cx="2444556" cy="23846"/>
            </a:xfrm>
            <a:custGeom>
              <a:avLst/>
              <a:gdLst/>
              <a:ahLst/>
              <a:cxnLst/>
              <a:rect l="l" t="t" r="r" b="b"/>
              <a:pathLst>
                <a:path w="16505" h="161" extrusionOk="0">
                  <a:moveTo>
                    <a:pt x="1" y="0"/>
                  </a:moveTo>
                  <a:lnTo>
                    <a:pt x="1" y="77"/>
                  </a:lnTo>
                  <a:lnTo>
                    <a:pt x="16504" y="160"/>
                  </a:lnTo>
                  <a:lnTo>
                    <a:pt x="16504" y="30"/>
                  </a:lnTo>
                  <a:lnTo>
                    <a:pt x="1"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50"/>
            <p:cNvSpPr/>
            <p:nvPr/>
          </p:nvSpPr>
          <p:spPr>
            <a:xfrm>
              <a:off x="6074461" y="4133090"/>
              <a:ext cx="2447814" cy="27697"/>
            </a:xfrm>
            <a:custGeom>
              <a:avLst/>
              <a:gdLst/>
              <a:ahLst/>
              <a:cxnLst/>
              <a:rect l="l" t="t" r="r" b="b"/>
              <a:pathLst>
                <a:path w="16527" h="187" extrusionOk="0">
                  <a:moveTo>
                    <a:pt x="25" y="25"/>
                  </a:moveTo>
                  <a:lnTo>
                    <a:pt x="16502" y="55"/>
                  </a:lnTo>
                  <a:lnTo>
                    <a:pt x="16502" y="162"/>
                  </a:lnTo>
                  <a:lnTo>
                    <a:pt x="25" y="79"/>
                  </a:lnTo>
                  <a:lnTo>
                    <a:pt x="25" y="25"/>
                  </a:lnTo>
                  <a:close/>
                  <a:moveTo>
                    <a:pt x="0" y="0"/>
                  </a:moveTo>
                  <a:lnTo>
                    <a:pt x="6" y="102"/>
                  </a:lnTo>
                  <a:lnTo>
                    <a:pt x="16515" y="186"/>
                  </a:lnTo>
                  <a:lnTo>
                    <a:pt x="16527" y="186"/>
                  </a:lnTo>
                  <a:lnTo>
                    <a:pt x="16527" y="30"/>
                  </a:lnTo>
                  <a:lnTo>
                    <a:pt x="0"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50"/>
            <p:cNvSpPr/>
            <p:nvPr/>
          </p:nvSpPr>
          <p:spPr>
            <a:xfrm>
              <a:off x="6062908" y="3071727"/>
              <a:ext cx="2470771" cy="207650"/>
            </a:xfrm>
            <a:custGeom>
              <a:avLst/>
              <a:gdLst/>
              <a:ahLst/>
              <a:cxnLst/>
              <a:rect l="l" t="t" r="r" b="b"/>
              <a:pathLst>
                <a:path w="16682" h="1402" extrusionOk="0">
                  <a:moveTo>
                    <a:pt x="16682" y="1"/>
                  </a:moveTo>
                  <a:lnTo>
                    <a:pt x="1" y="31"/>
                  </a:lnTo>
                  <a:lnTo>
                    <a:pt x="1" y="818"/>
                  </a:lnTo>
                  <a:lnTo>
                    <a:pt x="16665" y="1401"/>
                  </a:lnTo>
                  <a:lnTo>
                    <a:pt x="16682" y="1"/>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50"/>
            <p:cNvSpPr/>
            <p:nvPr/>
          </p:nvSpPr>
          <p:spPr>
            <a:xfrm>
              <a:off x="6061131" y="3070098"/>
              <a:ext cx="2474326" cy="211205"/>
            </a:xfrm>
            <a:custGeom>
              <a:avLst/>
              <a:gdLst/>
              <a:ahLst/>
              <a:cxnLst/>
              <a:rect l="l" t="t" r="r" b="b"/>
              <a:pathLst>
                <a:path w="16706" h="1426" extrusionOk="0">
                  <a:moveTo>
                    <a:pt x="16683" y="23"/>
                  </a:moveTo>
                  <a:lnTo>
                    <a:pt x="16664" y="1401"/>
                  </a:lnTo>
                  <a:lnTo>
                    <a:pt x="24" y="817"/>
                  </a:lnTo>
                  <a:lnTo>
                    <a:pt x="24" y="53"/>
                  </a:lnTo>
                  <a:lnTo>
                    <a:pt x="16683" y="23"/>
                  </a:lnTo>
                  <a:close/>
                  <a:moveTo>
                    <a:pt x="16705" y="0"/>
                  </a:moveTo>
                  <a:lnTo>
                    <a:pt x="13" y="30"/>
                  </a:lnTo>
                  <a:lnTo>
                    <a:pt x="0" y="30"/>
                  </a:lnTo>
                  <a:lnTo>
                    <a:pt x="0" y="840"/>
                  </a:lnTo>
                  <a:lnTo>
                    <a:pt x="16677" y="1425"/>
                  </a:lnTo>
                  <a:lnTo>
                    <a:pt x="16688" y="1425"/>
                  </a:lnTo>
                  <a:lnTo>
                    <a:pt x="16705"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50"/>
            <p:cNvSpPr/>
            <p:nvPr/>
          </p:nvSpPr>
          <p:spPr>
            <a:xfrm>
              <a:off x="6070758" y="3674094"/>
              <a:ext cx="2455219" cy="67094"/>
            </a:xfrm>
            <a:custGeom>
              <a:avLst/>
              <a:gdLst/>
              <a:ahLst/>
              <a:cxnLst/>
              <a:rect l="l" t="t" r="r" b="b"/>
              <a:pathLst>
                <a:path w="16577" h="453" extrusionOk="0">
                  <a:moveTo>
                    <a:pt x="1" y="0"/>
                  </a:moveTo>
                  <a:lnTo>
                    <a:pt x="1" y="89"/>
                  </a:lnTo>
                  <a:lnTo>
                    <a:pt x="16576" y="452"/>
                  </a:lnTo>
                  <a:lnTo>
                    <a:pt x="16576" y="381"/>
                  </a:lnTo>
                  <a:lnTo>
                    <a:pt x="1"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50"/>
            <p:cNvSpPr/>
            <p:nvPr/>
          </p:nvSpPr>
          <p:spPr>
            <a:xfrm>
              <a:off x="6069129" y="3672169"/>
              <a:ext cx="2458478" cy="70945"/>
            </a:xfrm>
            <a:custGeom>
              <a:avLst/>
              <a:gdLst/>
              <a:ahLst/>
              <a:cxnLst/>
              <a:rect l="l" t="t" r="r" b="b"/>
              <a:pathLst>
                <a:path w="16599" h="479" extrusionOk="0">
                  <a:moveTo>
                    <a:pt x="25" y="24"/>
                  </a:moveTo>
                  <a:lnTo>
                    <a:pt x="16574" y="407"/>
                  </a:lnTo>
                  <a:lnTo>
                    <a:pt x="16574" y="454"/>
                  </a:lnTo>
                  <a:lnTo>
                    <a:pt x="25" y="90"/>
                  </a:lnTo>
                  <a:lnTo>
                    <a:pt x="25" y="24"/>
                  </a:lnTo>
                  <a:close/>
                  <a:moveTo>
                    <a:pt x="0" y="0"/>
                  </a:moveTo>
                  <a:lnTo>
                    <a:pt x="0" y="115"/>
                  </a:lnTo>
                  <a:lnTo>
                    <a:pt x="16587" y="478"/>
                  </a:lnTo>
                  <a:lnTo>
                    <a:pt x="16598" y="478"/>
                  </a:lnTo>
                  <a:lnTo>
                    <a:pt x="16598" y="382"/>
                  </a:lnTo>
                  <a:lnTo>
                    <a:pt x="12"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50"/>
            <p:cNvSpPr/>
            <p:nvPr/>
          </p:nvSpPr>
          <p:spPr>
            <a:xfrm>
              <a:off x="6067499" y="3416085"/>
              <a:ext cx="2461736" cy="20587"/>
            </a:xfrm>
            <a:custGeom>
              <a:avLst/>
              <a:gdLst/>
              <a:ahLst/>
              <a:cxnLst/>
              <a:rect l="l" t="t" r="r" b="b"/>
              <a:pathLst>
                <a:path w="16621" h="139" extrusionOk="0">
                  <a:moveTo>
                    <a:pt x="16621" y="1"/>
                  </a:moveTo>
                  <a:lnTo>
                    <a:pt x="0" y="48"/>
                  </a:lnTo>
                  <a:lnTo>
                    <a:pt x="0" y="67"/>
                  </a:lnTo>
                  <a:lnTo>
                    <a:pt x="16621" y="138"/>
                  </a:lnTo>
                  <a:lnTo>
                    <a:pt x="16621" y="1"/>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50"/>
            <p:cNvSpPr/>
            <p:nvPr/>
          </p:nvSpPr>
          <p:spPr>
            <a:xfrm>
              <a:off x="6065574" y="3414456"/>
              <a:ext cx="2465587" cy="23846"/>
            </a:xfrm>
            <a:custGeom>
              <a:avLst/>
              <a:gdLst/>
              <a:ahLst/>
              <a:cxnLst/>
              <a:rect l="l" t="t" r="r" b="b"/>
              <a:pathLst>
                <a:path w="16647" h="161" extrusionOk="0">
                  <a:moveTo>
                    <a:pt x="16622" y="23"/>
                  </a:moveTo>
                  <a:lnTo>
                    <a:pt x="16622" y="138"/>
                  </a:lnTo>
                  <a:lnTo>
                    <a:pt x="561" y="72"/>
                  </a:lnTo>
                  <a:lnTo>
                    <a:pt x="16622" y="23"/>
                  </a:lnTo>
                  <a:close/>
                  <a:moveTo>
                    <a:pt x="16647" y="0"/>
                  </a:moveTo>
                  <a:lnTo>
                    <a:pt x="13" y="47"/>
                  </a:lnTo>
                  <a:lnTo>
                    <a:pt x="0" y="47"/>
                  </a:lnTo>
                  <a:lnTo>
                    <a:pt x="0" y="89"/>
                  </a:lnTo>
                  <a:lnTo>
                    <a:pt x="16634" y="160"/>
                  </a:lnTo>
                  <a:lnTo>
                    <a:pt x="16647" y="160"/>
                  </a:lnTo>
                  <a:lnTo>
                    <a:pt x="16647"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50"/>
            <p:cNvSpPr/>
            <p:nvPr/>
          </p:nvSpPr>
          <p:spPr>
            <a:xfrm>
              <a:off x="6076090" y="3897445"/>
              <a:ext cx="2450628" cy="22068"/>
            </a:xfrm>
            <a:custGeom>
              <a:avLst/>
              <a:gdLst/>
              <a:ahLst/>
              <a:cxnLst/>
              <a:rect l="l" t="t" r="r" b="b"/>
              <a:pathLst>
                <a:path w="16546" h="149" extrusionOk="0">
                  <a:moveTo>
                    <a:pt x="16546" y="0"/>
                  </a:moveTo>
                  <a:lnTo>
                    <a:pt x="1" y="47"/>
                  </a:lnTo>
                  <a:lnTo>
                    <a:pt x="16521" y="149"/>
                  </a:lnTo>
                  <a:lnTo>
                    <a:pt x="16546"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50"/>
            <p:cNvSpPr/>
            <p:nvPr/>
          </p:nvSpPr>
          <p:spPr>
            <a:xfrm>
              <a:off x="6076090" y="3895668"/>
              <a:ext cx="2452405" cy="25623"/>
            </a:xfrm>
            <a:custGeom>
              <a:avLst/>
              <a:gdLst/>
              <a:ahLst/>
              <a:cxnLst/>
              <a:rect l="l" t="t" r="r" b="b"/>
              <a:pathLst>
                <a:path w="16558" h="173" extrusionOk="0">
                  <a:moveTo>
                    <a:pt x="16527" y="24"/>
                  </a:moveTo>
                  <a:lnTo>
                    <a:pt x="16510" y="150"/>
                  </a:lnTo>
                  <a:lnTo>
                    <a:pt x="2684" y="65"/>
                  </a:lnTo>
                  <a:lnTo>
                    <a:pt x="16527" y="24"/>
                  </a:lnTo>
                  <a:close/>
                  <a:moveTo>
                    <a:pt x="16557" y="1"/>
                  </a:moveTo>
                  <a:lnTo>
                    <a:pt x="1" y="48"/>
                  </a:lnTo>
                  <a:lnTo>
                    <a:pt x="1" y="72"/>
                  </a:lnTo>
                  <a:lnTo>
                    <a:pt x="16521" y="172"/>
                  </a:lnTo>
                  <a:lnTo>
                    <a:pt x="16533" y="172"/>
                  </a:lnTo>
                  <a:lnTo>
                    <a:pt x="16557" y="1"/>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50"/>
            <p:cNvSpPr/>
            <p:nvPr/>
          </p:nvSpPr>
          <p:spPr>
            <a:xfrm>
              <a:off x="7350436" y="3152892"/>
              <a:ext cx="1127858" cy="1250493"/>
            </a:xfrm>
            <a:custGeom>
              <a:avLst/>
              <a:gdLst/>
              <a:ahLst/>
              <a:cxnLst/>
              <a:rect l="l" t="t" r="r" b="b"/>
              <a:pathLst>
                <a:path w="7615" h="8443" extrusionOk="0">
                  <a:moveTo>
                    <a:pt x="6" y="1"/>
                  </a:moveTo>
                  <a:lnTo>
                    <a:pt x="0" y="8437"/>
                  </a:lnTo>
                  <a:lnTo>
                    <a:pt x="7512" y="8443"/>
                  </a:lnTo>
                  <a:lnTo>
                    <a:pt x="7614" y="61"/>
                  </a:lnTo>
                  <a:lnTo>
                    <a:pt x="6"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50"/>
            <p:cNvSpPr/>
            <p:nvPr/>
          </p:nvSpPr>
          <p:spPr>
            <a:xfrm>
              <a:off x="7389241" y="3192733"/>
              <a:ext cx="287926" cy="1172735"/>
            </a:xfrm>
            <a:custGeom>
              <a:avLst/>
              <a:gdLst/>
              <a:ahLst/>
              <a:cxnLst/>
              <a:rect l="l" t="t" r="r" b="b"/>
              <a:pathLst>
                <a:path w="1944" h="7918" extrusionOk="0">
                  <a:moveTo>
                    <a:pt x="6" y="1"/>
                  </a:moveTo>
                  <a:lnTo>
                    <a:pt x="0" y="7912"/>
                  </a:lnTo>
                  <a:lnTo>
                    <a:pt x="1664" y="7917"/>
                  </a:lnTo>
                  <a:lnTo>
                    <a:pt x="1943" y="12"/>
                  </a:lnTo>
                  <a:lnTo>
                    <a:pt x="6" y="1"/>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50"/>
            <p:cNvSpPr/>
            <p:nvPr/>
          </p:nvSpPr>
          <p:spPr>
            <a:xfrm>
              <a:off x="7387464" y="3191104"/>
              <a:ext cx="291629" cy="1176290"/>
            </a:xfrm>
            <a:custGeom>
              <a:avLst/>
              <a:gdLst/>
              <a:ahLst/>
              <a:cxnLst/>
              <a:rect l="l" t="t" r="r" b="b"/>
              <a:pathLst>
                <a:path w="1969" h="7942" extrusionOk="0">
                  <a:moveTo>
                    <a:pt x="31" y="23"/>
                  </a:moveTo>
                  <a:lnTo>
                    <a:pt x="1944" y="36"/>
                  </a:lnTo>
                  <a:lnTo>
                    <a:pt x="1664" y="7917"/>
                  </a:lnTo>
                  <a:lnTo>
                    <a:pt x="24" y="7911"/>
                  </a:lnTo>
                  <a:lnTo>
                    <a:pt x="31" y="23"/>
                  </a:lnTo>
                  <a:close/>
                  <a:moveTo>
                    <a:pt x="7" y="0"/>
                  </a:moveTo>
                  <a:lnTo>
                    <a:pt x="1" y="7934"/>
                  </a:lnTo>
                  <a:lnTo>
                    <a:pt x="1688" y="7941"/>
                  </a:lnTo>
                  <a:lnTo>
                    <a:pt x="1968" y="12"/>
                  </a:lnTo>
                  <a:lnTo>
                    <a:pt x="7"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50"/>
            <p:cNvSpPr/>
            <p:nvPr/>
          </p:nvSpPr>
          <p:spPr>
            <a:xfrm>
              <a:off x="7635698" y="3194511"/>
              <a:ext cx="53171" cy="1170958"/>
            </a:xfrm>
            <a:custGeom>
              <a:avLst/>
              <a:gdLst/>
              <a:ahLst/>
              <a:cxnLst/>
              <a:rect l="l" t="t" r="r" b="b"/>
              <a:pathLst>
                <a:path w="359" h="7906" extrusionOk="0">
                  <a:moveTo>
                    <a:pt x="279" y="0"/>
                  </a:moveTo>
                  <a:lnTo>
                    <a:pt x="0" y="7905"/>
                  </a:lnTo>
                  <a:lnTo>
                    <a:pt x="18" y="7905"/>
                  </a:lnTo>
                  <a:lnTo>
                    <a:pt x="358" y="6"/>
                  </a:lnTo>
                  <a:lnTo>
                    <a:pt x="279"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50"/>
            <p:cNvSpPr/>
            <p:nvPr/>
          </p:nvSpPr>
          <p:spPr>
            <a:xfrm>
              <a:off x="7633772" y="3192733"/>
              <a:ext cx="56726" cy="1174660"/>
            </a:xfrm>
            <a:custGeom>
              <a:avLst/>
              <a:gdLst/>
              <a:ahLst/>
              <a:cxnLst/>
              <a:rect l="l" t="t" r="r" b="b"/>
              <a:pathLst>
                <a:path w="383" h="7931" extrusionOk="0">
                  <a:moveTo>
                    <a:pt x="305" y="25"/>
                  </a:moveTo>
                  <a:lnTo>
                    <a:pt x="358" y="31"/>
                  </a:lnTo>
                  <a:lnTo>
                    <a:pt x="31" y="7680"/>
                  </a:lnTo>
                  <a:lnTo>
                    <a:pt x="305" y="25"/>
                  </a:lnTo>
                  <a:close/>
                  <a:moveTo>
                    <a:pt x="281" y="1"/>
                  </a:moveTo>
                  <a:lnTo>
                    <a:pt x="1" y="7917"/>
                  </a:lnTo>
                  <a:lnTo>
                    <a:pt x="1" y="7930"/>
                  </a:lnTo>
                  <a:lnTo>
                    <a:pt x="42" y="7930"/>
                  </a:lnTo>
                  <a:lnTo>
                    <a:pt x="383" y="18"/>
                  </a:lnTo>
                  <a:lnTo>
                    <a:pt x="383" y="6"/>
                  </a:lnTo>
                  <a:lnTo>
                    <a:pt x="281" y="1"/>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50"/>
            <p:cNvSpPr/>
            <p:nvPr/>
          </p:nvSpPr>
          <p:spPr>
            <a:xfrm>
              <a:off x="7638216" y="3195251"/>
              <a:ext cx="275633" cy="1170217"/>
            </a:xfrm>
            <a:custGeom>
              <a:avLst/>
              <a:gdLst/>
              <a:ahLst/>
              <a:cxnLst/>
              <a:rect l="l" t="t" r="r" b="b"/>
              <a:pathLst>
                <a:path w="1861" h="7901" extrusionOk="0">
                  <a:moveTo>
                    <a:pt x="341" y="1"/>
                  </a:moveTo>
                  <a:lnTo>
                    <a:pt x="1" y="7900"/>
                  </a:lnTo>
                  <a:lnTo>
                    <a:pt x="1652" y="7900"/>
                  </a:lnTo>
                  <a:lnTo>
                    <a:pt x="1861"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50"/>
            <p:cNvSpPr/>
            <p:nvPr/>
          </p:nvSpPr>
          <p:spPr>
            <a:xfrm>
              <a:off x="7636586" y="3193622"/>
              <a:ext cx="279039" cy="1173772"/>
            </a:xfrm>
            <a:custGeom>
              <a:avLst/>
              <a:gdLst/>
              <a:ahLst/>
              <a:cxnLst/>
              <a:rect l="l" t="t" r="r" b="b"/>
              <a:pathLst>
                <a:path w="1884" h="7925" extrusionOk="0">
                  <a:moveTo>
                    <a:pt x="1860" y="25"/>
                  </a:moveTo>
                  <a:lnTo>
                    <a:pt x="1651" y="7900"/>
                  </a:lnTo>
                  <a:lnTo>
                    <a:pt x="23" y="7900"/>
                  </a:lnTo>
                  <a:lnTo>
                    <a:pt x="364" y="25"/>
                  </a:lnTo>
                  <a:close/>
                  <a:moveTo>
                    <a:pt x="339" y="0"/>
                  </a:moveTo>
                  <a:lnTo>
                    <a:pt x="0" y="7911"/>
                  </a:lnTo>
                  <a:lnTo>
                    <a:pt x="0" y="7924"/>
                  </a:lnTo>
                  <a:lnTo>
                    <a:pt x="1669" y="7924"/>
                  </a:lnTo>
                  <a:lnTo>
                    <a:pt x="1883" y="12"/>
                  </a:lnTo>
                  <a:lnTo>
                    <a:pt x="1883"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50"/>
            <p:cNvSpPr/>
            <p:nvPr/>
          </p:nvSpPr>
          <p:spPr>
            <a:xfrm>
              <a:off x="7882747" y="3195251"/>
              <a:ext cx="233273" cy="1170217"/>
            </a:xfrm>
            <a:custGeom>
              <a:avLst/>
              <a:gdLst/>
              <a:ahLst/>
              <a:cxnLst/>
              <a:rect l="l" t="t" r="r" b="b"/>
              <a:pathLst>
                <a:path w="1575" h="7901" extrusionOk="0">
                  <a:moveTo>
                    <a:pt x="210" y="1"/>
                  </a:moveTo>
                  <a:lnTo>
                    <a:pt x="1" y="7900"/>
                  </a:lnTo>
                  <a:lnTo>
                    <a:pt x="1426" y="7900"/>
                  </a:lnTo>
                  <a:lnTo>
                    <a:pt x="1575" y="1"/>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50"/>
            <p:cNvSpPr/>
            <p:nvPr/>
          </p:nvSpPr>
          <p:spPr>
            <a:xfrm>
              <a:off x="7880229" y="3193622"/>
              <a:ext cx="238605" cy="1173772"/>
            </a:xfrm>
            <a:custGeom>
              <a:avLst/>
              <a:gdLst/>
              <a:ahLst/>
              <a:cxnLst/>
              <a:rect l="l" t="t" r="r" b="b"/>
              <a:pathLst>
                <a:path w="1611" h="7925" extrusionOk="0">
                  <a:moveTo>
                    <a:pt x="1580" y="25"/>
                  </a:moveTo>
                  <a:lnTo>
                    <a:pt x="1431" y="7900"/>
                  </a:lnTo>
                  <a:lnTo>
                    <a:pt x="31" y="7900"/>
                  </a:lnTo>
                  <a:lnTo>
                    <a:pt x="238" y="25"/>
                  </a:lnTo>
                  <a:close/>
                  <a:moveTo>
                    <a:pt x="215" y="0"/>
                  </a:moveTo>
                  <a:lnTo>
                    <a:pt x="6" y="7911"/>
                  </a:lnTo>
                  <a:lnTo>
                    <a:pt x="1" y="7924"/>
                  </a:lnTo>
                  <a:lnTo>
                    <a:pt x="1454" y="7924"/>
                  </a:lnTo>
                  <a:lnTo>
                    <a:pt x="1610"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50"/>
            <p:cNvSpPr/>
            <p:nvPr/>
          </p:nvSpPr>
          <p:spPr>
            <a:xfrm>
              <a:off x="7882747" y="3195251"/>
              <a:ext cx="35546" cy="1170217"/>
            </a:xfrm>
            <a:custGeom>
              <a:avLst/>
              <a:gdLst/>
              <a:ahLst/>
              <a:cxnLst/>
              <a:rect l="l" t="t" r="r" b="b"/>
              <a:pathLst>
                <a:path w="240" h="7901" extrusionOk="0">
                  <a:moveTo>
                    <a:pt x="210" y="1"/>
                  </a:moveTo>
                  <a:lnTo>
                    <a:pt x="1" y="7900"/>
                  </a:lnTo>
                  <a:lnTo>
                    <a:pt x="61" y="7900"/>
                  </a:lnTo>
                  <a:lnTo>
                    <a:pt x="240" y="1"/>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50"/>
            <p:cNvSpPr/>
            <p:nvPr/>
          </p:nvSpPr>
          <p:spPr>
            <a:xfrm>
              <a:off x="7880229" y="3193622"/>
              <a:ext cx="39842" cy="1173772"/>
            </a:xfrm>
            <a:custGeom>
              <a:avLst/>
              <a:gdLst/>
              <a:ahLst/>
              <a:cxnLst/>
              <a:rect l="l" t="t" r="r" b="b"/>
              <a:pathLst>
                <a:path w="269" h="7925" extrusionOk="0">
                  <a:moveTo>
                    <a:pt x="245" y="25"/>
                  </a:moveTo>
                  <a:lnTo>
                    <a:pt x="66" y="7900"/>
                  </a:lnTo>
                  <a:lnTo>
                    <a:pt x="31" y="7900"/>
                  </a:lnTo>
                  <a:lnTo>
                    <a:pt x="238" y="25"/>
                  </a:lnTo>
                  <a:close/>
                  <a:moveTo>
                    <a:pt x="215" y="0"/>
                  </a:moveTo>
                  <a:lnTo>
                    <a:pt x="6" y="7911"/>
                  </a:lnTo>
                  <a:lnTo>
                    <a:pt x="1" y="7924"/>
                  </a:lnTo>
                  <a:lnTo>
                    <a:pt x="89" y="7924"/>
                  </a:lnTo>
                  <a:lnTo>
                    <a:pt x="268"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50"/>
            <p:cNvSpPr/>
            <p:nvPr/>
          </p:nvSpPr>
          <p:spPr>
            <a:xfrm>
              <a:off x="8093805" y="3195251"/>
              <a:ext cx="234162" cy="1170217"/>
            </a:xfrm>
            <a:custGeom>
              <a:avLst/>
              <a:gdLst/>
              <a:ahLst/>
              <a:cxnLst/>
              <a:rect l="l" t="t" r="r" b="b"/>
              <a:pathLst>
                <a:path w="1581" h="7901" extrusionOk="0">
                  <a:moveTo>
                    <a:pt x="150" y="1"/>
                  </a:moveTo>
                  <a:lnTo>
                    <a:pt x="1" y="7900"/>
                  </a:lnTo>
                  <a:lnTo>
                    <a:pt x="1349" y="7900"/>
                  </a:lnTo>
                  <a:lnTo>
                    <a:pt x="1581"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50"/>
            <p:cNvSpPr/>
            <p:nvPr/>
          </p:nvSpPr>
          <p:spPr>
            <a:xfrm>
              <a:off x="8092176" y="3193622"/>
              <a:ext cx="237717" cy="1173772"/>
            </a:xfrm>
            <a:custGeom>
              <a:avLst/>
              <a:gdLst/>
              <a:ahLst/>
              <a:cxnLst/>
              <a:rect l="l" t="t" r="r" b="b"/>
              <a:pathLst>
                <a:path w="1605" h="7925" extrusionOk="0">
                  <a:moveTo>
                    <a:pt x="1580" y="25"/>
                  </a:moveTo>
                  <a:lnTo>
                    <a:pt x="1347" y="7900"/>
                  </a:lnTo>
                  <a:lnTo>
                    <a:pt x="23" y="7900"/>
                  </a:lnTo>
                  <a:lnTo>
                    <a:pt x="174" y="25"/>
                  </a:lnTo>
                  <a:close/>
                  <a:moveTo>
                    <a:pt x="155" y="0"/>
                  </a:moveTo>
                  <a:lnTo>
                    <a:pt x="0" y="7924"/>
                  </a:lnTo>
                  <a:lnTo>
                    <a:pt x="1371" y="7924"/>
                  </a:lnTo>
                  <a:lnTo>
                    <a:pt x="1604" y="12"/>
                  </a:lnTo>
                  <a:lnTo>
                    <a:pt x="1604"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50"/>
            <p:cNvSpPr/>
            <p:nvPr/>
          </p:nvSpPr>
          <p:spPr>
            <a:xfrm>
              <a:off x="8083289" y="3195251"/>
              <a:ext cx="32732" cy="1170217"/>
            </a:xfrm>
            <a:custGeom>
              <a:avLst/>
              <a:gdLst/>
              <a:ahLst/>
              <a:cxnLst/>
              <a:rect l="l" t="t" r="r" b="b"/>
              <a:pathLst>
                <a:path w="221" h="7901" extrusionOk="0">
                  <a:moveTo>
                    <a:pt x="132" y="1"/>
                  </a:moveTo>
                  <a:lnTo>
                    <a:pt x="0" y="7900"/>
                  </a:lnTo>
                  <a:lnTo>
                    <a:pt x="72" y="7900"/>
                  </a:lnTo>
                  <a:lnTo>
                    <a:pt x="221" y="1"/>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50"/>
            <p:cNvSpPr/>
            <p:nvPr/>
          </p:nvSpPr>
          <p:spPr>
            <a:xfrm>
              <a:off x="8081512" y="3193622"/>
              <a:ext cx="37324" cy="1173772"/>
            </a:xfrm>
            <a:custGeom>
              <a:avLst/>
              <a:gdLst/>
              <a:ahLst/>
              <a:cxnLst/>
              <a:rect l="l" t="t" r="r" b="b"/>
              <a:pathLst>
                <a:path w="252" h="7925" extrusionOk="0">
                  <a:moveTo>
                    <a:pt x="221" y="25"/>
                  </a:moveTo>
                  <a:lnTo>
                    <a:pt x="72" y="7900"/>
                  </a:lnTo>
                  <a:lnTo>
                    <a:pt x="24" y="7900"/>
                  </a:lnTo>
                  <a:lnTo>
                    <a:pt x="155" y="25"/>
                  </a:lnTo>
                  <a:close/>
                  <a:moveTo>
                    <a:pt x="131" y="0"/>
                  </a:moveTo>
                  <a:lnTo>
                    <a:pt x="1" y="7924"/>
                  </a:lnTo>
                  <a:lnTo>
                    <a:pt x="95" y="7924"/>
                  </a:lnTo>
                  <a:lnTo>
                    <a:pt x="251"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50"/>
            <p:cNvSpPr/>
            <p:nvPr/>
          </p:nvSpPr>
          <p:spPr>
            <a:xfrm>
              <a:off x="8291533" y="3195251"/>
              <a:ext cx="36435" cy="1170217"/>
            </a:xfrm>
            <a:custGeom>
              <a:avLst/>
              <a:gdLst/>
              <a:ahLst/>
              <a:cxnLst/>
              <a:rect l="l" t="t" r="r" b="b"/>
              <a:pathLst>
                <a:path w="246" h="7901" extrusionOk="0">
                  <a:moveTo>
                    <a:pt x="180" y="1"/>
                  </a:moveTo>
                  <a:lnTo>
                    <a:pt x="1" y="7900"/>
                  </a:lnTo>
                  <a:lnTo>
                    <a:pt x="14" y="7900"/>
                  </a:lnTo>
                  <a:lnTo>
                    <a:pt x="246" y="1"/>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50"/>
            <p:cNvSpPr/>
            <p:nvPr/>
          </p:nvSpPr>
          <p:spPr>
            <a:xfrm>
              <a:off x="8289904" y="3193622"/>
              <a:ext cx="39990" cy="1173772"/>
            </a:xfrm>
            <a:custGeom>
              <a:avLst/>
              <a:gdLst/>
              <a:ahLst/>
              <a:cxnLst/>
              <a:rect l="l" t="t" r="r" b="b"/>
              <a:pathLst>
                <a:path w="270" h="7925" extrusionOk="0">
                  <a:moveTo>
                    <a:pt x="245" y="25"/>
                  </a:moveTo>
                  <a:lnTo>
                    <a:pt x="72" y="5993"/>
                  </a:lnTo>
                  <a:lnTo>
                    <a:pt x="204" y="25"/>
                  </a:lnTo>
                  <a:close/>
                  <a:moveTo>
                    <a:pt x="179" y="0"/>
                  </a:moveTo>
                  <a:lnTo>
                    <a:pt x="0" y="7911"/>
                  </a:lnTo>
                  <a:lnTo>
                    <a:pt x="0" y="7924"/>
                  </a:lnTo>
                  <a:lnTo>
                    <a:pt x="36" y="7924"/>
                  </a:lnTo>
                  <a:lnTo>
                    <a:pt x="269" y="12"/>
                  </a:lnTo>
                  <a:lnTo>
                    <a:pt x="269"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50"/>
            <p:cNvSpPr/>
            <p:nvPr/>
          </p:nvSpPr>
          <p:spPr>
            <a:xfrm>
              <a:off x="7389241" y="3192733"/>
              <a:ext cx="19551" cy="1171846"/>
            </a:xfrm>
            <a:custGeom>
              <a:avLst/>
              <a:gdLst/>
              <a:ahLst/>
              <a:cxnLst/>
              <a:rect l="l" t="t" r="r" b="b"/>
              <a:pathLst>
                <a:path w="132" h="7912" extrusionOk="0">
                  <a:moveTo>
                    <a:pt x="6" y="1"/>
                  </a:moveTo>
                  <a:lnTo>
                    <a:pt x="0" y="7912"/>
                  </a:lnTo>
                  <a:lnTo>
                    <a:pt x="19" y="7906"/>
                  </a:lnTo>
                  <a:lnTo>
                    <a:pt x="132" y="1"/>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50"/>
            <p:cNvSpPr/>
            <p:nvPr/>
          </p:nvSpPr>
          <p:spPr>
            <a:xfrm>
              <a:off x="7387464" y="3191104"/>
              <a:ext cx="23105" cy="1176290"/>
            </a:xfrm>
            <a:custGeom>
              <a:avLst/>
              <a:gdLst/>
              <a:ahLst/>
              <a:cxnLst/>
              <a:rect l="l" t="t" r="r" b="b"/>
              <a:pathLst>
                <a:path w="156" h="7942" extrusionOk="0">
                  <a:moveTo>
                    <a:pt x="131" y="23"/>
                  </a:moveTo>
                  <a:lnTo>
                    <a:pt x="24" y="7612"/>
                  </a:lnTo>
                  <a:lnTo>
                    <a:pt x="31" y="23"/>
                  </a:lnTo>
                  <a:close/>
                  <a:moveTo>
                    <a:pt x="7" y="0"/>
                  </a:moveTo>
                  <a:lnTo>
                    <a:pt x="1" y="7941"/>
                  </a:lnTo>
                  <a:lnTo>
                    <a:pt x="42" y="7928"/>
                  </a:lnTo>
                  <a:lnTo>
                    <a:pt x="155" y="12"/>
                  </a:lnTo>
                  <a:lnTo>
                    <a:pt x="155"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50"/>
            <p:cNvSpPr/>
            <p:nvPr/>
          </p:nvSpPr>
          <p:spPr>
            <a:xfrm>
              <a:off x="7420937" y="3785325"/>
              <a:ext cx="103677" cy="104121"/>
            </a:xfrm>
            <a:custGeom>
              <a:avLst/>
              <a:gdLst/>
              <a:ahLst/>
              <a:cxnLst/>
              <a:rect l="l" t="t" r="r" b="b"/>
              <a:pathLst>
                <a:path w="700" h="703" extrusionOk="0">
                  <a:moveTo>
                    <a:pt x="353" y="0"/>
                  </a:moveTo>
                  <a:cubicBezTo>
                    <a:pt x="155" y="0"/>
                    <a:pt x="1" y="155"/>
                    <a:pt x="1" y="352"/>
                  </a:cubicBezTo>
                  <a:cubicBezTo>
                    <a:pt x="1" y="543"/>
                    <a:pt x="155" y="697"/>
                    <a:pt x="347" y="703"/>
                  </a:cubicBezTo>
                  <a:cubicBezTo>
                    <a:pt x="543" y="703"/>
                    <a:pt x="699" y="548"/>
                    <a:pt x="699" y="352"/>
                  </a:cubicBezTo>
                  <a:cubicBezTo>
                    <a:pt x="699" y="160"/>
                    <a:pt x="543" y="6"/>
                    <a:pt x="353"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50"/>
            <p:cNvSpPr/>
            <p:nvPr/>
          </p:nvSpPr>
          <p:spPr>
            <a:xfrm>
              <a:off x="7419308" y="3783400"/>
              <a:ext cx="106935" cy="107972"/>
            </a:xfrm>
            <a:custGeom>
              <a:avLst/>
              <a:gdLst/>
              <a:ahLst/>
              <a:cxnLst/>
              <a:rect l="l" t="t" r="r" b="b"/>
              <a:pathLst>
                <a:path w="722" h="729" extrusionOk="0">
                  <a:moveTo>
                    <a:pt x="364" y="25"/>
                  </a:moveTo>
                  <a:cubicBezTo>
                    <a:pt x="549" y="30"/>
                    <a:pt x="697" y="179"/>
                    <a:pt x="697" y="365"/>
                  </a:cubicBezTo>
                  <a:cubicBezTo>
                    <a:pt x="697" y="550"/>
                    <a:pt x="549" y="704"/>
                    <a:pt x="364" y="704"/>
                  </a:cubicBezTo>
                  <a:lnTo>
                    <a:pt x="364" y="716"/>
                  </a:lnTo>
                  <a:lnTo>
                    <a:pt x="358" y="704"/>
                  </a:lnTo>
                  <a:cubicBezTo>
                    <a:pt x="174" y="699"/>
                    <a:pt x="23" y="550"/>
                    <a:pt x="23" y="365"/>
                  </a:cubicBezTo>
                  <a:cubicBezTo>
                    <a:pt x="23" y="179"/>
                    <a:pt x="174" y="25"/>
                    <a:pt x="364" y="25"/>
                  </a:cubicBezTo>
                  <a:close/>
                  <a:moveTo>
                    <a:pt x="358" y="0"/>
                  </a:moveTo>
                  <a:cubicBezTo>
                    <a:pt x="161" y="0"/>
                    <a:pt x="1" y="168"/>
                    <a:pt x="1" y="365"/>
                  </a:cubicBezTo>
                  <a:cubicBezTo>
                    <a:pt x="1" y="561"/>
                    <a:pt x="161" y="723"/>
                    <a:pt x="358" y="729"/>
                  </a:cubicBezTo>
                  <a:lnTo>
                    <a:pt x="364" y="729"/>
                  </a:lnTo>
                  <a:cubicBezTo>
                    <a:pt x="560" y="729"/>
                    <a:pt x="722" y="567"/>
                    <a:pt x="722" y="365"/>
                  </a:cubicBezTo>
                  <a:cubicBezTo>
                    <a:pt x="722" y="168"/>
                    <a:pt x="560" y="8"/>
                    <a:pt x="358"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50"/>
            <p:cNvSpPr/>
            <p:nvPr/>
          </p:nvSpPr>
          <p:spPr>
            <a:xfrm>
              <a:off x="8293458" y="3195251"/>
              <a:ext cx="156404" cy="1170217"/>
            </a:xfrm>
            <a:custGeom>
              <a:avLst/>
              <a:gdLst/>
              <a:ahLst/>
              <a:cxnLst/>
              <a:rect l="l" t="t" r="r" b="b"/>
              <a:pathLst>
                <a:path w="1056" h="7901" extrusionOk="0">
                  <a:moveTo>
                    <a:pt x="233" y="1"/>
                  </a:moveTo>
                  <a:lnTo>
                    <a:pt x="1" y="7900"/>
                  </a:lnTo>
                  <a:lnTo>
                    <a:pt x="811" y="7900"/>
                  </a:lnTo>
                  <a:lnTo>
                    <a:pt x="1055" y="1"/>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50"/>
            <p:cNvSpPr/>
            <p:nvPr/>
          </p:nvSpPr>
          <p:spPr>
            <a:xfrm>
              <a:off x="8291533" y="3193622"/>
              <a:ext cx="160255" cy="1173772"/>
            </a:xfrm>
            <a:custGeom>
              <a:avLst/>
              <a:gdLst/>
              <a:ahLst/>
              <a:cxnLst/>
              <a:rect l="l" t="t" r="r" b="b"/>
              <a:pathLst>
                <a:path w="1082" h="7925" extrusionOk="0">
                  <a:moveTo>
                    <a:pt x="1057" y="25"/>
                  </a:moveTo>
                  <a:lnTo>
                    <a:pt x="812" y="7900"/>
                  </a:lnTo>
                  <a:lnTo>
                    <a:pt x="25" y="7900"/>
                  </a:lnTo>
                  <a:lnTo>
                    <a:pt x="258" y="25"/>
                  </a:lnTo>
                  <a:close/>
                  <a:moveTo>
                    <a:pt x="234" y="0"/>
                  </a:moveTo>
                  <a:lnTo>
                    <a:pt x="1" y="7911"/>
                  </a:lnTo>
                  <a:lnTo>
                    <a:pt x="1" y="7924"/>
                  </a:lnTo>
                  <a:lnTo>
                    <a:pt x="837" y="7924"/>
                  </a:lnTo>
                  <a:lnTo>
                    <a:pt x="1081" y="12"/>
                  </a:lnTo>
                  <a:lnTo>
                    <a:pt x="1081"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50"/>
            <p:cNvSpPr/>
            <p:nvPr/>
          </p:nvSpPr>
          <p:spPr>
            <a:xfrm>
              <a:off x="7405089" y="3773773"/>
              <a:ext cx="104418" cy="103381"/>
            </a:xfrm>
            <a:custGeom>
              <a:avLst/>
              <a:gdLst/>
              <a:ahLst/>
              <a:cxnLst/>
              <a:rect l="l" t="t" r="r" b="b"/>
              <a:pathLst>
                <a:path w="705" h="698" extrusionOk="0">
                  <a:moveTo>
                    <a:pt x="353" y="1"/>
                  </a:moveTo>
                  <a:cubicBezTo>
                    <a:pt x="162" y="1"/>
                    <a:pt x="6" y="155"/>
                    <a:pt x="1" y="346"/>
                  </a:cubicBezTo>
                  <a:cubicBezTo>
                    <a:pt x="1" y="543"/>
                    <a:pt x="162" y="698"/>
                    <a:pt x="353" y="698"/>
                  </a:cubicBezTo>
                  <a:cubicBezTo>
                    <a:pt x="543" y="698"/>
                    <a:pt x="705" y="543"/>
                    <a:pt x="705" y="352"/>
                  </a:cubicBezTo>
                  <a:cubicBezTo>
                    <a:pt x="705" y="155"/>
                    <a:pt x="549" y="1"/>
                    <a:pt x="353"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50"/>
            <p:cNvSpPr/>
            <p:nvPr/>
          </p:nvSpPr>
          <p:spPr>
            <a:xfrm>
              <a:off x="6118450" y="3152892"/>
              <a:ext cx="1127858" cy="1250493"/>
            </a:xfrm>
            <a:custGeom>
              <a:avLst/>
              <a:gdLst/>
              <a:ahLst/>
              <a:cxnLst/>
              <a:rect l="l" t="t" r="r" b="b"/>
              <a:pathLst>
                <a:path w="7615" h="8443" extrusionOk="0">
                  <a:moveTo>
                    <a:pt x="7609" y="1"/>
                  </a:moveTo>
                  <a:lnTo>
                    <a:pt x="1" y="61"/>
                  </a:lnTo>
                  <a:lnTo>
                    <a:pt x="102" y="8443"/>
                  </a:lnTo>
                  <a:lnTo>
                    <a:pt x="7614" y="8437"/>
                  </a:lnTo>
                  <a:lnTo>
                    <a:pt x="7609" y="1"/>
                  </a:ln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50"/>
            <p:cNvSpPr/>
            <p:nvPr/>
          </p:nvSpPr>
          <p:spPr>
            <a:xfrm>
              <a:off x="6919433" y="3192733"/>
              <a:ext cx="288963" cy="1172735"/>
            </a:xfrm>
            <a:custGeom>
              <a:avLst/>
              <a:gdLst/>
              <a:ahLst/>
              <a:cxnLst/>
              <a:rect l="l" t="t" r="r" b="b"/>
              <a:pathLst>
                <a:path w="1951" h="7918" extrusionOk="0">
                  <a:moveTo>
                    <a:pt x="1939" y="1"/>
                  </a:moveTo>
                  <a:lnTo>
                    <a:pt x="0" y="12"/>
                  </a:lnTo>
                  <a:lnTo>
                    <a:pt x="281" y="7917"/>
                  </a:lnTo>
                  <a:lnTo>
                    <a:pt x="1950" y="7912"/>
                  </a:lnTo>
                  <a:lnTo>
                    <a:pt x="1939" y="1"/>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50"/>
            <p:cNvSpPr/>
            <p:nvPr/>
          </p:nvSpPr>
          <p:spPr>
            <a:xfrm>
              <a:off x="6917656" y="3191104"/>
              <a:ext cx="292369" cy="1176290"/>
            </a:xfrm>
            <a:custGeom>
              <a:avLst/>
              <a:gdLst/>
              <a:ahLst/>
              <a:cxnLst/>
              <a:rect l="l" t="t" r="r" b="b"/>
              <a:pathLst>
                <a:path w="1974" h="7942" extrusionOk="0">
                  <a:moveTo>
                    <a:pt x="1938" y="23"/>
                  </a:moveTo>
                  <a:lnTo>
                    <a:pt x="1951" y="7911"/>
                  </a:lnTo>
                  <a:lnTo>
                    <a:pt x="305" y="7917"/>
                  </a:lnTo>
                  <a:lnTo>
                    <a:pt x="25" y="36"/>
                  </a:lnTo>
                  <a:lnTo>
                    <a:pt x="1938" y="23"/>
                  </a:lnTo>
                  <a:close/>
                  <a:moveTo>
                    <a:pt x="1962" y="0"/>
                  </a:moveTo>
                  <a:lnTo>
                    <a:pt x="1" y="12"/>
                  </a:lnTo>
                  <a:lnTo>
                    <a:pt x="281" y="7928"/>
                  </a:lnTo>
                  <a:lnTo>
                    <a:pt x="287" y="7941"/>
                  </a:lnTo>
                  <a:lnTo>
                    <a:pt x="1974" y="7934"/>
                  </a:lnTo>
                  <a:lnTo>
                    <a:pt x="1962"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50"/>
            <p:cNvSpPr/>
            <p:nvPr/>
          </p:nvSpPr>
          <p:spPr>
            <a:xfrm>
              <a:off x="6907881" y="3194511"/>
              <a:ext cx="53171" cy="1170958"/>
            </a:xfrm>
            <a:custGeom>
              <a:avLst/>
              <a:gdLst/>
              <a:ahLst/>
              <a:cxnLst/>
              <a:rect l="l" t="t" r="r" b="b"/>
              <a:pathLst>
                <a:path w="359" h="7906" extrusionOk="0">
                  <a:moveTo>
                    <a:pt x="78" y="0"/>
                  </a:moveTo>
                  <a:lnTo>
                    <a:pt x="1" y="6"/>
                  </a:lnTo>
                  <a:lnTo>
                    <a:pt x="341" y="7905"/>
                  </a:lnTo>
                  <a:lnTo>
                    <a:pt x="359" y="7905"/>
                  </a:lnTo>
                  <a:lnTo>
                    <a:pt x="78"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50"/>
            <p:cNvSpPr/>
            <p:nvPr/>
          </p:nvSpPr>
          <p:spPr>
            <a:xfrm>
              <a:off x="6906252" y="3192733"/>
              <a:ext cx="57615" cy="1174660"/>
            </a:xfrm>
            <a:custGeom>
              <a:avLst/>
              <a:gdLst/>
              <a:ahLst/>
              <a:cxnLst/>
              <a:rect l="l" t="t" r="r" b="b"/>
              <a:pathLst>
                <a:path w="389" h="7931" extrusionOk="0">
                  <a:moveTo>
                    <a:pt x="78" y="25"/>
                  </a:moveTo>
                  <a:lnTo>
                    <a:pt x="352" y="7680"/>
                  </a:lnTo>
                  <a:lnTo>
                    <a:pt x="25" y="31"/>
                  </a:lnTo>
                  <a:lnTo>
                    <a:pt x="78" y="25"/>
                  </a:lnTo>
                  <a:close/>
                  <a:moveTo>
                    <a:pt x="102" y="1"/>
                  </a:moveTo>
                  <a:lnTo>
                    <a:pt x="0" y="6"/>
                  </a:lnTo>
                  <a:lnTo>
                    <a:pt x="340" y="7930"/>
                  </a:lnTo>
                  <a:lnTo>
                    <a:pt x="388" y="7930"/>
                  </a:lnTo>
                  <a:lnTo>
                    <a:pt x="102" y="12"/>
                  </a:lnTo>
                  <a:lnTo>
                    <a:pt x="102" y="1"/>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50"/>
            <p:cNvSpPr/>
            <p:nvPr/>
          </p:nvSpPr>
          <p:spPr>
            <a:xfrm>
              <a:off x="6682900" y="3195251"/>
              <a:ext cx="275633" cy="1170217"/>
            </a:xfrm>
            <a:custGeom>
              <a:avLst/>
              <a:gdLst/>
              <a:ahLst/>
              <a:cxnLst/>
              <a:rect l="l" t="t" r="r" b="b"/>
              <a:pathLst>
                <a:path w="1861" h="7901" extrusionOk="0">
                  <a:moveTo>
                    <a:pt x="0" y="1"/>
                  </a:moveTo>
                  <a:lnTo>
                    <a:pt x="215" y="7900"/>
                  </a:lnTo>
                  <a:lnTo>
                    <a:pt x="1860" y="7900"/>
                  </a:lnTo>
                  <a:lnTo>
                    <a:pt x="1520"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50"/>
            <p:cNvSpPr/>
            <p:nvPr/>
          </p:nvSpPr>
          <p:spPr>
            <a:xfrm>
              <a:off x="6680975" y="3193622"/>
              <a:ext cx="279187" cy="1173772"/>
            </a:xfrm>
            <a:custGeom>
              <a:avLst/>
              <a:gdLst/>
              <a:ahLst/>
              <a:cxnLst/>
              <a:rect l="l" t="t" r="r" b="b"/>
              <a:pathLst>
                <a:path w="1885" h="7925" extrusionOk="0">
                  <a:moveTo>
                    <a:pt x="1521" y="25"/>
                  </a:moveTo>
                  <a:lnTo>
                    <a:pt x="1861" y="7900"/>
                  </a:lnTo>
                  <a:lnTo>
                    <a:pt x="234" y="7900"/>
                  </a:lnTo>
                  <a:lnTo>
                    <a:pt x="25" y="25"/>
                  </a:lnTo>
                  <a:close/>
                  <a:moveTo>
                    <a:pt x="0" y="0"/>
                  </a:moveTo>
                  <a:lnTo>
                    <a:pt x="215" y="7911"/>
                  </a:lnTo>
                  <a:lnTo>
                    <a:pt x="215" y="7924"/>
                  </a:lnTo>
                  <a:lnTo>
                    <a:pt x="1885" y="7924"/>
                  </a:lnTo>
                  <a:lnTo>
                    <a:pt x="154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50"/>
            <p:cNvSpPr/>
            <p:nvPr/>
          </p:nvSpPr>
          <p:spPr>
            <a:xfrm>
              <a:off x="6480729" y="3195251"/>
              <a:ext cx="234014" cy="1170217"/>
            </a:xfrm>
            <a:custGeom>
              <a:avLst/>
              <a:gdLst/>
              <a:ahLst/>
              <a:cxnLst/>
              <a:rect l="l" t="t" r="r" b="b"/>
              <a:pathLst>
                <a:path w="1580" h="7901" extrusionOk="0">
                  <a:moveTo>
                    <a:pt x="0" y="1"/>
                  </a:moveTo>
                  <a:lnTo>
                    <a:pt x="149" y="7900"/>
                  </a:lnTo>
                  <a:lnTo>
                    <a:pt x="1580" y="7900"/>
                  </a:lnTo>
                  <a:lnTo>
                    <a:pt x="1365" y="1"/>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50"/>
            <p:cNvSpPr/>
            <p:nvPr/>
          </p:nvSpPr>
          <p:spPr>
            <a:xfrm>
              <a:off x="6478803" y="3193622"/>
              <a:ext cx="237717" cy="1173772"/>
            </a:xfrm>
            <a:custGeom>
              <a:avLst/>
              <a:gdLst/>
              <a:ahLst/>
              <a:cxnLst/>
              <a:rect l="l" t="t" r="r" b="b"/>
              <a:pathLst>
                <a:path w="1605" h="7925" extrusionOk="0">
                  <a:moveTo>
                    <a:pt x="1365" y="25"/>
                  </a:moveTo>
                  <a:lnTo>
                    <a:pt x="1574" y="7900"/>
                  </a:lnTo>
                  <a:lnTo>
                    <a:pt x="173" y="7900"/>
                  </a:lnTo>
                  <a:lnTo>
                    <a:pt x="25" y="25"/>
                  </a:lnTo>
                  <a:close/>
                  <a:moveTo>
                    <a:pt x="0" y="0"/>
                  </a:moveTo>
                  <a:lnTo>
                    <a:pt x="149" y="7911"/>
                  </a:lnTo>
                  <a:lnTo>
                    <a:pt x="149" y="7924"/>
                  </a:lnTo>
                  <a:lnTo>
                    <a:pt x="1604" y="7924"/>
                  </a:lnTo>
                  <a:lnTo>
                    <a:pt x="1390" y="12"/>
                  </a:lnTo>
                  <a:lnTo>
                    <a:pt x="1390"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50"/>
            <p:cNvSpPr/>
            <p:nvPr/>
          </p:nvSpPr>
          <p:spPr>
            <a:xfrm>
              <a:off x="6678457" y="3195251"/>
              <a:ext cx="36287" cy="1170217"/>
            </a:xfrm>
            <a:custGeom>
              <a:avLst/>
              <a:gdLst/>
              <a:ahLst/>
              <a:cxnLst/>
              <a:rect l="l" t="t" r="r" b="b"/>
              <a:pathLst>
                <a:path w="245" h="7901" extrusionOk="0">
                  <a:moveTo>
                    <a:pt x="0" y="1"/>
                  </a:moveTo>
                  <a:lnTo>
                    <a:pt x="179" y="7900"/>
                  </a:lnTo>
                  <a:lnTo>
                    <a:pt x="245" y="7900"/>
                  </a:lnTo>
                  <a:lnTo>
                    <a:pt x="30" y="1"/>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50"/>
            <p:cNvSpPr/>
            <p:nvPr/>
          </p:nvSpPr>
          <p:spPr>
            <a:xfrm>
              <a:off x="6676680" y="3193622"/>
              <a:ext cx="39842" cy="1173772"/>
            </a:xfrm>
            <a:custGeom>
              <a:avLst/>
              <a:gdLst/>
              <a:ahLst/>
              <a:cxnLst/>
              <a:rect l="l" t="t" r="r" b="b"/>
              <a:pathLst>
                <a:path w="269" h="7925" extrusionOk="0">
                  <a:moveTo>
                    <a:pt x="29" y="25"/>
                  </a:moveTo>
                  <a:lnTo>
                    <a:pt x="238" y="7900"/>
                  </a:lnTo>
                  <a:lnTo>
                    <a:pt x="203" y="7900"/>
                  </a:lnTo>
                  <a:lnTo>
                    <a:pt x="24" y="25"/>
                  </a:lnTo>
                  <a:close/>
                  <a:moveTo>
                    <a:pt x="1" y="0"/>
                  </a:moveTo>
                  <a:lnTo>
                    <a:pt x="180" y="7911"/>
                  </a:lnTo>
                  <a:lnTo>
                    <a:pt x="180" y="7924"/>
                  </a:lnTo>
                  <a:lnTo>
                    <a:pt x="268" y="7924"/>
                  </a:lnTo>
                  <a:lnTo>
                    <a:pt x="54" y="12"/>
                  </a:lnTo>
                  <a:lnTo>
                    <a:pt x="54"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50"/>
            <p:cNvSpPr/>
            <p:nvPr/>
          </p:nvSpPr>
          <p:spPr>
            <a:xfrm>
              <a:off x="6268782" y="3195251"/>
              <a:ext cx="234162" cy="1170217"/>
            </a:xfrm>
            <a:custGeom>
              <a:avLst/>
              <a:gdLst/>
              <a:ahLst/>
              <a:cxnLst/>
              <a:rect l="l" t="t" r="r" b="b"/>
              <a:pathLst>
                <a:path w="1581" h="7901" extrusionOk="0">
                  <a:moveTo>
                    <a:pt x="0" y="1"/>
                  </a:moveTo>
                  <a:lnTo>
                    <a:pt x="232" y="7900"/>
                  </a:lnTo>
                  <a:lnTo>
                    <a:pt x="1580" y="7900"/>
                  </a:lnTo>
                  <a:lnTo>
                    <a:pt x="1431"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50"/>
            <p:cNvSpPr/>
            <p:nvPr/>
          </p:nvSpPr>
          <p:spPr>
            <a:xfrm>
              <a:off x="6266857" y="3193622"/>
              <a:ext cx="237717" cy="1173772"/>
            </a:xfrm>
            <a:custGeom>
              <a:avLst/>
              <a:gdLst/>
              <a:ahLst/>
              <a:cxnLst/>
              <a:rect l="l" t="t" r="r" b="b"/>
              <a:pathLst>
                <a:path w="1605" h="7925" extrusionOk="0">
                  <a:moveTo>
                    <a:pt x="1431" y="25"/>
                  </a:moveTo>
                  <a:lnTo>
                    <a:pt x="1580" y="7900"/>
                  </a:lnTo>
                  <a:lnTo>
                    <a:pt x="257" y="7900"/>
                  </a:lnTo>
                  <a:lnTo>
                    <a:pt x="25" y="25"/>
                  </a:lnTo>
                  <a:close/>
                  <a:moveTo>
                    <a:pt x="0" y="0"/>
                  </a:moveTo>
                  <a:lnTo>
                    <a:pt x="234" y="7911"/>
                  </a:lnTo>
                  <a:lnTo>
                    <a:pt x="234" y="7924"/>
                  </a:lnTo>
                  <a:lnTo>
                    <a:pt x="1604" y="7924"/>
                  </a:lnTo>
                  <a:lnTo>
                    <a:pt x="1456" y="12"/>
                  </a:lnTo>
                  <a:lnTo>
                    <a:pt x="145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50"/>
            <p:cNvSpPr/>
            <p:nvPr/>
          </p:nvSpPr>
          <p:spPr>
            <a:xfrm>
              <a:off x="6480729" y="3195251"/>
              <a:ext cx="32732" cy="1170217"/>
            </a:xfrm>
            <a:custGeom>
              <a:avLst/>
              <a:gdLst/>
              <a:ahLst/>
              <a:cxnLst/>
              <a:rect l="l" t="t" r="r" b="b"/>
              <a:pathLst>
                <a:path w="221" h="7901" extrusionOk="0">
                  <a:moveTo>
                    <a:pt x="0" y="1"/>
                  </a:moveTo>
                  <a:lnTo>
                    <a:pt x="149" y="7900"/>
                  </a:lnTo>
                  <a:lnTo>
                    <a:pt x="221" y="7900"/>
                  </a:lnTo>
                  <a:lnTo>
                    <a:pt x="89" y="1"/>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50"/>
            <p:cNvSpPr/>
            <p:nvPr/>
          </p:nvSpPr>
          <p:spPr>
            <a:xfrm>
              <a:off x="6478803" y="3193622"/>
              <a:ext cx="36435" cy="1173772"/>
            </a:xfrm>
            <a:custGeom>
              <a:avLst/>
              <a:gdLst/>
              <a:ahLst/>
              <a:cxnLst/>
              <a:rect l="l" t="t" r="r" b="b"/>
              <a:pathLst>
                <a:path w="246" h="7925" extrusionOk="0">
                  <a:moveTo>
                    <a:pt x="90" y="25"/>
                  </a:moveTo>
                  <a:lnTo>
                    <a:pt x="221" y="7900"/>
                  </a:lnTo>
                  <a:lnTo>
                    <a:pt x="173" y="7900"/>
                  </a:lnTo>
                  <a:lnTo>
                    <a:pt x="25" y="25"/>
                  </a:lnTo>
                  <a:close/>
                  <a:moveTo>
                    <a:pt x="0" y="0"/>
                  </a:moveTo>
                  <a:lnTo>
                    <a:pt x="149" y="7911"/>
                  </a:lnTo>
                  <a:lnTo>
                    <a:pt x="149" y="7924"/>
                  </a:lnTo>
                  <a:lnTo>
                    <a:pt x="245" y="7924"/>
                  </a:lnTo>
                  <a:lnTo>
                    <a:pt x="113" y="12"/>
                  </a:lnTo>
                  <a:lnTo>
                    <a:pt x="113"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50"/>
            <p:cNvSpPr/>
            <p:nvPr/>
          </p:nvSpPr>
          <p:spPr>
            <a:xfrm>
              <a:off x="6268782" y="3195251"/>
              <a:ext cx="36139" cy="1170217"/>
            </a:xfrm>
            <a:custGeom>
              <a:avLst/>
              <a:gdLst/>
              <a:ahLst/>
              <a:cxnLst/>
              <a:rect l="l" t="t" r="r" b="b"/>
              <a:pathLst>
                <a:path w="244" h="7901" extrusionOk="0">
                  <a:moveTo>
                    <a:pt x="0" y="1"/>
                  </a:moveTo>
                  <a:lnTo>
                    <a:pt x="232" y="7900"/>
                  </a:lnTo>
                  <a:lnTo>
                    <a:pt x="244" y="7900"/>
                  </a:lnTo>
                  <a:lnTo>
                    <a:pt x="65" y="1"/>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50"/>
            <p:cNvSpPr/>
            <p:nvPr/>
          </p:nvSpPr>
          <p:spPr>
            <a:xfrm>
              <a:off x="6266857" y="3193622"/>
              <a:ext cx="39990" cy="1173772"/>
            </a:xfrm>
            <a:custGeom>
              <a:avLst/>
              <a:gdLst/>
              <a:ahLst/>
              <a:cxnLst/>
              <a:rect l="l" t="t" r="r" b="b"/>
              <a:pathLst>
                <a:path w="270" h="7925" extrusionOk="0">
                  <a:moveTo>
                    <a:pt x="66" y="25"/>
                  </a:moveTo>
                  <a:lnTo>
                    <a:pt x="198" y="5993"/>
                  </a:lnTo>
                  <a:lnTo>
                    <a:pt x="25" y="25"/>
                  </a:lnTo>
                  <a:close/>
                  <a:moveTo>
                    <a:pt x="0" y="0"/>
                  </a:moveTo>
                  <a:lnTo>
                    <a:pt x="234" y="7911"/>
                  </a:lnTo>
                  <a:lnTo>
                    <a:pt x="234" y="7924"/>
                  </a:lnTo>
                  <a:lnTo>
                    <a:pt x="269" y="7924"/>
                  </a:lnTo>
                  <a:lnTo>
                    <a:pt x="91" y="12"/>
                  </a:lnTo>
                  <a:lnTo>
                    <a:pt x="91"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50"/>
            <p:cNvSpPr/>
            <p:nvPr/>
          </p:nvSpPr>
          <p:spPr>
            <a:xfrm>
              <a:off x="7187959" y="3192733"/>
              <a:ext cx="20439" cy="1171846"/>
            </a:xfrm>
            <a:custGeom>
              <a:avLst/>
              <a:gdLst/>
              <a:ahLst/>
              <a:cxnLst/>
              <a:rect l="l" t="t" r="r" b="b"/>
              <a:pathLst>
                <a:path w="138" h="7912" extrusionOk="0">
                  <a:moveTo>
                    <a:pt x="0" y="1"/>
                  </a:moveTo>
                  <a:lnTo>
                    <a:pt x="113" y="7906"/>
                  </a:lnTo>
                  <a:lnTo>
                    <a:pt x="137" y="7912"/>
                  </a:lnTo>
                  <a:lnTo>
                    <a:pt x="126" y="1"/>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50"/>
            <p:cNvSpPr/>
            <p:nvPr/>
          </p:nvSpPr>
          <p:spPr>
            <a:xfrm>
              <a:off x="7186181" y="3191104"/>
              <a:ext cx="23846" cy="1176290"/>
            </a:xfrm>
            <a:custGeom>
              <a:avLst/>
              <a:gdLst/>
              <a:ahLst/>
              <a:cxnLst/>
              <a:rect l="l" t="t" r="r" b="b"/>
              <a:pathLst>
                <a:path w="161" h="7942" extrusionOk="0">
                  <a:moveTo>
                    <a:pt x="125" y="23"/>
                  </a:moveTo>
                  <a:lnTo>
                    <a:pt x="138" y="7612"/>
                  </a:lnTo>
                  <a:lnTo>
                    <a:pt x="23" y="23"/>
                  </a:lnTo>
                  <a:close/>
                  <a:moveTo>
                    <a:pt x="1" y="0"/>
                  </a:moveTo>
                  <a:lnTo>
                    <a:pt x="114" y="7917"/>
                  </a:lnTo>
                  <a:lnTo>
                    <a:pt x="114" y="7928"/>
                  </a:lnTo>
                  <a:lnTo>
                    <a:pt x="161" y="7941"/>
                  </a:lnTo>
                  <a:lnTo>
                    <a:pt x="149"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50"/>
            <p:cNvSpPr/>
            <p:nvPr/>
          </p:nvSpPr>
          <p:spPr>
            <a:xfrm>
              <a:off x="7072136" y="3785325"/>
              <a:ext cx="103677" cy="104121"/>
            </a:xfrm>
            <a:custGeom>
              <a:avLst/>
              <a:gdLst/>
              <a:ahLst/>
              <a:cxnLst/>
              <a:rect l="l" t="t" r="r" b="b"/>
              <a:pathLst>
                <a:path w="700" h="703" extrusionOk="0">
                  <a:moveTo>
                    <a:pt x="353" y="0"/>
                  </a:moveTo>
                  <a:cubicBezTo>
                    <a:pt x="157" y="6"/>
                    <a:pt x="1" y="160"/>
                    <a:pt x="1" y="352"/>
                  </a:cubicBezTo>
                  <a:cubicBezTo>
                    <a:pt x="1" y="548"/>
                    <a:pt x="157" y="703"/>
                    <a:pt x="353" y="703"/>
                  </a:cubicBezTo>
                  <a:cubicBezTo>
                    <a:pt x="543" y="697"/>
                    <a:pt x="699" y="543"/>
                    <a:pt x="699" y="352"/>
                  </a:cubicBezTo>
                  <a:cubicBezTo>
                    <a:pt x="699" y="155"/>
                    <a:pt x="543" y="0"/>
                    <a:pt x="353"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50"/>
            <p:cNvSpPr/>
            <p:nvPr/>
          </p:nvSpPr>
          <p:spPr>
            <a:xfrm>
              <a:off x="7070507" y="3783400"/>
              <a:ext cx="106935" cy="107972"/>
            </a:xfrm>
            <a:custGeom>
              <a:avLst/>
              <a:gdLst/>
              <a:ahLst/>
              <a:cxnLst/>
              <a:rect l="l" t="t" r="r" b="b"/>
              <a:pathLst>
                <a:path w="722" h="729" extrusionOk="0">
                  <a:moveTo>
                    <a:pt x="364" y="25"/>
                  </a:moveTo>
                  <a:cubicBezTo>
                    <a:pt x="548" y="25"/>
                    <a:pt x="697" y="179"/>
                    <a:pt x="697" y="365"/>
                  </a:cubicBezTo>
                  <a:cubicBezTo>
                    <a:pt x="697" y="550"/>
                    <a:pt x="548" y="699"/>
                    <a:pt x="364" y="704"/>
                  </a:cubicBezTo>
                  <a:cubicBezTo>
                    <a:pt x="173" y="704"/>
                    <a:pt x="25" y="550"/>
                    <a:pt x="25" y="365"/>
                  </a:cubicBezTo>
                  <a:cubicBezTo>
                    <a:pt x="25" y="179"/>
                    <a:pt x="173" y="30"/>
                    <a:pt x="364" y="25"/>
                  </a:cubicBezTo>
                  <a:close/>
                  <a:moveTo>
                    <a:pt x="364" y="0"/>
                  </a:moveTo>
                  <a:cubicBezTo>
                    <a:pt x="161" y="8"/>
                    <a:pt x="0" y="168"/>
                    <a:pt x="0" y="365"/>
                  </a:cubicBezTo>
                  <a:cubicBezTo>
                    <a:pt x="0" y="567"/>
                    <a:pt x="161" y="729"/>
                    <a:pt x="364" y="729"/>
                  </a:cubicBezTo>
                  <a:cubicBezTo>
                    <a:pt x="561" y="723"/>
                    <a:pt x="721" y="561"/>
                    <a:pt x="721" y="365"/>
                  </a:cubicBezTo>
                  <a:cubicBezTo>
                    <a:pt x="721" y="168"/>
                    <a:pt x="561" y="0"/>
                    <a:pt x="364"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50"/>
            <p:cNvSpPr/>
            <p:nvPr/>
          </p:nvSpPr>
          <p:spPr>
            <a:xfrm>
              <a:off x="6146887" y="3195251"/>
              <a:ext cx="156404" cy="1170217"/>
            </a:xfrm>
            <a:custGeom>
              <a:avLst/>
              <a:gdLst/>
              <a:ahLst/>
              <a:cxnLst/>
              <a:rect l="l" t="t" r="r" b="b"/>
              <a:pathLst>
                <a:path w="1056" h="7901" extrusionOk="0">
                  <a:moveTo>
                    <a:pt x="1" y="1"/>
                  </a:moveTo>
                  <a:lnTo>
                    <a:pt x="244" y="7900"/>
                  </a:lnTo>
                  <a:lnTo>
                    <a:pt x="1055" y="7900"/>
                  </a:lnTo>
                  <a:lnTo>
                    <a:pt x="823" y="1"/>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50"/>
            <p:cNvSpPr/>
            <p:nvPr/>
          </p:nvSpPr>
          <p:spPr>
            <a:xfrm>
              <a:off x="6144961" y="3193622"/>
              <a:ext cx="159959" cy="1173772"/>
            </a:xfrm>
            <a:custGeom>
              <a:avLst/>
              <a:gdLst/>
              <a:ahLst/>
              <a:cxnLst/>
              <a:rect l="l" t="t" r="r" b="b"/>
              <a:pathLst>
                <a:path w="1080" h="7925" extrusionOk="0">
                  <a:moveTo>
                    <a:pt x="823" y="25"/>
                  </a:moveTo>
                  <a:lnTo>
                    <a:pt x="1057" y="7900"/>
                  </a:lnTo>
                  <a:lnTo>
                    <a:pt x="270" y="7900"/>
                  </a:lnTo>
                  <a:lnTo>
                    <a:pt x="25" y="25"/>
                  </a:lnTo>
                  <a:close/>
                  <a:moveTo>
                    <a:pt x="1" y="0"/>
                  </a:moveTo>
                  <a:lnTo>
                    <a:pt x="245" y="7911"/>
                  </a:lnTo>
                  <a:lnTo>
                    <a:pt x="245" y="7924"/>
                  </a:lnTo>
                  <a:lnTo>
                    <a:pt x="1080" y="7924"/>
                  </a:lnTo>
                  <a:lnTo>
                    <a:pt x="848" y="12"/>
                  </a:lnTo>
                  <a:lnTo>
                    <a:pt x="848"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50"/>
            <p:cNvSpPr/>
            <p:nvPr/>
          </p:nvSpPr>
          <p:spPr>
            <a:xfrm>
              <a:off x="7087243" y="3773773"/>
              <a:ext cx="104418" cy="103381"/>
            </a:xfrm>
            <a:custGeom>
              <a:avLst/>
              <a:gdLst/>
              <a:ahLst/>
              <a:cxnLst/>
              <a:rect l="l" t="t" r="r" b="b"/>
              <a:pathLst>
                <a:path w="705" h="698" extrusionOk="0">
                  <a:moveTo>
                    <a:pt x="352" y="1"/>
                  </a:moveTo>
                  <a:cubicBezTo>
                    <a:pt x="162" y="1"/>
                    <a:pt x="0" y="155"/>
                    <a:pt x="0" y="352"/>
                  </a:cubicBezTo>
                  <a:cubicBezTo>
                    <a:pt x="6" y="543"/>
                    <a:pt x="162" y="698"/>
                    <a:pt x="352" y="698"/>
                  </a:cubicBezTo>
                  <a:cubicBezTo>
                    <a:pt x="543" y="698"/>
                    <a:pt x="704" y="543"/>
                    <a:pt x="704" y="346"/>
                  </a:cubicBezTo>
                  <a:cubicBezTo>
                    <a:pt x="704" y="155"/>
                    <a:pt x="543" y="1"/>
                    <a:pt x="352"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50"/>
            <p:cNvSpPr/>
            <p:nvPr/>
          </p:nvSpPr>
          <p:spPr>
            <a:xfrm>
              <a:off x="6004700" y="2975455"/>
              <a:ext cx="2585556" cy="99974"/>
            </a:xfrm>
            <a:custGeom>
              <a:avLst/>
              <a:gdLst/>
              <a:ahLst/>
              <a:cxnLst/>
              <a:rect l="l" t="t" r="r" b="b"/>
              <a:pathLst>
                <a:path w="17457" h="675" extrusionOk="0">
                  <a:moveTo>
                    <a:pt x="1" y="1"/>
                  </a:moveTo>
                  <a:lnTo>
                    <a:pt x="12" y="675"/>
                  </a:lnTo>
                  <a:lnTo>
                    <a:pt x="17444" y="651"/>
                  </a:lnTo>
                  <a:lnTo>
                    <a:pt x="17457" y="144"/>
                  </a:lnTo>
                  <a:lnTo>
                    <a:pt x="1"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50"/>
            <p:cNvSpPr/>
            <p:nvPr/>
          </p:nvSpPr>
          <p:spPr>
            <a:xfrm>
              <a:off x="6002775" y="2973826"/>
              <a:ext cx="2589259" cy="103381"/>
            </a:xfrm>
            <a:custGeom>
              <a:avLst/>
              <a:gdLst/>
              <a:ahLst/>
              <a:cxnLst/>
              <a:rect l="l" t="t" r="r" b="b"/>
              <a:pathLst>
                <a:path w="17482" h="698" extrusionOk="0">
                  <a:moveTo>
                    <a:pt x="25" y="23"/>
                  </a:moveTo>
                  <a:lnTo>
                    <a:pt x="17457" y="166"/>
                  </a:lnTo>
                  <a:lnTo>
                    <a:pt x="17446" y="650"/>
                  </a:lnTo>
                  <a:lnTo>
                    <a:pt x="36" y="673"/>
                  </a:lnTo>
                  <a:lnTo>
                    <a:pt x="25" y="23"/>
                  </a:lnTo>
                  <a:close/>
                  <a:moveTo>
                    <a:pt x="1" y="0"/>
                  </a:moveTo>
                  <a:lnTo>
                    <a:pt x="14" y="697"/>
                  </a:lnTo>
                  <a:lnTo>
                    <a:pt x="17457" y="673"/>
                  </a:lnTo>
                  <a:lnTo>
                    <a:pt x="17470" y="673"/>
                  </a:lnTo>
                  <a:lnTo>
                    <a:pt x="17481" y="149"/>
                  </a:lnTo>
                  <a:lnTo>
                    <a:pt x="14"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8" name="Google Shape;3208;p50"/>
          <p:cNvGrpSpPr/>
          <p:nvPr/>
        </p:nvGrpSpPr>
        <p:grpSpPr>
          <a:xfrm>
            <a:off x="4901925" y="2810701"/>
            <a:ext cx="861177" cy="1682721"/>
            <a:chOff x="4557700" y="3447751"/>
            <a:chExt cx="861177" cy="1682721"/>
          </a:xfrm>
        </p:grpSpPr>
        <p:sp>
          <p:nvSpPr>
            <p:cNvPr id="3209" name="Google Shape;3209;p50"/>
            <p:cNvSpPr/>
            <p:nvPr/>
          </p:nvSpPr>
          <p:spPr>
            <a:xfrm>
              <a:off x="5055971" y="4086371"/>
              <a:ext cx="183722" cy="1042223"/>
            </a:xfrm>
            <a:custGeom>
              <a:avLst/>
              <a:gdLst/>
              <a:ahLst/>
              <a:cxnLst/>
              <a:rect l="l" t="t" r="r" b="b"/>
              <a:pathLst>
                <a:path w="1174" h="6660" extrusionOk="0">
                  <a:moveTo>
                    <a:pt x="59" y="1"/>
                  </a:moveTo>
                  <a:cubicBezTo>
                    <a:pt x="65" y="125"/>
                    <a:pt x="65" y="251"/>
                    <a:pt x="72" y="375"/>
                  </a:cubicBezTo>
                  <a:cubicBezTo>
                    <a:pt x="72" y="496"/>
                    <a:pt x="77" y="614"/>
                    <a:pt x="77" y="733"/>
                  </a:cubicBezTo>
                  <a:cubicBezTo>
                    <a:pt x="83" y="793"/>
                    <a:pt x="83" y="859"/>
                    <a:pt x="83" y="925"/>
                  </a:cubicBezTo>
                  <a:cubicBezTo>
                    <a:pt x="89" y="1061"/>
                    <a:pt x="89" y="1198"/>
                    <a:pt x="95" y="1336"/>
                  </a:cubicBezTo>
                  <a:cubicBezTo>
                    <a:pt x="100" y="1712"/>
                    <a:pt x="100" y="2081"/>
                    <a:pt x="107" y="2450"/>
                  </a:cubicBezTo>
                  <a:cubicBezTo>
                    <a:pt x="107" y="2964"/>
                    <a:pt x="100" y="3470"/>
                    <a:pt x="95" y="3971"/>
                  </a:cubicBezTo>
                  <a:cubicBezTo>
                    <a:pt x="83" y="4638"/>
                    <a:pt x="65" y="5289"/>
                    <a:pt x="36" y="5920"/>
                  </a:cubicBezTo>
                  <a:cubicBezTo>
                    <a:pt x="29" y="6069"/>
                    <a:pt x="23" y="6219"/>
                    <a:pt x="17" y="6362"/>
                  </a:cubicBezTo>
                  <a:cubicBezTo>
                    <a:pt x="17" y="6391"/>
                    <a:pt x="12" y="6421"/>
                    <a:pt x="12" y="6451"/>
                  </a:cubicBezTo>
                  <a:cubicBezTo>
                    <a:pt x="6" y="6517"/>
                    <a:pt x="6" y="6588"/>
                    <a:pt x="0" y="6660"/>
                  </a:cubicBezTo>
                  <a:lnTo>
                    <a:pt x="859" y="6660"/>
                  </a:lnTo>
                  <a:cubicBezTo>
                    <a:pt x="870" y="6594"/>
                    <a:pt x="876" y="6534"/>
                    <a:pt x="887" y="6469"/>
                  </a:cubicBezTo>
                  <a:lnTo>
                    <a:pt x="887" y="6457"/>
                  </a:lnTo>
                  <a:cubicBezTo>
                    <a:pt x="894" y="6445"/>
                    <a:pt x="894" y="6439"/>
                    <a:pt x="894" y="6427"/>
                  </a:cubicBezTo>
                  <a:cubicBezTo>
                    <a:pt x="900" y="6415"/>
                    <a:pt x="900" y="6398"/>
                    <a:pt x="900" y="6379"/>
                  </a:cubicBezTo>
                  <a:cubicBezTo>
                    <a:pt x="906" y="6374"/>
                    <a:pt x="906" y="6368"/>
                    <a:pt x="906" y="6362"/>
                  </a:cubicBezTo>
                  <a:cubicBezTo>
                    <a:pt x="912" y="6313"/>
                    <a:pt x="917" y="6266"/>
                    <a:pt x="923" y="6225"/>
                  </a:cubicBezTo>
                  <a:cubicBezTo>
                    <a:pt x="930" y="6212"/>
                    <a:pt x="930" y="6200"/>
                    <a:pt x="930" y="6195"/>
                  </a:cubicBezTo>
                  <a:cubicBezTo>
                    <a:pt x="942" y="6123"/>
                    <a:pt x="953" y="6052"/>
                    <a:pt x="959" y="5980"/>
                  </a:cubicBezTo>
                  <a:cubicBezTo>
                    <a:pt x="966" y="5961"/>
                    <a:pt x="966" y="5939"/>
                    <a:pt x="972" y="5920"/>
                  </a:cubicBezTo>
                  <a:lnTo>
                    <a:pt x="972" y="5890"/>
                  </a:lnTo>
                  <a:cubicBezTo>
                    <a:pt x="995" y="5711"/>
                    <a:pt x="1019" y="5532"/>
                    <a:pt x="1038" y="5348"/>
                  </a:cubicBezTo>
                  <a:cubicBezTo>
                    <a:pt x="1038" y="5336"/>
                    <a:pt x="1038" y="5325"/>
                    <a:pt x="1043" y="5312"/>
                  </a:cubicBezTo>
                  <a:cubicBezTo>
                    <a:pt x="1043" y="5265"/>
                    <a:pt x="1049" y="5210"/>
                    <a:pt x="1055" y="5163"/>
                  </a:cubicBezTo>
                  <a:cubicBezTo>
                    <a:pt x="1055" y="5139"/>
                    <a:pt x="1060" y="5122"/>
                    <a:pt x="1060" y="5103"/>
                  </a:cubicBezTo>
                  <a:cubicBezTo>
                    <a:pt x="1066" y="5056"/>
                    <a:pt x="1066" y="5014"/>
                    <a:pt x="1073" y="4967"/>
                  </a:cubicBezTo>
                  <a:cubicBezTo>
                    <a:pt x="1079" y="4943"/>
                    <a:pt x="1079" y="4918"/>
                    <a:pt x="1079" y="4896"/>
                  </a:cubicBezTo>
                  <a:cubicBezTo>
                    <a:pt x="1085" y="4847"/>
                    <a:pt x="1091" y="4800"/>
                    <a:pt x="1091" y="4752"/>
                  </a:cubicBezTo>
                  <a:cubicBezTo>
                    <a:pt x="1096" y="4687"/>
                    <a:pt x="1102" y="4621"/>
                    <a:pt x="1109" y="4555"/>
                  </a:cubicBezTo>
                  <a:cubicBezTo>
                    <a:pt x="1109" y="4502"/>
                    <a:pt x="1115" y="4442"/>
                    <a:pt x="1121" y="4388"/>
                  </a:cubicBezTo>
                  <a:lnTo>
                    <a:pt x="1121" y="4346"/>
                  </a:lnTo>
                  <a:cubicBezTo>
                    <a:pt x="1126" y="4305"/>
                    <a:pt x="1126" y="4257"/>
                    <a:pt x="1126" y="4209"/>
                  </a:cubicBezTo>
                  <a:lnTo>
                    <a:pt x="1126" y="4203"/>
                  </a:lnTo>
                  <a:cubicBezTo>
                    <a:pt x="1132" y="4180"/>
                    <a:pt x="1132" y="4150"/>
                    <a:pt x="1132" y="4120"/>
                  </a:cubicBezTo>
                  <a:lnTo>
                    <a:pt x="1132" y="4109"/>
                  </a:lnTo>
                  <a:cubicBezTo>
                    <a:pt x="1138" y="4066"/>
                    <a:pt x="1138" y="4030"/>
                    <a:pt x="1138" y="3988"/>
                  </a:cubicBezTo>
                  <a:cubicBezTo>
                    <a:pt x="1138" y="3983"/>
                    <a:pt x="1138" y="3977"/>
                    <a:pt x="1145" y="3971"/>
                  </a:cubicBezTo>
                  <a:lnTo>
                    <a:pt x="1145" y="3965"/>
                  </a:lnTo>
                  <a:cubicBezTo>
                    <a:pt x="1151" y="3840"/>
                    <a:pt x="1151" y="3715"/>
                    <a:pt x="1156" y="3589"/>
                  </a:cubicBezTo>
                  <a:lnTo>
                    <a:pt x="1156" y="3572"/>
                  </a:lnTo>
                  <a:cubicBezTo>
                    <a:pt x="1156" y="3512"/>
                    <a:pt x="1162" y="3452"/>
                    <a:pt x="1162" y="3399"/>
                  </a:cubicBezTo>
                  <a:lnTo>
                    <a:pt x="1162" y="3350"/>
                  </a:lnTo>
                  <a:cubicBezTo>
                    <a:pt x="1162" y="3292"/>
                    <a:pt x="1168" y="3231"/>
                    <a:pt x="1168" y="3178"/>
                  </a:cubicBezTo>
                  <a:lnTo>
                    <a:pt x="1168" y="3154"/>
                  </a:lnTo>
                  <a:lnTo>
                    <a:pt x="1168" y="2975"/>
                  </a:lnTo>
                  <a:lnTo>
                    <a:pt x="1168" y="2934"/>
                  </a:lnTo>
                  <a:cubicBezTo>
                    <a:pt x="1173" y="2427"/>
                    <a:pt x="1162" y="1914"/>
                    <a:pt x="1132" y="1401"/>
                  </a:cubicBezTo>
                  <a:cubicBezTo>
                    <a:pt x="1132" y="1360"/>
                    <a:pt x="1132" y="1318"/>
                    <a:pt x="1126" y="1283"/>
                  </a:cubicBezTo>
                  <a:cubicBezTo>
                    <a:pt x="1126" y="1240"/>
                    <a:pt x="1126" y="1204"/>
                    <a:pt x="1121" y="1168"/>
                  </a:cubicBezTo>
                  <a:cubicBezTo>
                    <a:pt x="1121" y="1132"/>
                    <a:pt x="1121" y="1104"/>
                    <a:pt x="1115" y="1074"/>
                  </a:cubicBezTo>
                  <a:cubicBezTo>
                    <a:pt x="1115" y="1025"/>
                    <a:pt x="1109" y="972"/>
                    <a:pt x="1109" y="925"/>
                  </a:cubicBezTo>
                  <a:cubicBezTo>
                    <a:pt x="1109" y="906"/>
                    <a:pt x="1102" y="895"/>
                    <a:pt x="1102" y="876"/>
                  </a:cubicBezTo>
                  <a:cubicBezTo>
                    <a:pt x="1102" y="835"/>
                    <a:pt x="1096" y="793"/>
                    <a:pt x="1096" y="757"/>
                  </a:cubicBezTo>
                  <a:cubicBezTo>
                    <a:pt x="1091" y="662"/>
                    <a:pt x="1079" y="560"/>
                    <a:pt x="1073" y="466"/>
                  </a:cubicBezTo>
                  <a:cubicBezTo>
                    <a:pt x="1073" y="436"/>
                    <a:pt x="1066" y="405"/>
                    <a:pt x="1066" y="375"/>
                  </a:cubicBezTo>
                  <a:cubicBezTo>
                    <a:pt x="1066" y="370"/>
                    <a:pt x="1060" y="364"/>
                    <a:pt x="1060" y="353"/>
                  </a:cubicBezTo>
                  <a:cubicBezTo>
                    <a:pt x="1060" y="322"/>
                    <a:pt x="1055" y="287"/>
                    <a:pt x="1055" y="257"/>
                  </a:cubicBezTo>
                  <a:cubicBezTo>
                    <a:pt x="1055" y="245"/>
                    <a:pt x="1055" y="232"/>
                    <a:pt x="1049" y="221"/>
                  </a:cubicBezTo>
                  <a:cubicBezTo>
                    <a:pt x="1043" y="149"/>
                    <a:pt x="1038" y="78"/>
                    <a:pt x="1030" y="1"/>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50"/>
            <p:cNvSpPr/>
            <p:nvPr/>
          </p:nvSpPr>
          <p:spPr>
            <a:xfrm>
              <a:off x="5053936" y="4084337"/>
              <a:ext cx="187791" cy="1046136"/>
            </a:xfrm>
            <a:custGeom>
              <a:avLst/>
              <a:gdLst/>
              <a:ahLst/>
              <a:cxnLst/>
              <a:rect l="l" t="t" r="r" b="b"/>
              <a:pathLst>
                <a:path w="1200" h="6685" extrusionOk="0">
                  <a:moveTo>
                    <a:pt x="1032" y="25"/>
                  </a:moveTo>
                  <a:cubicBezTo>
                    <a:pt x="1038" y="97"/>
                    <a:pt x="1043" y="162"/>
                    <a:pt x="1051" y="234"/>
                  </a:cubicBezTo>
                  <a:lnTo>
                    <a:pt x="1056" y="270"/>
                  </a:lnTo>
                  <a:cubicBezTo>
                    <a:pt x="1056" y="287"/>
                    <a:pt x="1056" y="305"/>
                    <a:pt x="1062" y="323"/>
                  </a:cubicBezTo>
                  <a:lnTo>
                    <a:pt x="1062" y="366"/>
                  </a:lnTo>
                  <a:cubicBezTo>
                    <a:pt x="1062" y="377"/>
                    <a:pt x="1068" y="383"/>
                    <a:pt x="1068" y="394"/>
                  </a:cubicBezTo>
                  <a:cubicBezTo>
                    <a:pt x="1068" y="424"/>
                    <a:pt x="1073" y="449"/>
                    <a:pt x="1073" y="479"/>
                  </a:cubicBezTo>
                  <a:cubicBezTo>
                    <a:pt x="1079" y="573"/>
                    <a:pt x="1092" y="675"/>
                    <a:pt x="1098" y="770"/>
                  </a:cubicBezTo>
                  <a:lnTo>
                    <a:pt x="1109" y="938"/>
                  </a:lnTo>
                  <a:cubicBezTo>
                    <a:pt x="1109" y="985"/>
                    <a:pt x="1115" y="1038"/>
                    <a:pt x="1115" y="1092"/>
                  </a:cubicBezTo>
                  <a:cubicBezTo>
                    <a:pt x="1122" y="1122"/>
                    <a:pt x="1122" y="1153"/>
                    <a:pt x="1122" y="1181"/>
                  </a:cubicBezTo>
                  <a:lnTo>
                    <a:pt x="1128" y="1200"/>
                  </a:lnTo>
                  <a:lnTo>
                    <a:pt x="1128" y="1296"/>
                  </a:lnTo>
                  <a:cubicBezTo>
                    <a:pt x="1134" y="1331"/>
                    <a:pt x="1134" y="1373"/>
                    <a:pt x="1134" y="1414"/>
                  </a:cubicBezTo>
                  <a:cubicBezTo>
                    <a:pt x="1164" y="1927"/>
                    <a:pt x="1175" y="2440"/>
                    <a:pt x="1169" y="2947"/>
                  </a:cubicBezTo>
                  <a:lnTo>
                    <a:pt x="1169" y="3000"/>
                  </a:lnTo>
                  <a:lnTo>
                    <a:pt x="1169" y="3167"/>
                  </a:lnTo>
                  <a:lnTo>
                    <a:pt x="1169" y="3179"/>
                  </a:lnTo>
                  <a:lnTo>
                    <a:pt x="1169" y="3191"/>
                  </a:lnTo>
                  <a:cubicBezTo>
                    <a:pt x="1169" y="3233"/>
                    <a:pt x="1164" y="3280"/>
                    <a:pt x="1164" y="3327"/>
                  </a:cubicBezTo>
                  <a:lnTo>
                    <a:pt x="1158" y="3585"/>
                  </a:lnTo>
                  <a:lnTo>
                    <a:pt x="1158" y="3596"/>
                  </a:lnTo>
                  <a:lnTo>
                    <a:pt x="1158" y="3602"/>
                  </a:lnTo>
                  <a:cubicBezTo>
                    <a:pt x="1151" y="3721"/>
                    <a:pt x="1151" y="3841"/>
                    <a:pt x="1145" y="3978"/>
                  </a:cubicBezTo>
                  <a:lnTo>
                    <a:pt x="1134" y="4133"/>
                  </a:lnTo>
                  <a:cubicBezTo>
                    <a:pt x="1134" y="4163"/>
                    <a:pt x="1134" y="4193"/>
                    <a:pt x="1128" y="4216"/>
                  </a:cubicBezTo>
                  <a:lnTo>
                    <a:pt x="1128" y="4222"/>
                  </a:lnTo>
                  <a:cubicBezTo>
                    <a:pt x="1128" y="4265"/>
                    <a:pt x="1128" y="4306"/>
                    <a:pt x="1122" y="4348"/>
                  </a:cubicBezTo>
                  <a:lnTo>
                    <a:pt x="1122" y="4359"/>
                  </a:lnTo>
                  <a:lnTo>
                    <a:pt x="1122" y="4401"/>
                  </a:lnTo>
                  <a:cubicBezTo>
                    <a:pt x="1115" y="4455"/>
                    <a:pt x="1109" y="4515"/>
                    <a:pt x="1109" y="4568"/>
                  </a:cubicBezTo>
                  <a:cubicBezTo>
                    <a:pt x="1104" y="4634"/>
                    <a:pt x="1098" y="4700"/>
                    <a:pt x="1092" y="4765"/>
                  </a:cubicBezTo>
                  <a:cubicBezTo>
                    <a:pt x="1092" y="4813"/>
                    <a:pt x="1086" y="4860"/>
                    <a:pt x="1079" y="4909"/>
                  </a:cubicBezTo>
                  <a:cubicBezTo>
                    <a:pt x="1079" y="4931"/>
                    <a:pt x="1079" y="4956"/>
                    <a:pt x="1073" y="4980"/>
                  </a:cubicBezTo>
                  <a:cubicBezTo>
                    <a:pt x="1068" y="5022"/>
                    <a:pt x="1068" y="5069"/>
                    <a:pt x="1062" y="5116"/>
                  </a:cubicBezTo>
                  <a:cubicBezTo>
                    <a:pt x="1062" y="5135"/>
                    <a:pt x="1056" y="5152"/>
                    <a:pt x="1056" y="5170"/>
                  </a:cubicBezTo>
                  <a:cubicBezTo>
                    <a:pt x="1051" y="5223"/>
                    <a:pt x="1043" y="5278"/>
                    <a:pt x="1043" y="5325"/>
                  </a:cubicBezTo>
                  <a:lnTo>
                    <a:pt x="1038" y="5361"/>
                  </a:lnTo>
                  <a:cubicBezTo>
                    <a:pt x="1021" y="5545"/>
                    <a:pt x="996" y="5724"/>
                    <a:pt x="972" y="5903"/>
                  </a:cubicBezTo>
                  <a:lnTo>
                    <a:pt x="972" y="5933"/>
                  </a:lnTo>
                  <a:cubicBezTo>
                    <a:pt x="966" y="5946"/>
                    <a:pt x="966" y="5963"/>
                    <a:pt x="960" y="5982"/>
                  </a:cubicBezTo>
                  <a:lnTo>
                    <a:pt x="960" y="5993"/>
                  </a:lnTo>
                  <a:cubicBezTo>
                    <a:pt x="955" y="6065"/>
                    <a:pt x="943" y="6136"/>
                    <a:pt x="930" y="6202"/>
                  </a:cubicBezTo>
                  <a:lnTo>
                    <a:pt x="930" y="6219"/>
                  </a:lnTo>
                  <a:lnTo>
                    <a:pt x="925" y="6232"/>
                  </a:lnTo>
                  <a:cubicBezTo>
                    <a:pt x="919" y="6279"/>
                    <a:pt x="913" y="6326"/>
                    <a:pt x="907" y="6375"/>
                  </a:cubicBezTo>
                  <a:cubicBezTo>
                    <a:pt x="907" y="6381"/>
                    <a:pt x="907" y="6387"/>
                    <a:pt x="900" y="6392"/>
                  </a:cubicBezTo>
                  <a:cubicBezTo>
                    <a:pt x="900" y="6411"/>
                    <a:pt x="900" y="6422"/>
                    <a:pt x="895" y="6440"/>
                  </a:cubicBezTo>
                  <a:cubicBezTo>
                    <a:pt x="895" y="6452"/>
                    <a:pt x="895" y="6458"/>
                    <a:pt x="889" y="6470"/>
                  </a:cubicBezTo>
                  <a:lnTo>
                    <a:pt x="889" y="6482"/>
                  </a:lnTo>
                  <a:cubicBezTo>
                    <a:pt x="877" y="6541"/>
                    <a:pt x="872" y="6601"/>
                    <a:pt x="859" y="6661"/>
                  </a:cubicBezTo>
                  <a:lnTo>
                    <a:pt x="25" y="6661"/>
                  </a:lnTo>
                  <a:lnTo>
                    <a:pt x="36" y="6464"/>
                  </a:lnTo>
                  <a:lnTo>
                    <a:pt x="36" y="6417"/>
                  </a:lnTo>
                  <a:lnTo>
                    <a:pt x="42" y="6375"/>
                  </a:lnTo>
                  <a:cubicBezTo>
                    <a:pt x="49" y="6232"/>
                    <a:pt x="55" y="6082"/>
                    <a:pt x="60" y="5933"/>
                  </a:cubicBezTo>
                  <a:cubicBezTo>
                    <a:pt x="90" y="5308"/>
                    <a:pt x="108" y="4651"/>
                    <a:pt x="120" y="3984"/>
                  </a:cubicBezTo>
                  <a:cubicBezTo>
                    <a:pt x="126" y="3489"/>
                    <a:pt x="132" y="2977"/>
                    <a:pt x="132" y="2463"/>
                  </a:cubicBezTo>
                  <a:cubicBezTo>
                    <a:pt x="126" y="2105"/>
                    <a:pt x="126" y="1731"/>
                    <a:pt x="120" y="1349"/>
                  </a:cubicBezTo>
                  <a:cubicBezTo>
                    <a:pt x="113" y="1211"/>
                    <a:pt x="113" y="1074"/>
                    <a:pt x="108" y="938"/>
                  </a:cubicBezTo>
                  <a:cubicBezTo>
                    <a:pt x="108" y="872"/>
                    <a:pt x="108" y="806"/>
                    <a:pt x="102" y="740"/>
                  </a:cubicBezTo>
                  <a:cubicBezTo>
                    <a:pt x="102" y="627"/>
                    <a:pt x="96" y="509"/>
                    <a:pt x="96" y="388"/>
                  </a:cubicBezTo>
                  <a:cubicBezTo>
                    <a:pt x="90" y="270"/>
                    <a:pt x="90" y="151"/>
                    <a:pt x="85" y="25"/>
                  </a:cubicBezTo>
                  <a:close/>
                  <a:moveTo>
                    <a:pt x="60" y="1"/>
                  </a:moveTo>
                  <a:lnTo>
                    <a:pt x="60" y="25"/>
                  </a:lnTo>
                  <a:cubicBezTo>
                    <a:pt x="66" y="144"/>
                    <a:pt x="66" y="270"/>
                    <a:pt x="72" y="388"/>
                  </a:cubicBezTo>
                  <a:cubicBezTo>
                    <a:pt x="72" y="509"/>
                    <a:pt x="78" y="627"/>
                    <a:pt x="78" y="746"/>
                  </a:cubicBezTo>
                  <a:cubicBezTo>
                    <a:pt x="85" y="806"/>
                    <a:pt x="85" y="872"/>
                    <a:pt x="85" y="938"/>
                  </a:cubicBezTo>
                  <a:cubicBezTo>
                    <a:pt x="90" y="1074"/>
                    <a:pt x="90" y="1211"/>
                    <a:pt x="96" y="1349"/>
                  </a:cubicBezTo>
                  <a:cubicBezTo>
                    <a:pt x="102" y="1731"/>
                    <a:pt x="102" y="2105"/>
                    <a:pt x="108" y="2463"/>
                  </a:cubicBezTo>
                  <a:cubicBezTo>
                    <a:pt x="108" y="2977"/>
                    <a:pt x="102" y="3489"/>
                    <a:pt x="96" y="3984"/>
                  </a:cubicBezTo>
                  <a:cubicBezTo>
                    <a:pt x="85" y="4651"/>
                    <a:pt x="66" y="5302"/>
                    <a:pt x="36" y="5933"/>
                  </a:cubicBezTo>
                  <a:cubicBezTo>
                    <a:pt x="30" y="6082"/>
                    <a:pt x="25" y="6232"/>
                    <a:pt x="19" y="6375"/>
                  </a:cubicBezTo>
                  <a:lnTo>
                    <a:pt x="13" y="6417"/>
                  </a:lnTo>
                  <a:lnTo>
                    <a:pt x="13" y="6464"/>
                  </a:lnTo>
                  <a:lnTo>
                    <a:pt x="0" y="6684"/>
                  </a:lnTo>
                  <a:lnTo>
                    <a:pt x="883" y="6684"/>
                  </a:lnTo>
                  <a:lnTo>
                    <a:pt x="883" y="6673"/>
                  </a:lnTo>
                  <a:cubicBezTo>
                    <a:pt x="895" y="6613"/>
                    <a:pt x="900" y="6547"/>
                    <a:pt x="913" y="6488"/>
                  </a:cubicBezTo>
                  <a:lnTo>
                    <a:pt x="913" y="6482"/>
                  </a:lnTo>
                  <a:lnTo>
                    <a:pt x="913" y="6470"/>
                  </a:lnTo>
                  <a:cubicBezTo>
                    <a:pt x="919" y="6464"/>
                    <a:pt x="919" y="6452"/>
                    <a:pt x="919" y="6447"/>
                  </a:cubicBezTo>
                  <a:cubicBezTo>
                    <a:pt x="925" y="6428"/>
                    <a:pt x="925" y="6411"/>
                    <a:pt x="925" y="6398"/>
                  </a:cubicBezTo>
                  <a:cubicBezTo>
                    <a:pt x="930" y="6392"/>
                    <a:pt x="930" y="6381"/>
                    <a:pt x="930" y="6375"/>
                  </a:cubicBezTo>
                  <a:cubicBezTo>
                    <a:pt x="936" y="6332"/>
                    <a:pt x="943" y="6285"/>
                    <a:pt x="949" y="6238"/>
                  </a:cubicBezTo>
                  <a:lnTo>
                    <a:pt x="955" y="6219"/>
                  </a:lnTo>
                  <a:lnTo>
                    <a:pt x="955" y="6208"/>
                  </a:lnTo>
                  <a:cubicBezTo>
                    <a:pt x="966" y="6136"/>
                    <a:pt x="979" y="6065"/>
                    <a:pt x="985" y="5993"/>
                  </a:cubicBezTo>
                  <a:lnTo>
                    <a:pt x="985" y="5982"/>
                  </a:lnTo>
                  <a:cubicBezTo>
                    <a:pt x="990" y="5969"/>
                    <a:pt x="990" y="5952"/>
                    <a:pt x="996" y="5933"/>
                  </a:cubicBezTo>
                  <a:lnTo>
                    <a:pt x="996" y="5903"/>
                  </a:lnTo>
                  <a:cubicBezTo>
                    <a:pt x="1021" y="5731"/>
                    <a:pt x="1043" y="5545"/>
                    <a:pt x="1062" y="5361"/>
                  </a:cubicBezTo>
                  <a:lnTo>
                    <a:pt x="1068" y="5331"/>
                  </a:lnTo>
                  <a:cubicBezTo>
                    <a:pt x="1068" y="5278"/>
                    <a:pt x="1073" y="5223"/>
                    <a:pt x="1079" y="5176"/>
                  </a:cubicBezTo>
                  <a:cubicBezTo>
                    <a:pt x="1079" y="5159"/>
                    <a:pt x="1086" y="5140"/>
                    <a:pt x="1086" y="5116"/>
                  </a:cubicBezTo>
                  <a:cubicBezTo>
                    <a:pt x="1092" y="5074"/>
                    <a:pt x="1092" y="5027"/>
                    <a:pt x="1098" y="4980"/>
                  </a:cubicBezTo>
                  <a:cubicBezTo>
                    <a:pt x="1104" y="4956"/>
                    <a:pt x="1104" y="4931"/>
                    <a:pt x="1104" y="4909"/>
                  </a:cubicBezTo>
                  <a:cubicBezTo>
                    <a:pt x="1109" y="4860"/>
                    <a:pt x="1115" y="4813"/>
                    <a:pt x="1115" y="4765"/>
                  </a:cubicBezTo>
                  <a:cubicBezTo>
                    <a:pt x="1122" y="4700"/>
                    <a:pt x="1128" y="4634"/>
                    <a:pt x="1134" y="4568"/>
                  </a:cubicBezTo>
                  <a:cubicBezTo>
                    <a:pt x="1134" y="4515"/>
                    <a:pt x="1139" y="4461"/>
                    <a:pt x="1145" y="4401"/>
                  </a:cubicBezTo>
                  <a:lnTo>
                    <a:pt x="1145" y="4359"/>
                  </a:lnTo>
                  <a:lnTo>
                    <a:pt x="1145" y="4348"/>
                  </a:lnTo>
                  <a:cubicBezTo>
                    <a:pt x="1151" y="4306"/>
                    <a:pt x="1151" y="4265"/>
                    <a:pt x="1151" y="4229"/>
                  </a:cubicBezTo>
                  <a:lnTo>
                    <a:pt x="1151" y="4222"/>
                  </a:lnTo>
                  <a:cubicBezTo>
                    <a:pt x="1158" y="4193"/>
                    <a:pt x="1158" y="4163"/>
                    <a:pt x="1158" y="4133"/>
                  </a:cubicBezTo>
                  <a:lnTo>
                    <a:pt x="1169" y="3978"/>
                  </a:lnTo>
                  <a:cubicBezTo>
                    <a:pt x="1175" y="3847"/>
                    <a:pt x="1175" y="3721"/>
                    <a:pt x="1181" y="3602"/>
                  </a:cubicBezTo>
                  <a:lnTo>
                    <a:pt x="1181" y="3596"/>
                  </a:lnTo>
                  <a:lnTo>
                    <a:pt x="1181" y="3585"/>
                  </a:lnTo>
                  <a:lnTo>
                    <a:pt x="1186" y="3412"/>
                  </a:lnTo>
                  <a:lnTo>
                    <a:pt x="1186" y="3327"/>
                  </a:lnTo>
                  <a:cubicBezTo>
                    <a:pt x="1186" y="3280"/>
                    <a:pt x="1194" y="3233"/>
                    <a:pt x="1194" y="3191"/>
                  </a:cubicBezTo>
                  <a:lnTo>
                    <a:pt x="1194" y="3184"/>
                  </a:lnTo>
                  <a:lnTo>
                    <a:pt x="1194" y="3167"/>
                  </a:lnTo>
                  <a:lnTo>
                    <a:pt x="1194" y="3000"/>
                  </a:lnTo>
                  <a:lnTo>
                    <a:pt x="1194" y="2947"/>
                  </a:lnTo>
                  <a:cubicBezTo>
                    <a:pt x="1199" y="2440"/>
                    <a:pt x="1186" y="1927"/>
                    <a:pt x="1158" y="1409"/>
                  </a:cubicBezTo>
                  <a:cubicBezTo>
                    <a:pt x="1158" y="1373"/>
                    <a:pt x="1158" y="1331"/>
                    <a:pt x="1151" y="1296"/>
                  </a:cubicBezTo>
                  <a:lnTo>
                    <a:pt x="1151" y="1200"/>
                  </a:lnTo>
                  <a:lnTo>
                    <a:pt x="1145" y="1175"/>
                  </a:lnTo>
                  <a:cubicBezTo>
                    <a:pt x="1145" y="1145"/>
                    <a:pt x="1145" y="1117"/>
                    <a:pt x="1139" y="1087"/>
                  </a:cubicBezTo>
                  <a:cubicBezTo>
                    <a:pt x="1139" y="1038"/>
                    <a:pt x="1134" y="985"/>
                    <a:pt x="1134" y="938"/>
                  </a:cubicBezTo>
                  <a:lnTo>
                    <a:pt x="1122" y="765"/>
                  </a:lnTo>
                  <a:cubicBezTo>
                    <a:pt x="1115" y="669"/>
                    <a:pt x="1104" y="573"/>
                    <a:pt x="1098" y="479"/>
                  </a:cubicBezTo>
                  <a:cubicBezTo>
                    <a:pt x="1098" y="449"/>
                    <a:pt x="1092" y="418"/>
                    <a:pt x="1092" y="388"/>
                  </a:cubicBezTo>
                  <a:cubicBezTo>
                    <a:pt x="1092" y="383"/>
                    <a:pt x="1086" y="371"/>
                    <a:pt x="1086" y="366"/>
                  </a:cubicBezTo>
                  <a:lnTo>
                    <a:pt x="1086" y="317"/>
                  </a:lnTo>
                  <a:cubicBezTo>
                    <a:pt x="1079" y="300"/>
                    <a:pt x="1079" y="281"/>
                    <a:pt x="1079" y="264"/>
                  </a:cubicBezTo>
                  <a:lnTo>
                    <a:pt x="1073" y="234"/>
                  </a:lnTo>
                  <a:cubicBezTo>
                    <a:pt x="1068" y="157"/>
                    <a:pt x="1062" y="85"/>
                    <a:pt x="1056" y="14"/>
                  </a:cubicBezTo>
                  <a:lnTo>
                    <a:pt x="1056" y="1"/>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50"/>
            <p:cNvSpPr/>
            <p:nvPr/>
          </p:nvSpPr>
          <p:spPr>
            <a:xfrm>
              <a:off x="4559421" y="4086371"/>
              <a:ext cx="228792" cy="1042223"/>
            </a:xfrm>
            <a:custGeom>
              <a:avLst/>
              <a:gdLst/>
              <a:ahLst/>
              <a:cxnLst/>
              <a:rect l="l" t="t" r="r" b="b"/>
              <a:pathLst>
                <a:path w="1462" h="6660" extrusionOk="0">
                  <a:moveTo>
                    <a:pt x="412" y="1"/>
                  </a:moveTo>
                  <a:cubicBezTo>
                    <a:pt x="359" y="1"/>
                    <a:pt x="311" y="42"/>
                    <a:pt x="299" y="108"/>
                  </a:cubicBezTo>
                  <a:cubicBezTo>
                    <a:pt x="257" y="381"/>
                    <a:pt x="216" y="650"/>
                    <a:pt x="186" y="925"/>
                  </a:cubicBezTo>
                  <a:cubicBezTo>
                    <a:pt x="180" y="996"/>
                    <a:pt x="174" y="1074"/>
                    <a:pt x="161" y="1145"/>
                  </a:cubicBezTo>
                  <a:cubicBezTo>
                    <a:pt x="1" y="2814"/>
                    <a:pt x="90" y="4412"/>
                    <a:pt x="412" y="5890"/>
                  </a:cubicBezTo>
                  <a:cubicBezTo>
                    <a:pt x="442" y="6040"/>
                    <a:pt x="477" y="6189"/>
                    <a:pt x="513" y="6332"/>
                  </a:cubicBezTo>
                  <a:cubicBezTo>
                    <a:pt x="519" y="6344"/>
                    <a:pt x="519" y="6349"/>
                    <a:pt x="526" y="6362"/>
                  </a:cubicBezTo>
                  <a:cubicBezTo>
                    <a:pt x="532" y="6385"/>
                    <a:pt x="538" y="6409"/>
                    <a:pt x="543" y="6427"/>
                  </a:cubicBezTo>
                  <a:cubicBezTo>
                    <a:pt x="555" y="6475"/>
                    <a:pt x="568" y="6517"/>
                    <a:pt x="579" y="6564"/>
                  </a:cubicBezTo>
                  <a:cubicBezTo>
                    <a:pt x="590" y="6618"/>
                    <a:pt x="645" y="6660"/>
                    <a:pt x="698" y="6660"/>
                  </a:cubicBezTo>
                  <a:lnTo>
                    <a:pt x="1462" y="6660"/>
                  </a:lnTo>
                  <a:cubicBezTo>
                    <a:pt x="1449" y="6588"/>
                    <a:pt x="1438" y="6517"/>
                    <a:pt x="1426" y="6451"/>
                  </a:cubicBezTo>
                  <a:cubicBezTo>
                    <a:pt x="1420" y="6421"/>
                    <a:pt x="1420" y="6391"/>
                    <a:pt x="1413" y="6362"/>
                  </a:cubicBezTo>
                  <a:cubicBezTo>
                    <a:pt x="1413" y="6349"/>
                    <a:pt x="1408" y="6344"/>
                    <a:pt x="1408" y="6332"/>
                  </a:cubicBezTo>
                  <a:cubicBezTo>
                    <a:pt x="1385" y="6189"/>
                    <a:pt x="1366" y="6040"/>
                    <a:pt x="1349" y="5890"/>
                  </a:cubicBezTo>
                  <a:cubicBezTo>
                    <a:pt x="1157" y="4430"/>
                    <a:pt x="1098" y="2857"/>
                    <a:pt x="1193" y="1211"/>
                  </a:cubicBezTo>
                  <a:cubicBezTo>
                    <a:pt x="1199" y="1115"/>
                    <a:pt x="1206" y="1019"/>
                    <a:pt x="1211" y="925"/>
                  </a:cubicBezTo>
                  <a:cubicBezTo>
                    <a:pt x="1229" y="620"/>
                    <a:pt x="1259" y="310"/>
                    <a:pt x="1289"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50"/>
            <p:cNvSpPr/>
            <p:nvPr/>
          </p:nvSpPr>
          <p:spPr>
            <a:xfrm>
              <a:off x="4557700" y="4084337"/>
              <a:ext cx="232391" cy="1046136"/>
            </a:xfrm>
            <a:custGeom>
              <a:avLst/>
              <a:gdLst/>
              <a:ahLst/>
              <a:cxnLst/>
              <a:rect l="l" t="t" r="r" b="b"/>
              <a:pathLst>
                <a:path w="1485" h="6685" extrusionOk="0">
                  <a:moveTo>
                    <a:pt x="1288" y="25"/>
                  </a:moveTo>
                  <a:cubicBezTo>
                    <a:pt x="1258" y="335"/>
                    <a:pt x="1228" y="639"/>
                    <a:pt x="1210" y="938"/>
                  </a:cubicBezTo>
                  <a:cubicBezTo>
                    <a:pt x="1204" y="1038"/>
                    <a:pt x="1198" y="1128"/>
                    <a:pt x="1192" y="1224"/>
                  </a:cubicBezTo>
                  <a:cubicBezTo>
                    <a:pt x="1097" y="2845"/>
                    <a:pt x="1151" y="4419"/>
                    <a:pt x="1347" y="5903"/>
                  </a:cubicBezTo>
                  <a:cubicBezTo>
                    <a:pt x="1366" y="6065"/>
                    <a:pt x="1388" y="6213"/>
                    <a:pt x="1407" y="6345"/>
                  </a:cubicBezTo>
                  <a:lnTo>
                    <a:pt x="1407" y="6362"/>
                  </a:lnTo>
                  <a:cubicBezTo>
                    <a:pt x="1413" y="6368"/>
                    <a:pt x="1413" y="6375"/>
                    <a:pt x="1413" y="6375"/>
                  </a:cubicBezTo>
                  <a:cubicBezTo>
                    <a:pt x="1419" y="6404"/>
                    <a:pt x="1419" y="6434"/>
                    <a:pt x="1424" y="6464"/>
                  </a:cubicBezTo>
                  <a:cubicBezTo>
                    <a:pt x="1437" y="6524"/>
                    <a:pt x="1443" y="6590"/>
                    <a:pt x="1454" y="6661"/>
                  </a:cubicBezTo>
                  <a:lnTo>
                    <a:pt x="709" y="6661"/>
                  </a:lnTo>
                  <a:cubicBezTo>
                    <a:pt x="662" y="6661"/>
                    <a:pt x="614" y="6626"/>
                    <a:pt x="601" y="6571"/>
                  </a:cubicBezTo>
                  <a:cubicBezTo>
                    <a:pt x="590" y="6541"/>
                    <a:pt x="584" y="6511"/>
                    <a:pt x="579" y="6488"/>
                  </a:cubicBezTo>
                  <a:lnTo>
                    <a:pt x="560" y="6428"/>
                  </a:lnTo>
                  <a:cubicBezTo>
                    <a:pt x="554" y="6411"/>
                    <a:pt x="554" y="6392"/>
                    <a:pt x="549" y="6375"/>
                  </a:cubicBezTo>
                  <a:lnTo>
                    <a:pt x="537" y="6345"/>
                  </a:lnTo>
                  <a:cubicBezTo>
                    <a:pt x="501" y="6196"/>
                    <a:pt x="466" y="6046"/>
                    <a:pt x="436" y="5897"/>
                  </a:cubicBezTo>
                  <a:cubicBezTo>
                    <a:pt x="108" y="4401"/>
                    <a:pt x="23" y="2804"/>
                    <a:pt x="185" y="1158"/>
                  </a:cubicBezTo>
                  <a:cubicBezTo>
                    <a:pt x="197" y="1087"/>
                    <a:pt x="202" y="1009"/>
                    <a:pt x="208" y="938"/>
                  </a:cubicBezTo>
                  <a:cubicBezTo>
                    <a:pt x="244" y="657"/>
                    <a:pt x="280" y="383"/>
                    <a:pt x="322" y="121"/>
                  </a:cubicBezTo>
                  <a:cubicBezTo>
                    <a:pt x="334" y="66"/>
                    <a:pt x="370" y="25"/>
                    <a:pt x="423" y="25"/>
                  </a:cubicBezTo>
                  <a:close/>
                  <a:moveTo>
                    <a:pt x="423" y="1"/>
                  </a:moveTo>
                  <a:cubicBezTo>
                    <a:pt x="358" y="1"/>
                    <a:pt x="310" y="49"/>
                    <a:pt x="298" y="115"/>
                  </a:cubicBezTo>
                  <a:cubicBezTo>
                    <a:pt x="257" y="383"/>
                    <a:pt x="221" y="657"/>
                    <a:pt x="185" y="938"/>
                  </a:cubicBezTo>
                  <a:cubicBezTo>
                    <a:pt x="179" y="1009"/>
                    <a:pt x="172" y="1081"/>
                    <a:pt x="161" y="1158"/>
                  </a:cubicBezTo>
                  <a:cubicBezTo>
                    <a:pt x="1" y="2804"/>
                    <a:pt x="84" y="4401"/>
                    <a:pt x="411" y="5903"/>
                  </a:cubicBezTo>
                  <a:cubicBezTo>
                    <a:pt x="441" y="6053"/>
                    <a:pt x="477" y="6202"/>
                    <a:pt x="518" y="6351"/>
                  </a:cubicBezTo>
                  <a:lnTo>
                    <a:pt x="524" y="6381"/>
                  </a:lnTo>
                  <a:cubicBezTo>
                    <a:pt x="530" y="6398"/>
                    <a:pt x="537" y="6417"/>
                    <a:pt x="537" y="6434"/>
                  </a:cubicBezTo>
                  <a:lnTo>
                    <a:pt x="554" y="6494"/>
                  </a:lnTo>
                  <a:cubicBezTo>
                    <a:pt x="560" y="6524"/>
                    <a:pt x="566" y="6554"/>
                    <a:pt x="579" y="6583"/>
                  </a:cubicBezTo>
                  <a:cubicBezTo>
                    <a:pt x="596" y="6643"/>
                    <a:pt x="650" y="6684"/>
                    <a:pt x="709" y="6684"/>
                  </a:cubicBezTo>
                  <a:lnTo>
                    <a:pt x="1484" y="6684"/>
                  </a:lnTo>
                  <a:lnTo>
                    <a:pt x="1484" y="6667"/>
                  </a:lnTo>
                  <a:cubicBezTo>
                    <a:pt x="1473" y="6595"/>
                    <a:pt x="1460" y="6524"/>
                    <a:pt x="1449" y="6458"/>
                  </a:cubicBezTo>
                  <a:cubicBezTo>
                    <a:pt x="1443" y="6434"/>
                    <a:pt x="1443" y="6404"/>
                    <a:pt x="1437" y="6375"/>
                  </a:cubicBezTo>
                  <a:cubicBezTo>
                    <a:pt x="1437" y="6368"/>
                    <a:pt x="1437" y="6362"/>
                    <a:pt x="1431" y="6357"/>
                  </a:cubicBezTo>
                  <a:lnTo>
                    <a:pt x="1431" y="6345"/>
                  </a:lnTo>
                  <a:cubicBezTo>
                    <a:pt x="1413" y="6208"/>
                    <a:pt x="1388" y="6065"/>
                    <a:pt x="1371" y="5903"/>
                  </a:cubicBezTo>
                  <a:cubicBezTo>
                    <a:pt x="1174" y="4419"/>
                    <a:pt x="1121" y="2845"/>
                    <a:pt x="1217" y="1224"/>
                  </a:cubicBezTo>
                  <a:cubicBezTo>
                    <a:pt x="1222" y="1134"/>
                    <a:pt x="1228" y="1038"/>
                    <a:pt x="1234" y="938"/>
                  </a:cubicBezTo>
                  <a:cubicBezTo>
                    <a:pt x="1253" y="633"/>
                    <a:pt x="1281" y="323"/>
                    <a:pt x="1311" y="14"/>
                  </a:cubicBezTo>
                  <a:lnTo>
                    <a:pt x="1311"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50"/>
            <p:cNvSpPr/>
            <p:nvPr/>
          </p:nvSpPr>
          <p:spPr>
            <a:xfrm>
              <a:off x="4723582" y="4086371"/>
              <a:ext cx="199058" cy="1042223"/>
            </a:xfrm>
            <a:custGeom>
              <a:avLst/>
              <a:gdLst/>
              <a:ahLst/>
              <a:cxnLst/>
              <a:rect l="l" t="t" r="r" b="b"/>
              <a:pathLst>
                <a:path w="1272" h="6660" extrusionOk="0">
                  <a:moveTo>
                    <a:pt x="240" y="1"/>
                  </a:moveTo>
                  <a:cubicBezTo>
                    <a:pt x="1" y="2379"/>
                    <a:pt x="72" y="4651"/>
                    <a:pt x="413" y="6660"/>
                  </a:cubicBezTo>
                  <a:lnTo>
                    <a:pt x="1271" y="6660"/>
                  </a:lnTo>
                  <a:cubicBezTo>
                    <a:pt x="1158" y="4651"/>
                    <a:pt x="1134" y="2379"/>
                    <a:pt x="1211" y="1"/>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50"/>
            <p:cNvSpPr/>
            <p:nvPr/>
          </p:nvSpPr>
          <p:spPr>
            <a:xfrm>
              <a:off x="4722799" y="4084337"/>
              <a:ext cx="201562" cy="1046136"/>
            </a:xfrm>
            <a:custGeom>
              <a:avLst/>
              <a:gdLst/>
              <a:ahLst/>
              <a:cxnLst/>
              <a:rect l="l" t="t" r="r" b="b"/>
              <a:pathLst>
                <a:path w="1288" h="6685" extrusionOk="0">
                  <a:moveTo>
                    <a:pt x="1205" y="25"/>
                  </a:moveTo>
                  <a:cubicBezTo>
                    <a:pt x="1128" y="2333"/>
                    <a:pt x="1145" y="4628"/>
                    <a:pt x="1258" y="6661"/>
                  </a:cubicBezTo>
                  <a:lnTo>
                    <a:pt x="429" y="6661"/>
                  </a:lnTo>
                  <a:cubicBezTo>
                    <a:pt x="83" y="4628"/>
                    <a:pt x="24" y="2333"/>
                    <a:pt x="256" y="25"/>
                  </a:cubicBezTo>
                  <a:close/>
                  <a:moveTo>
                    <a:pt x="233" y="1"/>
                  </a:moveTo>
                  <a:lnTo>
                    <a:pt x="233" y="14"/>
                  </a:lnTo>
                  <a:cubicBezTo>
                    <a:pt x="0" y="2333"/>
                    <a:pt x="60" y="4634"/>
                    <a:pt x="405" y="6673"/>
                  </a:cubicBezTo>
                  <a:lnTo>
                    <a:pt x="405" y="6684"/>
                  </a:lnTo>
                  <a:lnTo>
                    <a:pt x="1288" y="6684"/>
                  </a:lnTo>
                  <a:lnTo>
                    <a:pt x="1288" y="6673"/>
                  </a:lnTo>
                  <a:cubicBezTo>
                    <a:pt x="1169" y="4628"/>
                    <a:pt x="1150" y="2326"/>
                    <a:pt x="1228" y="14"/>
                  </a:cubicBezTo>
                  <a:lnTo>
                    <a:pt x="1228" y="1"/>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50"/>
            <p:cNvSpPr/>
            <p:nvPr/>
          </p:nvSpPr>
          <p:spPr>
            <a:xfrm>
              <a:off x="4905738" y="4086371"/>
              <a:ext cx="167134" cy="1042223"/>
            </a:xfrm>
            <a:custGeom>
              <a:avLst/>
              <a:gdLst/>
              <a:ahLst/>
              <a:cxnLst/>
              <a:rect l="l" t="t" r="r" b="b"/>
              <a:pathLst>
                <a:path w="1068" h="6660" extrusionOk="0">
                  <a:moveTo>
                    <a:pt x="47" y="1"/>
                  </a:moveTo>
                  <a:cubicBezTo>
                    <a:pt x="42" y="125"/>
                    <a:pt x="42" y="251"/>
                    <a:pt x="36" y="375"/>
                  </a:cubicBezTo>
                  <a:cubicBezTo>
                    <a:pt x="30" y="488"/>
                    <a:pt x="30" y="596"/>
                    <a:pt x="23" y="710"/>
                  </a:cubicBezTo>
                  <a:lnTo>
                    <a:pt x="23" y="925"/>
                  </a:lnTo>
                  <a:cubicBezTo>
                    <a:pt x="17" y="1038"/>
                    <a:pt x="17" y="1157"/>
                    <a:pt x="12" y="1270"/>
                  </a:cubicBezTo>
                  <a:cubicBezTo>
                    <a:pt x="6" y="1718"/>
                    <a:pt x="0" y="2158"/>
                    <a:pt x="0" y="2593"/>
                  </a:cubicBezTo>
                  <a:cubicBezTo>
                    <a:pt x="0" y="3113"/>
                    <a:pt x="6" y="3613"/>
                    <a:pt x="12" y="4109"/>
                  </a:cubicBezTo>
                  <a:cubicBezTo>
                    <a:pt x="23" y="4728"/>
                    <a:pt x="42" y="5336"/>
                    <a:pt x="66" y="5920"/>
                  </a:cubicBezTo>
                  <a:cubicBezTo>
                    <a:pt x="72" y="6069"/>
                    <a:pt x="83" y="6219"/>
                    <a:pt x="89" y="6362"/>
                  </a:cubicBezTo>
                  <a:cubicBezTo>
                    <a:pt x="95" y="6462"/>
                    <a:pt x="102" y="6558"/>
                    <a:pt x="107" y="6660"/>
                  </a:cubicBezTo>
                  <a:lnTo>
                    <a:pt x="960" y="6660"/>
                  </a:lnTo>
                  <a:cubicBezTo>
                    <a:pt x="966" y="6588"/>
                    <a:pt x="966" y="6517"/>
                    <a:pt x="972" y="6451"/>
                  </a:cubicBezTo>
                  <a:cubicBezTo>
                    <a:pt x="972" y="6421"/>
                    <a:pt x="977" y="6391"/>
                    <a:pt x="977" y="6362"/>
                  </a:cubicBezTo>
                  <a:cubicBezTo>
                    <a:pt x="983" y="6219"/>
                    <a:pt x="989" y="6069"/>
                    <a:pt x="996" y="5920"/>
                  </a:cubicBezTo>
                  <a:cubicBezTo>
                    <a:pt x="1025" y="5289"/>
                    <a:pt x="1043" y="4638"/>
                    <a:pt x="1055" y="3971"/>
                  </a:cubicBezTo>
                  <a:cubicBezTo>
                    <a:pt x="1060" y="3470"/>
                    <a:pt x="1067" y="2964"/>
                    <a:pt x="1067" y="2450"/>
                  </a:cubicBezTo>
                  <a:cubicBezTo>
                    <a:pt x="1060" y="2081"/>
                    <a:pt x="1060" y="1712"/>
                    <a:pt x="1055" y="1336"/>
                  </a:cubicBezTo>
                  <a:cubicBezTo>
                    <a:pt x="1049" y="1198"/>
                    <a:pt x="1049" y="1061"/>
                    <a:pt x="1043" y="925"/>
                  </a:cubicBezTo>
                  <a:cubicBezTo>
                    <a:pt x="1043" y="859"/>
                    <a:pt x="1043" y="793"/>
                    <a:pt x="1037" y="733"/>
                  </a:cubicBezTo>
                  <a:cubicBezTo>
                    <a:pt x="1037" y="614"/>
                    <a:pt x="1032" y="496"/>
                    <a:pt x="1032" y="375"/>
                  </a:cubicBezTo>
                  <a:cubicBezTo>
                    <a:pt x="1025" y="251"/>
                    <a:pt x="1025" y="125"/>
                    <a:pt x="1019"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50"/>
            <p:cNvSpPr/>
            <p:nvPr/>
          </p:nvSpPr>
          <p:spPr>
            <a:xfrm>
              <a:off x="4903704" y="4084337"/>
              <a:ext cx="170890" cy="1046136"/>
            </a:xfrm>
            <a:custGeom>
              <a:avLst/>
              <a:gdLst/>
              <a:ahLst/>
              <a:cxnLst/>
              <a:rect l="l" t="t" r="r" b="b"/>
              <a:pathLst>
                <a:path w="1092" h="6685" extrusionOk="0">
                  <a:moveTo>
                    <a:pt x="1020" y="25"/>
                  </a:moveTo>
                  <a:cubicBezTo>
                    <a:pt x="1026" y="151"/>
                    <a:pt x="1026" y="270"/>
                    <a:pt x="1032" y="388"/>
                  </a:cubicBezTo>
                  <a:cubicBezTo>
                    <a:pt x="1032" y="509"/>
                    <a:pt x="1038" y="627"/>
                    <a:pt x="1038" y="746"/>
                  </a:cubicBezTo>
                  <a:cubicBezTo>
                    <a:pt x="1045" y="806"/>
                    <a:pt x="1045" y="872"/>
                    <a:pt x="1045" y="938"/>
                  </a:cubicBezTo>
                  <a:cubicBezTo>
                    <a:pt x="1050" y="1074"/>
                    <a:pt x="1050" y="1211"/>
                    <a:pt x="1056" y="1349"/>
                  </a:cubicBezTo>
                  <a:cubicBezTo>
                    <a:pt x="1062" y="1731"/>
                    <a:pt x="1062" y="2105"/>
                    <a:pt x="1068" y="2463"/>
                  </a:cubicBezTo>
                  <a:cubicBezTo>
                    <a:pt x="1068" y="2977"/>
                    <a:pt x="1062" y="3489"/>
                    <a:pt x="1056" y="3984"/>
                  </a:cubicBezTo>
                  <a:cubicBezTo>
                    <a:pt x="1045" y="4651"/>
                    <a:pt x="1026" y="5302"/>
                    <a:pt x="996" y="5933"/>
                  </a:cubicBezTo>
                  <a:cubicBezTo>
                    <a:pt x="990" y="6082"/>
                    <a:pt x="985" y="6232"/>
                    <a:pt x="979" y="6375"/>
                  </a:cubicBezTo>
                  <a:lnTo>
                    <a:pt x="973" y="6417"/>
                  </a:lnTo>
                  <a:lnTo>
                    <a:pt x="973" y="6464"/>
                  </a:lnTo>
                  <a:lnTo>
                    <a:pt x="960" y="6661"/>
                  </a:lnTo>
                  <a:lnTo>
                    <a:pt x="126" y="6661"/>
                  </a:lnTo>
                  <a:cubicBezTo>
                    <a:pt x="126" y="6565"/>
                    <a:pt x="120" y="6470"/>
                    <a:pt x="115" y="6375"/>
                  </a:cubicBezTo>
                  <a:cubicBezTo>
                    <a:pt x="108" y="6232"/>
                    <a:pt x="96" y="6082"/>
                    <a:pt x="90" y="5933"/>
                  </a:cubicBezTo>
                  <a:cubicBezTo>
                    <a:pt x="66" y="5338"/>
                    <a:pt x="49" y="4730"/>
                    <a:pt x="36" y="4122"/>
                  </a:cubicBezTo>
                  <a:cubicBezTo>
                    <a:pt x="30" y="3632"/>
                    <a:pt x="25" y="3126"/>
                    <a:pt x="25" y="2606"/>
                  </a:cubicBezTo>
                  <a:cubicBezTo>
                    <a:pt x="25" y="2171"/>
                    <a:pt x="30" y="1725"/>
                    <a:pt x="36" y="1283"/>
                  </a:cubicBezTo>
                  <a:cubicBezTo>
                    <a:pt x="43" y="1170"/>
                    <a:pt x="43" y="1051"/>
                    <a:pt x="49" y="938"/>
                  </a:cubicBezTo>
                  <a:lnTo>
                    <a:pt x="49" y="740"/>
                  </a:lnTo>
                  <a:lnTo>
                    <a:pt x="49" y="723"/>
                  </a:lnTo>
                  <a:cubicBezTo>
                    <a:pt x="55" y="609"/>
                    <a:pt x="55" y="501"/>
                    <a:pt x="60" y="388"/>
                  </a:cubicBezTo>
                  <a:cubicBezTo>
                    <a:pt x="66" y="270"/>
                    <a:pt x="66" y="151"/>
                    <a:pt x="72" y="25"/>
                  </a:cubicBezTo>
                  <a:close/>
                  <a:moveTo>
                    <a:pt x="49" y="1"/>
                  </a:moveTo>
                  <a:lnTo>
                    <a:pt x="49" y="14"/>
                  </a:lnTo>
                  <a:cubicBezTo>
                    <a:pt x="43" y="138"/>
                    <a:pt x="43" y="264"/>
                    <a:pt x="36" y="388"/>
                  </a:cubicBezTo>
                  <a:cubicBezTo>
                    <a:pt x="30" y="501"/>
                    <a:pt x="30" y="609"/>
                    <a:pt x="25" y="716"/>
                  </a:cubicBezTo>
                  <a:lnTo>
                    <a:pt x="25" y="740"/>
                  </a:lnTo>
                  <a:lnTo>
                    <a:pt x="25" y="938"/>
                  </a:lnTo>
                  <a:cubicBezTo>
                    <a:pt x="19" y="1051"/>
                    <a:pt x="19" y="1170"/>
                    <a:pt x="13" y="1283"/>
                  </a:cubicBezTo>
                  <a:cubicBezTo>
                    <a:pt x="7" y="1725"/>
                    <a:pt x="0" y="2171"/>
                    <a:pt x="0" y="2606"/>
                  </a:cubicBezTo>
                  <a:cubicBezTo>
                    <a:pt x="0" y="3126"/>
                    <a:pt x="7" y="3632"/>
                    <a:pt x="13" y="4122"/>
                  </a:cubicBezTo>
                  <a:cubicBezTo>
                    <a:pt x="25" y="4730"/>
                    <a:pt x="43" y="5338"/>
                    <a:pt x="66" y="5933"/>
                  </a:cubicBezTo>
                  <a:cubicBezTo>
                    <a:pt x="72" y="6082"/>
                    <a:pt x="85" y="6232"/>
                    <a:pt x="90" y="6375"/>
                  </a:cubicBezTo>
                  <a:cubicBezTo>
                    <a:pt x="96" y="6475"/>
                    <a:pt x="102" y="6571"/>
                    <a:pt x="108" y="6673"/>
                  </a:cubicBezTo>
                  <a:lnTo>
                    <a:pt x="108" y="6684"/>
                  </a:lnTo>
                  <a:lnTo>
                    <a:pt x="985" y="6684"/>
                  </a:lnTo>
                  <a:lnTo>
                    <a:pt x="996" y="6464"/>
                  </a:lnTo>
                  <a:lnTo>
                    <a:pt x="996" y="6417"/>
                  </a:lnTo>
                  <a:lnTo>
                    <a:pt x="1002" y="6375"/>
                  </a:lnTo>
                  <a:cubicBezTo>
                    <a:pt x="1009" y="6232"/>
                    <a:pt x="1015" y="6082"/>
                    <a:pt x="1020" y="5933"/>
                  </a:cubicBezTo>
                  <a:cubicBezTo>
                    <a:pt x="1050" y="5308"/>
                    <a:pt x="1068" y="4651"/>
                    <a:pt x="1080" y="3984"/>
                  </a:cubicBezTo>
                  <a:cubicBezTo>
                    <a:pt x="1086" y="3489"/>
                    <a:pt x="1092" y="2977"/>
                    <a:pt x="1092" y="2463"/>
                  </a:cubicBezTo>
                  <a:cubicBezTo>
                    <a:pt x="1086" y="2105"/>
                    <a:pt x="1086" y="1731"/>
                    <a:pt x="1080" y="1349"/>
                  </a:cubicBezTo>
                  <a:cubicBezTo>
                    <a:pt x="1073" y="1211"/>
                    <a:pt x="1073" y="1074"/>
                    <a:pt x="1068" y="938"/>
                  </a:cubicBezTo>
                  <a:cubicBezTo>
                    <a:pt x="1068" y="872"/>
                    <a:pt x="1068" y="806"/>
                    <a:pt x="1062" y="740"/>
                  </a:cubicBezTo>
                  <a:cubicBezTo>
                    <a:pt x="1062" y="627"/>
                    <a:pt x="1056" y="509"/>
                    <a:pt x="1056" y="388"/>
                  </a:cubicBezTo>
                  <a:cubicBezTo>
                    <a:pt x="1050" y="270"/>
                    <a:pt x="1050" y="144"/>
                    <a:pt x="1045" y="25"/>
                  </a:cubicBezTo>
                  <a:lnTo>
                    <a:pt x="1045"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50"/>
            <p:cNvSpPr/>
            <p:nvPr/>
          </p:nvSpPr>
          <p:spPr>
            <a:xfrm>
              <a:off x="5055971" y="4086371"/>
              <a:ext cx="28169" cy="1042223"/>
            </a:xfrm>
            <a:custGeom>
              <a:avLst/>
              <a:gdLst/>
              <a:ahLst/>
              <a:cxnLst/>
              <a:rect l="l" t="t" r="r" b="b"/>
              <a:pathLst>
                <a:path w="180" h="6660" extrusionOk="0">
                  <a:moveTo>
                    <a:pt x="59" y="1"/>
                  </a:moveTo>
                  <a:cubicBezTo>
                    <a:pt x="65" y="125"/>
                    <a:pt x="65" y="251"/>
                    <a:pt x="72" y="375"/>
                  </a:cubicBezTo>
                  <a:cubicBezTo>
                    <a:pt x="72" y="496"/>
                    <a:pt x="77" y="614"/>
                    <a:pt x="77" y="733"/>
                  </a:cubicBezTo>
                  <a:cubicBezTo>
                    <a:pt x="83" y="793"/>
                    <a:pt x="83" y="859"/>
                    <a:pt x="83" y="925"/>
                  </a:cubicBezTo>
                  <a:cubicBezTo>
                    <a:pt x="89" y="1061"/>
                    <a:pt x="89" y="1198"/>
                    <a:pt x="95" y="1336"/>
                  </a:cubicBezTo>
                  <a:cubicBezTo>
                    <a:pt x="100" y="1712"/>
                    <a:pt x="100" y="2081"/>
                    <a:pt x="107" y="2450"/>
                  </a:cubicBezTo>
                  <a:cubicBezTo>
                    <a:pt x="107" y="2964"/>
                    <a:pt x="100" y="3470"/>
                    <a:pt x="95" y="3971"/>
                  </a:cubicBezTo>
                  <a:cubicBezTo>
                    <a:pt x="83" y="4638"/>
                    <a:pt x="65" y="5289"/>
                    <a:pt x="36" y="5920"/>
                  </a:cubicBezTo>
                  <a:cubicBezTo>
                    <a:pt x="29" y="6069"/>
                    <a:pt x="23" y="6219"/>
                    <a:pt x="17" y="6362"/>
                  </a:cubicBezTo>
                  <a:cubicBezTo>
                    <a:pt x="17" y="6391"/>
                    <a:pt x="12" y="6421"/>
                    <a:pt x="12" y="6451"/>
                  </a:cubicBezTo>
                  <a:cubicBezTo>
                    <a:pt x="6" y="6517"/>
                    <a:pt x="6" y="6588"/>
                    <a:pt x="0" y="6660"/>
                  </a:cubicBezTo>
                  <a:lnTo>
                    <a:pt x="77" y="6660"/>
                  </a:lnTo>
                  <a:cubicBezTo>
                    <a:pt x="77" y="6558"/>
                    <a:pt x="83" y="6462"/>
                    <a:pt x="89" y="6362"/>
                  </a:cubicBezTo>
                  <a:cubicBezTo>
                    <a:pt x="95" y="6219"/>
                    <a:pt x="107" y="6069"/>
                    <a:pt x="113" y="5920"/>
                  </a:cubicBezTo>
                  <a:cubicBezTo>
                    <a:pt x="119" y="5777"/>
                    <a:pt x="125" y="5634"/>
                    <a:pt x="130" y="5491"/>
                  </a:cubicBezTo>
                  <a:cubicBezTo>
                    <a:pt x="149" y="4996"/>
                    <a:pt x="160" y="4483"/>
                    <a:pt x="166" y="3958"/>
                  </a:cubicBezTo>
                  <a:cubicBezTo>
                    <a:pt x="179" y="3465"/>
                    <a:pt x="179" y="2957"/>
                    <a:pt x="179" y="2439"/>
                  </a:cubicBezTo>
                  <a:cubicBezTo>
                    <a:pt x="179" y="2075"/>
                    <a:pt x="172" y="1712"/>
                    <a:pt x="166" y="1341"/>
                  </a:cubicBezTo>
                  <a:cubicBezTo>
                    <a:pt x="160" y="1198"/>
                    <a:pt x="160" y="1061"/>
                    <a:pt x="155" y="925"/>
                  </a:cubicBezTo>
                  <a:lnTo>
                    <a:pt x="155" y="733"/>
                  </a:lnTo>
                  <a:cubicBezTo>
                    <a:pt x="149" y="614"/>
                    <a:pt x="149" y="496"/>
                    <a:pt x="143" y="375"/>
                  </a:cubicBezTo>
                  <a:cubicBezTo>
                    <a:pt x="143" y="251"/>
                    <a:pt x="136" y="125"/>
                    <a:pt x="130"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50"/>
            <p:cNvSpPr/>
            <p:nvPr/>
          </p:nvSpPr>
          <p:spPr>
            <a:xfrm>
              <a:off x="5053936" y="4084337"/>
              <a:ext cx="31924" cy="1046136"/>
            </a:xfrm>
            <a:custGeom>
              <a:avLst/>
              <a:gdLst/>
              <a:ahLst/>
              <a:cxnLst/>
              <a:rect l="l" t="t" r="r" b="b"/>
              <a:pathLst>
                <a:path w="204" h="6685" extrusionOk="0">
                  <a:moveTo>
                    <a:pt x="132" y="25"/>
                  </a:moveTo>
                  <a:cubicBezTo>
                    <a:pt x="138" y="151"/>
                    <a:pt x="143" y="270"/>
                    <a:pt x="143" y="388"/>
                  </a:cubicBezTo>
                  <a:cubicBezTo>
                    <a:pt x="149" y="509"/>
                    <a:pt x="149" y="627"/>
                    <a:pt x="156" y="746"/>
                  </a:cubicBezTo>
                  <a:lnTo>
                    <a:pt x="156" y="759"/>
                  </a:lnTo>
                  <a:lnTo>
                    <a:pt x="156" y="938"/>
                  </a:lnTo>
                  <a:cubicBezTo>
                    <a:pt x="162" y="1074"/>
                    <a:pt x="162" y="1211"/>
                    <a:pt x="168" y="1354"/>
                  </a:cubicBezTo>
                  <a:cubicBezTo>
                    <a:pt x="173" y="1706"/>
                    <a:pt x="179" y="2075"/>
                    <a:pt x="179" y="2452"/>
                  </a:cubicBezTo>
                  <a:cubicBezTo>
                    <a:pt x="179" y="2970"/>
                    <a:pt x="179" y="3483"/>
                    <a:pt x="168" y="3971"/>
                  </a:cubicBezTo>
                  <a:cubicBezTo>
                    <a:pt x="162" y="4485"/>
                    <a:pt x="149" y="5003"/>
                    <a:pt x="132" y="5504"/>
                  </a:cubicBezTo>
                  <a:cubicBezTo>
                    <a:pt x="126" y="5665"/>
                    <a:pt x="120" y="5803"/>
                    <a:pt x="113" y="5933"/>
                  </a:cubicBezTo>
                  <a:cubicBezTo>
                    <a:pt x="108" y="6082"/>
                    <a:pt x="96" y="6232"/>
                    <a:pt x="90" y="6375"/>
                  </a:cubicBezTo>
                  <a:cubicBezTo>
                    <a:pt x="85" y="6470"/>
                    <a:pt x="78" y="6565"/>
                    <a:pt x="78" y="6661"/>
                  </a:cubicBezTo>
                  <a:lnTo>
                    <a:pt x="25" y="6661"/>
                  </a:lnTo>
                  <a:lnTo>
                    <a:pt x="36" y="6464"/>
                  </a:lnTo>
                  <a:lnTo>
                    <a:pt x="36" y="6417"/>
                  </a:lnTo>
                  <a:lnTo>
                    <a:pt x="42" y="6375"/>
                  </a:lnTo>
                  <a:cubicBezTo>
                    <a:pt x="49" y="6232"/>
                    <a:pt x="55" y="6082"/>
                    <a:pt x="60" y="5933"/>
                  </a:cubicBezTo>
                  <a:cubicBezTo>
                    <a:pt x="90" y="5308"/>
                    <a:pt x="108" y="4651"/>
                    <a:pt x="120" y="3984"/>
                  </a:cubicBezTo>
                  <a:cubicBezTo>
                    <a:pt x="126" y="3489"/>
                    <a:pt x="132" y="2977"/>
                    <a:pt x="132" y="2463"/>
                  </a:cubicBezTo>
                  <a:cubicBezTo>
                    <a:pt x="126" y="2105"/>
                    <a:pt x="126" y="1731"/>
                    <a:pt x="120" y="1349"/>
                  </a:cubicBezTo>
                  <a:cubicBezTo>
                    <a:pt x="113" y="1211"/>
                    <a:pt x="113" y="1074"/>
                    <a:pt x="108" y="938"/>
                  </a:cubicBezTo>
                  <a:cubicBezTo>
                    <a:pt x="108" y="872"/>
                    <a:pt x="108" y="806"/>
                    <a:pt x="102" y="740"/>
                  </a:cubicBezTo>
                  <a:cubicBezTo>
                    <a:pt x="102" y="627"/>
                    <a:pt x="96" y="509"/>
                    <a:pt x="96" y="388"/>
                  </a:cubicBezTo>
                  <a:cubicBezTo>
                    <a:pt x="90" y="270"/>
                    <a:pt x="90" y="151"/>
                    <a:pt x="85" y="25"/>
                  </a:cubicBezTo>
                  <a:close/>
                  <a:moveTo>
                    <a:pt x="60" y="1"/>
                  </a:moveTo>
                  <a:lnTo>
                    <a:pt x="60" y="25"/>
                  </a:lnTo>
                  <a:cubicBezTo>
                    <a:pt x="66" y="144"/>
                    <a:pt x="66" y="270"/>
                    <a:pt x="72" y="388"/>
                  </a:cubicBezTo>
                  <a:cubicBezTo>
                    <a:pt x="72" y="509"/>
                    <a:pt x="78" y="627"/>
                    <a:pt x="78" y="746"/>
                  </a:cubicBezTo>
                  <a:cubicBezTo>
                    <a:pt x="85" y="806"/>
                    <a:pt x="85" y="872"/>
                    <a:pt x="85" y="938"/>
                  </a:cubicBezTo>
                  <a:cubicBezTo>
                    <a:pt x="90" y="1074"/>
                    <a:pt x="90" y="1211"/>
                    <a:pt x="96" y="1349"/>
                  </a:cubicBezTo>
                  <a:cubicBezTo>
                    <a:pt x="102" y="1731"/>
                    <a:pt x="102" y="2105"/>
                    <a:pt x="108" y="2463"/>
                  </a:cubicBezTo>
                  <a:cubicBezTo>
                    <a:pt x="108" y="2977"/>
                    <a:pt x="102" y="3489"/>
                    <a:pt x="96" y="3984"/>
                  </a:cubicBezTo>
                  <a:cubicBezTo>
                    <a:pt x="85" y="4651"/>
                    <a:pt x="66" y="5302"/>
                    <a:pt x="36" y="5933"/>
                  </a:cubicBezTo>
                  <a:cubicBezTo>
                    <a:pt x="30" y="6082"/>
                    <a:pt x="25" y="6232"/>
                    <a:pt x="19" y="6375"/>
                  </a:cubicBezTo>
                  <a:lnTo>
                    <a:pt x="13" y="6417"/>
                  </a:lnTo>
                  <a:lnTo>
                    <a:pt x="13" y="6464"/>
                  </a:lnTo>
                  <a:lnTo>
                    <a:pt x="0" y="6684"/>
                  </a:lnTo>
                  <a:lnTo>
                    <a:pt x="96" y="6684"/>
                  </a:lnTo>
                  <a:lnTo>
                    <a:pt x="102" y="6673"/>
                  </a:lnTo>
                  <a:cubicBezTo>
                    <a:pt x="102" y="6571"/>
                    <a:pt x="108" y="6475"/>
                    <a:pt x="113" y="6375"/>
                  </a:cubicBezTo>
                  <a:cubicBezTo>
                    <a:pt x="120" y="6232"/>
                    <a:pt x="132" y="6082"/>
                    <a:pt x="138" y="5933"/>
                  </a:cubicBezTo>
                  <a:cubicBezTo>
                    <a:pt x="143" y="5803"/>
                    <a:pt x="149" y="5665"/>
                    <a:pt x="156" y="5504"/>
                  </a:cubicBezTo>
                  <a:cubicBezTo>
                    <a:pt x="173" y="5003"/>
                    <a:pt x="185" y="4485"/>
                    <a:pt x="192" y="3971"/>
                  </a:cubicBezTo>
                  <a:cubicBezTo>
                    <a:pt x="203" y="3483"/>
                    <a:pt x="203" y="2970"/>
                    <a:pt x="203" y="2452"/>
                  </a:cubicBezTo>
                  <a:cubicBezTo>
                    <a:pt x="203" y="2075"/>
                    <a:pt x="198" y="1706"/>
                    <a:pt x="192" y="1354"/>
                  </a:cubicBezTo>
                  <a:cubicBezTo>
                    <a:pt x="185" y="1211"/>
                    <a:pt x="185" y="1074"/>
                    <a:pt x="179" y="938"/>
                  </a:cubicBezTo>
                  <a:lnTo>
                    <a:pt x="179" y="759"/>
                  </a:lnTo>
                  <a:lnTo>
                    <a:pt x="179" y="746"/>
                  </a:lnTo>
                  <a:cubicBezTo>
                    <a:pt x="173" y="627"/>
                    <a:pt x="173" y="509"/>
                    <a:pt x="168" y="388"/>
                  </a:cubicBezTo>
                  <a:cubicBezTo>
                    <a:pt x="168" y="264"/>
                    <a:pt x="162" y="144"/>
                    <a:pt x="156" y="14"/>
                  </a:cubicBezTo>
                  <a:lnTo>
                    <a:pt x="156" y="1"/>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50"/>
            <p:cNvSpPr/>
            <p:nvPr/>
          </p:nvSpPr>
          <p:spPr>
            <a:xfrm>
              <a:off x="5190241" y="4086371"/>
              <a:ext cx="226758" cy="1042223"/>
            </a:xfrm>
            <a:custGeom>
              <a:avLst/>
              <a:gdLst/>
              <a:ahLst/>
              <a:cxnLst/>
              <a:rect l="l" t="t" r="r" b="b"/>
              <a:pathLst>
                <a:path w="1449" h="6660" extrusionOk="0">
                  <a:moveTo>
                    <a:pt x="172" y="1"/>
                  </a:moveTo>
                  <a:cubicBezTo>
                    <a:pt x="180" y="78"/>
                    <a:pt x="185" y="149"/>
                    <a:pt x="191" y="221"/>
                  </a:cubicBezTo>
                  <a:cubicBezTo>
                    <a:pt x="197" y="232"/>
                    <a:pt x="197" y="245"/>
                    <a:pt x="197" y="257"/>
                  </a:cubicBezTo>
                  <a:cubicBezTo>
                    <a:pt x="202" y="298"/>
                    <a:pt x="202" y="334"/>
                    <a:pt x="208" y="375"/>
                  </a:cubicBezTo>
                  <a:cubicBezTo>
                    <a:pt x="208" y="405"/>
                    <a:pt x="208" y="436"/>
                    <a:pt x="215" y="460"/>
                  </a:cubicBezTo>
                  <a:lnTo>
                    <a:pt x="215" y="466"/>
                  </a:lnTo>
                  <a:cubicBezTo>
                    <a:pt x="221" y="524"/>
                    <a:pt x="227" y="579"/>
                    <a:pt x="227" y="639"/>
                  </a:cubicBezTo>
                  <a:cubicBezTo>
                    <a:pt x="233" y="674"/>
                    <a:pt x="233" y="716"/>
                    <a:pt x="238" y="757"/>
                  </a:cubicBezTo>
                  <a:cubicBezTo>
                    <a:pt x="238" y="810"/>
                    <a:pt x="244" y="865"/>
                    <a:pt x="251" y="925"/>
                  </a:cubicBezTo>
                  <a:cubicBezTo>
                    <a:pt x="251" y="972"/>
                    <a:pt x="257" y="1025"/>
                    <a:pt x="257" y="1074"/>
                  </a:cubicBezTo>
                  <a:cubicBezTo>
                    <a:pt x="263" y="1104"/>
                    <a:pt x="263" y="1132"/>
                    <a:pt x="263" y="1168"/>
                  </a:cubicBezTo>
                  <a:cubicBezTo>
                    <a:pt x="268" y="1187"/>
                    <a:pt x="268" y="1204"/>
                    <a:pt x="268" y="1222"/>
                  </a:cubicBezTo>
                  <a:lnTo>
                    <a:pt x="268" y="1283"/>
                  </a:lnTo>
                  <a:cubicBezTo>
                    <a:pt x="274" y="1311"/>
                    <a:pt x="274" y="1347"/>
                    <a:pt x="274" y="1383"/>
                  </a:cubicBezTo>
                  <a:lnTo>
                    <a:pt x="274" y="1401"/>
                  </a:lnTo>
                  <a:cubicBezTo>
                    <a:pt x="304" y="1914"/>
                    <a:pt x="315" y="2427"/>
                    <a:pt x="310" y="2934"/>
                  </a:cubicBezTo>
                  <a:lnTo>
                    <a:pt x="310" y="2975"/>
                  </a:lnTo>
                  <a:lnTo>
                    <a:pt x="310" y="3154"/>
                  </a:lnTo>
                  <a:lnTo>
                    <a:pt x="310" y="3178"/>
                  </a:lnTo>
                  <a:cubicBezTo>
                    <a:pt x="310" y="3231"/>
                    <a:pt x="304" y="3292"/>
                    <a:pt x="304" y="3350"/>
                  </a:cubicBezTo>
                  <a:lnTo>
                    <a:pt x="304" y="3399"/>
                  </a:lnTo>
                  <a:cubicBezTo>
                    <a:pt x="304" y="3452"/>
                    <a:pt x="298" y="3512"/>
                    <a:pt x="298" y="3572"/>
                  </a:cubicBezTo>
                  <a:lnTo>
                    <a:pt x="298" y="3589"/>
                  </a:lnTo>
                  <a:cubicBezTo>
                    <a:pt x="293" y="3715"/>
                    <a:pt x="293" y="3840"/>
                    <a:pt x="287" y="3971"/>
                  </a:cubicBezTo>
                  <a:cubicBezTo>
                    <a:pt x="280" y="3977"/>
                    <a:pt x="280" y="3983"/>
                    <a:pt x="280" y="3988"/>
                  </a:cubicBezTo>
                  <a:cubicBezTo>
                    <a:pt x="280" y="4037"/>
                    <a:pt x="280" y="4078"/>
                    <a:pt x="274" y="4120"/>
                  </a:cubicBezTo>
                  <a:cubicBezTo>
                    <a:pt x="274" y="4150"/>
                    <a:pt x="274" y="4180"/>
                    <a:pt x="268" y="4203"/>
                  </a:cubicBezTo>
                  <a:lnTo>
                    <a:pt x="268" y="4209"/>
                  </a:lnTo>
                  <a:cubicBezTo>
                    <a:pt x="268" y="4257"/>
                    <a:pt x="268" y="4305"/>
                    <a:pt x="263" y="4346"/>
                  </a:cubicBezTo>
                  <a:lnTo>
                    <a:pt x="263" y="4388"/>
                  </a:lnTo>
                  <a:cubicBezTo>
                    <a:pt x="257" y="4442"/>
                    <a:pt x="251" y="4502"/>
                    <a:pt x="251" y="4555"/>
                  </a:cubicBezTo>
                  <a:cubicBezTo>
                    <a:pt x="251" y="4561"/>
                    <a:pt x="251" y="4566"/>
                    <a:pt x="244" y="4574"/>
                  </a:cubicBezTo>
                  <a:cubicBezTo>
                    <a:pt x="238" y="4681"/>
                    <a:pt x="233" y="4788"/>
                    <a:pt x="221" y="4896"/>
                  </a:cubicBezTo>
                  <a:cubicBezTo>
                    <a:pt x="221" y="4918"/>
                    <a:pt x="221" y="4943"/>
                    <a:pt x="215" y="4967"/>
                  </a:cubicBezTo>
                  <a:cubicBezTo>
                    <a:pt x="208" y="5014"/>
                    <a:pt x="208" y="5056"/>
                    <a:pt x="202" y="5103"/>
                  </a:cubicBezTo>
                  <a:cubicBezTo>
                    <a:pt x="202" y="5122"/>
                    <a:pt x="197" y="5139"/>
                    <a:pt x="197" y="5163"/>
                  </a:cubicBezTo>
                  <a:cubicBezTo>
                    <a:pt x="191" y="5210"/>
                    <a:pt x="185" y="5265"/>
                    <a:pt x="185" y="5312"/>
                  </a:cubicBezTo>
                  <a:cubicBezTo>
                    <a:pt x="180" y="5325"/>
                    <a:pt x="180" y="5336"/>
                    <a:pt x="180" y="5348"/>
                  </a:cubicBezTo>
                  <a:cubicBezTo>
                    <a:pt x="161" y="5532"/>
                    <a:pt x="137" y="5711"/>
                    <a:pt x="114" y="5890"/>
                  </a:cubicBezTo>
                  <a:lnTo>
                    <a:pt x="114" y="5920"/>
                  </a:lnTo>
                  <a:cubicBezTo>
                    <a:pt x="108" y="5939"/>
                    <a:pt x="108" y="5961"/>
                    <a:pt x="101" y="5980"/>
                  </a:cubicBezTo>
                  <a:cubicBezTo>
                    <a:pt x="95" y="6052"/>
                    <a:pt x="84" y="6123"/>
                    <a:pt x="72" y="6195"/>
                  </a:cubicBezTo>
                  <a:cubicBezTo>
                    <a:pt x="72" y="6200"/>
                    <a:pt x="72" y="6212"/>
                    <a:pt x="65" y="6225"/>
                  </a:cubicBezTo>
                  <a:cubicBezTo>
                    <a:pt x="65" y="6261"/>
                    <a:pt x="59" y="6296"/>
                    <a:pt x="54" y="6332"/>
                  </a:cubicBezTo>
                  <a:cubicBezTo>
                    <a:pt x="48" y="6344"/>
                    <a:pt x="48" y="6349"/>
                    <a:pt x="48" y="6362"/>
                  </a:cubicBezTo>
                  <a:cubicBezTo>
                    <a:pt x="48" y="6368"/>
                    <a:pt x="48" y="6374"/>
                    <a:pt x="42" y="6379"/>
                  </a:cubicBezTo>
                  <a:cubicBezTo>
                    <a:pt x="42" y="6398"/>
                    <a:pt x="42" y="6415"/>
                    <a:pt x="36" y="6427"/>
                  </a:cubicBezTo>
                  <a:cubicBezTo>
                    <a:pt x="36" y="6439"/>
                    <a:pt x="36" y="6445"/>
                    <a:pt x="29" y="6457"/>
                  </a:cubicBezTo>
                  <a:lnTo>
                    <a:pt x="29" y="6469"/>
                  </a:lnTo>
                  <a:cubicBezTo>
                    <a:pt x="18" y="6534"/>
                    <a:pt x="12" y="6594"/>
                    <a:pt x="1" y="6660"/>
                  </a:cubicBezTo>
                  <a:lnTo>
                    <a:pt x="758" y="6660"/>
                  </a:lnTo>
                  <a:cubicBezTo>
                    <a:pt x="816" y="6660"/>
                    <a:pt x="865" y="6618"/>
                    <a:pt x="882" y="6564"/>
                  </a:cubicBezTo>
                  <a:cubicBezTo>
                    <a:pt x="882" y="6552"/>
                    <a:pt x="888" y="6547"/>
                    <a:pt x="888" y="6534"/>
                  </a:cubicBezTo>
                  <a:cubicBezTo>
                    <a:pt x="906" y="6475"/>
                    <a:pt x="918" y="6421"/>
                    <a:pt x="936" y="6362"/>
                  </a:cubicBezTo>
                  <a:cubicBezTo>
                    <a:pt x="936" y="6349"/>
                    <a:pt x="942" y="6344"/>
                    <a:pt x="942" y="6332"/>
                  </a:cubicBezTo>
                  <a:cubicBezTo>
                    <a:pt x="978" y="6195"/>
                    <a:pt x="1014" y="6057"/>
                    <a:pt x="1044" y="5920"/>
                  </a:cubicBezTo>
                  <a:cubicBezTo>
                    <a:pt x="1044" y="5909"/>
                    <a:pt x="1044" y="5903"/>
                    <a:pt x="1050" y="5890"/>
                  </a:cubicBezTo>
                  <a:cubicBezTo>
                    <a:pt x="1347" y="4508"/>
                    <a:pt x="1449" y="3017"/>
                    <a:pt x="1324" y="1461"/>
                  </a:cubicBezTo>
                  <a:cubicBezTo>
                    <a:pt x="1311" y="1283"/>
                    <a:pt x="1294" y="1104"/>
                    <a:pt x="1270" y="925"/>
                  </a:cubicBezTo>
                  <a:cubicBezTo>
                    <a:pt x="1253" y="739"/>
                    <a:pt x="1228" y="560"/>
                    <a:pt x="1204" y="375"/>
                  </a:cubicBezTo>
                  <a:cubicBezTo>
                    <a:pt x="1187" y="287"/>
                    <a:pt x="1174" y="197"/>
                    <a:pt x="1163" y="108"/>
                  </a:cubicBezTo>
                  <a:cubicBezTo>
                    <a:pt x="1151" y="42"/>
                    <a:pt x="1102" y="1"/>
                    <a:pt x="1050"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50"/>
            <p:cNvSpPr/>
            <p:nvPr/>
          </p:nvSpPr>
          <p:spPr>
            <a:xfrm>
              <a:off x="5188207" y="4084337"/>
              <a:ext cx="230670" cy="1046136"/>
            </a:xfrm>
            <a:custGeom>
              <a:avLst/>
              <a:gdLst/>
              <a:ahLst/>
              <a:cxnLst/>
              <a:rect l="l" t="t" r="r" b="b"/>
              <a:pathLst>
                <a:path w="1474" h="6685" extrusionOk="0">
                  <a:moveTo>
                    <a:pt x="1063" y="25"/>
                  </a:moveTo>
                  <a:cubicBezTo>
                    <a:pt x="1110" y="25"/>
                    <a:pt x="1151" y="66"/>
                    <a:pt x="1164" y="121"/>
                  </a:cubicBezTo>
                  <a:cubicBezTo>
                    <a:pt x="1176" y="215"/>
                    <a:pt x="1194" y="305"/>
                    <a:pt x="1206" y="394"/>
                  </a:cubicBezTo>
                  <a:cubicBezTo>
                    <a:pt x="1230" y="580"/>
                    <a:pt x="1253" y="765"/>
                    <a:pt x="1271" y="938"/>
                  </a:cubicBezTo>
                  <a:cubicBezTo>
                    <a:pt x="1294" y="1128"/>
                    <a:pt x="1313" y="1301"/>
                    <a:pt x="1324" y="1474"/>
                  </a:cubicBezTo>
                  <a:cubicBezTo>
                    <a:pt x="1450" y="3013"/>
                    <a:pt x="1354" y="4496"/>
                    <a:pt x="1051" y="5897"/>
                  </a:cubicBezTo>
                  <a:lnTo>
                    <a:pt x="1044" y="5927"/>
                  </a:lnTo>
                  <a:cubicBezTo>
                    <a:pt x="1015" y="6070"/>
                    <a:pt x="980" y="6208"/>
                    <a:pt x="944" y="6345"/>
                  </a:cubicBezTo>
                  <a:lnTo>
                    <a:pt x="937" y="6375"/>
                  </a:lnTo>
                  <a:cubicBezTo>
                    <a:pt x="925" y="6428"/>
                    <a:pt x="908" y="6488"/>
                    <a:pt x="889" y="6541"/>
                  </a:cubicBezTo>
                  <a:cubicBezTo>
                    <a:pt x="889" y="6554"/>
                    <a:pt x="889" y="6565"/>
                    <a:pt x="884" y="6571"/>
                  </a:cubicBezTo>
                  <a:cubicBezTo>
                    <a:pt x="872" y="6626"/>
                    <a:pt x="824" y="6661"/>
                    <a:pt x="771" y="6661"/>
                  </a:cubicBezTo>
                  <a:lnTo>
                    <a:pt x="25" y="6661"/>
                  </a:lnTo>
                  <a:cubicBezTo>
                    <a:pt x="37" y="6601"/>
                    <a:pt x="42" y="6541"/>
                    <a:pt x="55" y="6488"/>
                  </a:cubicBezTo>
                  <a:lnTo>
                    <a:pt x="55" y="6482"/>
                  </a:lnTo>
                  <a:lnTo>
                    <a:pt x="55" y="6470"/>
                  </a:lnTo>
                  <a:cubicBezTo>
                    <a:pt x="61" y="6464"/>
                    <a:pt x="61" y="6452"/>
                    <a:pt x="61" y="6447"/>
                  </a:cubicBezTo>
                  <a:cubicBezTo>
                    <a:pt x="67" y="6428"/>
                    <a:pt x="67" y="6411"/>
                    <a:pt x="67" y="6398"/>
                  </a:cubicBezTo>
                  <a:cubicBezTo>
                    <a:pt x="72" y="6392"/>
                    <a:pt x="72" y="6381"/>
                    <a:pt x="72" y="6375"/>
                  </a:cubicBezTo>
                  <a:lnTo>
                    <a:pt x="78" y="6345"/>
                  </a:lnTo>
                  <a:cubicBezTo>
                    <a:pt x="85" y="6309"/>
                    <a:pt x="91" y="6274"/>
                    <a:pt x="91" y="6238"/>
                  </a:cubicBezTo>
                  <a:lnTo>
                    <a:pt x="97" y="6219"/>
                  </a:lnTo>
                  <a:lnTo>
                    <a:pt x="97" y="6208"/>
                  </a:lnTo>
                  <a:cubicBezTo>
                    <a:pt x="108" y="6136"/>
                    <a:pt x="121" y="6065"/>
                    <a:pt x="127" y="5993"/>
                  </a:cubicBezTo>
                  <a:lnTo>
                    <a:pt x="127" y="5982"/>
                  </a:lnTo>
                  <a:cubicBezTo>
                    <a:pt x="132" y="5969"/>
                    <a:pt x="132" y="5952"/>
                    <a:pt x="138" y="5933"/>
                  </a:cubicBezTo>
                  <a:lnTo>
                    <a:pt x="138" y="5903"/>
                  </a:lnTo>
                  <a:cubicBezTo>
                    <a:pt x="163" y="5713"/>
                    <a:pt x="185" y="5534"/>
                    <a:pt x="204" y="5361"/>
                  </a:cubicBezTo>
                  <a:lnTo>
                    <a:pt x="210" y="5331"/>
                  </a:lnTo>
                  <a:cubicBezTo>
                    <a:pt x="210" y="5278"/>
                    <a:pt x="215" y="5223"/>
                    <a:pt x="221" y="5176"/>
                  </a:cubicBezTo>
                  <a:cubicBezTo>
                    <a:pt x="221" y="5159"/>
                    <a:pt x="228" y="5140"/>
                    <a:pt x="228" y="5116"/>
                  </a:cubicBezTo>
                  <a:cubicBezTo>
                    <a:pt x="234" y="5074"/>
                    <a:pt x="234" y="5027"/>
                    <a:pt x="240" y="4980"/>
                  </a:cubicBezTo>
                  <a:cubicBezTo>
                    <a:pt x="246" y="4956"/>
                    <a:pt x="246" y="4931"/>
                    <a:pt x="246" y="4909"/>
                  </a:cubicBezTo>
                  <a:cubicBezTo>
                    <a:pt x="257" y="4794"/>
                    <a:pt x="264" y="4687"/>
                    <a:pt x="270" y="4587"/>
                  </a:cubicBezTo>
                  <a:cubicBezTo>
                    <a:pt x="276" y="4579"/>
                    <a:pt x="276" y="4574"/>
                    <a:pt x="276" y="4568"/>
                  </a:cubicBezTo>
                  <a:cubicBezTo>
                    <a:pt x="276" y="4515"/>
                    <a:pt x="281" y="4461"/>
                    <a:pt x="287" y="4401"/>
                  </a:cubicBezTo>
                  <a:lnTo>
                    <a:pt x="287" y="4359"/>
                  </a:lnTo>
                  <a:lnTo>
                    <a:pt x="287" y="4348"/>
                  </a:lnTo>
                  <a:cubicBezTo>
                    <a:pt x="293" y="4306"/>
                    <a:pt x="293" y="4265"/>
                    <a:pt x="293" y="4229"/>
                  </a:cubicBezTo>
                  <a:lnTo>
                    <a:pt x="293" y="4222"/>
                  </a:lnTo>
                  <a:cubicBezTo>
                    <a:pt x="300" y="4193"/>
                    <a:pt x="300" y="4163"/>
                    <a:pt x="300" y="4133"/>
                  </a:cubicBezTo>
                  <a:cubicBezTo>
                    <a:pt x="306" y="4103"/>
                    <a:pt x="306" y="4073"/>
                    <a:pt x="306" y="4043"/>
                  </a:cubicBezTo>
                  <a:lnTo>
                    <a:pt x="306" y="3984"/>
                  </a:lnTo>
                  <a:cubicBezTo>
                    <a:pt x="317" y="3853"/>
                    <a:pt x="317" y="3728"/>
                    <a:pt x="323" y="3602"/>
                  </a:cubicBezTo>
                  <a:lnTo>
                    <a:pt x="323" y="3596"/>
                  </a:lnTo>
                  <a:lnTo>
                    <a:pt x="323" y="3585"/>
                  </a:lnTo>
                  <a:lnTo>
                    <a:pt x="328" y="3412"/>
                  </a:lnTo>
                  <a:lnTo>
                    <a:pt x="328" y="3327"/>
                  </a:lnTo>
                  <a:cubicBezTo>
                    <a:pt x="328" y="3280"/>
                    <a:pt x="336" y="3233"/>
                    <a:pt x="336" y="3191"/>
                  </a:cubicBezTo>
                  <a:lnTo>
                    <a:pt x="336" y="3184"/>
                  </a:lnTo>
                  <a:lnTo>
                    <a:pt x="336" y="3167"/>
                  </a:lnTo>
                  <a:lnTo>
                    <a:pt x="336" y="3000"/>
                  </a:lnTo>
                  <a:lnTo>
                    <a:pt x="336" y="2947"/>
                  </a:lnTo>
                  <a:cubicBezTo>
                    <a:pt x="341" y="2440"/>
                    <a:pt x="328" y="1921"/>
                    <a:pt x="300" y="1414"/>
                  </a:cubicBezTo>
                  <a:lnTo>
                    <a:pt x="300" y="1396"/>
                  </a:lnTo>
                  <a:lnTo>
                    <a:pt x="293" y="1283"/>
                  </a:lnTo>
                  <a:lnTo>
                    <a:pt x="293" y="1235"/>
                  </a:lnTo>
                  <a:lnTo>
                    <a:pt x="293" y="1211"/>
                  </a:lnTo>
                  <a:cubicBezTo>
                    <a:pt x="293" y="1200"/>
                    <a:pt x="287" y="1188"/>
                    <a:pt x="287" y="1175"/>
                  </a:cubicBezTo>
                  <a:cubicBezTo>
                    <a:pt x="287" y="1145"/>
                    <a:pt x="287" y="1117"/>
                    <a:pt x="281" y="1087"/>
                  </a:cubicBezTo>
                  <a:cubicBezTo>
                    <a:pt x="281" y="1038"/>
                    <a:pt x="276" y="985"/>
                    <a:pt x="276" y="931"/>
                  </a:cubicBezTo>
                  <a:cubicBezTo>
                    <a:pt x="270" y="878"/>
                    <a:pt x="264" y="823"/>
                    <a:pt x="264" y="765"/>
                  </a:cubicBezTo>
                  <a:lnTo>
                    <a:pt x="264" y="759"/>
                  </a:lnTo>
                  <a:cubicBezTo>
                    <a:pt x="257" y="723"/>
                    <a:pt x="257" y="687"/>
                    <a:pt x="251" y="645"/>
                  </a:cubicBezTo>
                  <a:cubicBezTo>
                    <a:pt x="251" y="592"/>
                    <a:pt x="246" y="537"/>
                    <a:pt x="240" y="479"/>
                  </a:cubicBezTo>
                  <a:lnTo>
                    <a:pt x="240" y="473"/>
                  </a:lnTo>
                  <a:cubicBezTo>
                    <a:pt x="234" y="443"/>
                    <a:pt x="234" y="418"/>
                    <a:pt x="234" y="388"/>
                  </a:cubicBezTo>
                  <a:cubicBezTo>
                    <a:pt x="228" y="347"/>
                    <a:pt x="228" y="305"/>
                    <a:pt x="221" y="264"/>
                  </a:cubicBezTo>
                  <a:lnTo>
                    <a:pt x="215" y="234"/>
                  </a:lnTo>
                  <a:cubicBezTo>
                    <a:pt x="210" y="162"/>
                    <a:pt x="204" y="97"/>
                    <a:pt x="198" y="25"/>
                  </a:cubicBezTo>
                  <a:close/>
                  <a:moveTo>
                    <a:pt x="174" y="1"/>
                  </a:moveTo>
                  <a:lnTo>
                    <a:pt x="174" y="14"/>
                  </a:lnTo>
                  <a:cubicBezTo>
                    <a:pt x="180" y="91"/>
                    <a:pt x="185" y="162"/>
                    <a:pt x="193" y="234"/>
                  </a:cubicBezTo>
                  <a:lnTo>
                    <a:pt x="198" y="270"/>
                  </a:lnTo>
                  <a:cubicBezTo>
                    <a:pt x="204" y="311"/>
                    <a:pt x="204" y="353"/>
                    <a:pt x="210" y="394"/>
                  </a:cubicBezTo>
                  <a:cubicBezTo>
                    <a:pt x="210" y="418"/>
                    <a:pt x="215" y="449"/>
                    <a:pt x="215" y="479"/>
                  </a:cubicBezTo>
                  <a:cubicBezTo>
                    <a:pt x="221" y="537"/>
                    <a:pt x="228" y="592"/>
                    <a:pt x="228" y="652"/>
                  </a:cubicBezTo>
                  <a:cubicBezTo>
                    <a:pt x="234" y="687"/>
                    <a:pt x="234" y="723"/>
                    <a:pt x="240" y="765"/>
                  </a:cubicBezTo>
                  <a:lnTo>
                    <a:pt x="240" y="770"/>
                  </a:lnTo>
                  <a:cubicBezTo>
                    <a:pt x="240" y="823"/>
                    <a:pt x="246" y="878"/>
                    <a:pt x="251" y="938"/>
                  </a:cubicBezTo>
                  <a:cubicBezTo>
                    <a:pt x="251" y="985"/>
                    <a:pt x="257" y="1038"/>
                    <a:pt x="257" y="1092"/>
                  </a:cubicBezTo>
                  <a:cubicBezTo>
                    <a:pt x="264" y="1122"/>
                    <a:pt x="264" y="1153"/>
                    <a:pt x="264" y="1181"/>
                  </a:cubicBezTo>
                  <a:cubicBezTo>
                    <a:pt x="264" y="1188"/>
                    <a:pt x="270" y="1200"/>
                    <a:pt x="270" y="1211"/>
                  </a:cubicBezTo>
                  <a:lnTo>
                    <a:pt x="270" y="1235"/>
                  </a:lnTo>
                  <a:lnTo>
                    <a:pt x="270" y="1283"/>
                  </a:lnTo>
                  <a:lnTo>
                    <a:pt x="276" y="1396"/>
                  </a:lnTo>
                  <a:lnTo>
                    <a:pt x="276" y="1403"/>
                  </a:lnTo>
                  <a:lnTo>
                    <a:pt x="276" y="1414"/>
                  </a:lnTo>
                  <a:cubicBezTo>
                    <a:pt x="306" y="1927"/>
                    <a:pt x="317" y="2440"/>
                    <a:pt x="311" y="2947"/>
                  </a:cubicBezTo>
                  <a:lnTo>
                    <a:pt x="311" y="3000"/>
                  </a:lnTo>
                  <a:lnTo>
                    <a:pt x="311" y="3167"/>
                  </a:lnTo>
                  <a:lnTo>
                    <a:pt x="311" y="3179"/>
                  </a:lnTo>
                  <a:lnTo>
                    <a:pt x="311" y="3191"/>
                  </a:lnTo>
                  <a:cubicBezTo>
                    <a:pt x="311" y="3233"/>
                    <a:pt x="306" y="3280"/>
                    <a:pt x="306" y="3327"/>
                  </a:cubicBezTo>
                  <a:lnTo>
                    <a:pt x="300" y="3585"/>
                  </a:lnTo>
                  <a:lnTo>
                    <a:pt x="300" y="3596"/>
                  </a:lnTo>
                  <a:lnTo>
                    <a:pt x="300" y="3602"/>
                  </a:lnTo>
                  <a:cubicBezTo>
                    <a:pt x="293" y="3728"/>
                    <a:pt x="293" y="3853"/>
                    <a:pt x="287" y="3978"/>
                  </a:cubicBezTo>
                  <a:lnTo>
                    <a:pt x="281" y="4043"/>
                  </a:lnTo>
                  <a:cubicBezTo>
                    <a:pt x="281" y="4073"/>
                    <a:pt x="281" y="4103"/>
                    <a:pt x="276" y="4133"/>
                  </a:cubicBezTo>
                  <a:cubicBezTo>
                    <a:pt x="276" y="4163"/>
                    <a:pt x="276" y="4193"/>
                    <a:pt x="270" y="4216"/>
                  </a:cubicBezTo>
                  <a:lnTo>
                    <a:pt x="270" y="4222"/>
                  </a:lnTo>
                  <a:cubicBezTo>
                    <a:pt x="270" y="4265"/>
                    <a:pt x="270" y="4306"/>
                    <a:pt x="264" y="4348"/>
                  </a:cubicBezTo>
                  <a:lnTo>
                    <a:pt x="264" y="4359"/>
                  </a:lnTo>
                  <a:lnTo>
                    <a:pt x="264" y="4401"/>
                  </a:lnTo>
                  <a:cubicBezTo>
                    <a:pt x="257" y="4455"/>
                    <a:pt x="251" y="4515"/>
                    <a:pt x="251" y="4568"/>
                  </a:cubicBezTo>
                  <a:cubicBezTo>
                    <a:pt x="251" y="4574"/>
                    <a:pt x="251" y="4579"/>
                    <a:pt x="246" y="4587"/>
                  </a:cubicBezTo>
                  <a:cubicBezTo>
                    <a:pt x="240" y="4687"/>
                    <a:pt x="234" y="4788"/>
                    <a:pt x="221" y="4909"/>
                  </a:cubicBezTo>
                  <a:cubicBezTo>
                    <a:pt x="221" y="4931"/>
                    <a:pt x="221" y="4956"/>
                    <a:pt x="215" y="4980"/>
                  </a:cubicBezTo>
                  <a:cubicBezTo>
                    <a:pt x="210" y="5022"/>
                    <a:pt x="210" y="5069"/>
                    <a:pt x="204" y="5116"/>
                  </a:cubicBezTo>
                  <a:cubicBezTo>
                    <a:pt x="204" y="5135"/>
                    <a:pt x="198" y="5152"/>
                    <a:pt x="198" y="5170"/>
                  </a:cubicBezTo>
                  <a:cubicBezTo>
                    <a:pt x="193" y="5223"/>
                    <a:pt x="185" y="5278"/>
                    <a:pt x="185" y="5325"/>
                  </a:cubicBezTo>
                  <a:lnTo>
                    <a:pt x="180" y="5361"/>
                  </a:lnTo>
                  <a:cubicBezTo>
                    <a:pt x="163" y="5534"/>
                    <a:pt x="138" y="5713"/>
                    <a:pt x="114" y="5903"/>
                  </a:cubicBezTo>
                  <a:lnTo>
                    <a:pt x="114" y="5933"/>
                  </a:lnTo>
                  <a:cubicBezTo>
                    <a:pt x="108" y="5946"/>
                    <a:pt x="108" y="5963"/>
                    <a:pt x="102" y="5982"/>
                  </a:cubicBezTo>
                  <a:lnTo>
                    <a:pt x="102" y="5993"/>
                  </a:lnTo>
                  <a:cubicBezTo>
                    <a:pt x="97" y="6065"/>
                    <a:pt x="85" y="6136"/>
                    <a:pt x="72" y="6202"/>
                  </a:cubicBezTo>
                  <a:lnTo>
                    <a:pt x="72" y="6219"/>
                  </a:lnTo>
                  <a:lnTo>
                    <a:pt x="67" y="6232"/>
                  </a:lnTo>
                  <a:cubicBezTo>
                    <a:pt x="67" y="6268"/>
                    <a:pt x="61" y="6309"/>
                    <a:pt x="55" y="6345"/>
                  </a:cubicBezTo>
                  <a:lnTo>
                    <a:pt x="49" y="6375"/>
                  </a:lnTo>
                  <a:cubicBezTo>
                    <a:pt x="49" y="6381"/>
                    <a:pt x="49" y="6387"/>
                    <a:pt x="42" y="6392"/>
                  </a:cubicBezTo>
                  <a:cubicBezTo>
                    <a:pt x="42" y="6411"/>
                    <a:pt x="42" y="6422"/>
                    <a:pt x="37" y="6440"/>
                  </a:cubicBezTo>
                  <a:cubicBezTo>
                    <a:pt x="37" y="6452"/>
                    <a:pt x="37" y="6458"/>
                    <a:pt x="31" y="6470"/>
                  </a:cubicBezTo>
                  <a:lnTo>
                    <a:pt x="31" y="6482"/>
                  </a:lnTo>
                  <a:cubicBezTo>
                    <a:pt x="19" y="6547"/>
                    <a:pt x="14" y="6607"/>
                    <a:pt x="1" y="6667"/>
                  </a:cubicBezTo>
                  <a:lnTo>
                    <a:pt x="1" y="6684"/>
                  </a:lnTo>
                  <a:lnTo>
                    <a:pt x="771" y="6684"/>
                  </a:lnTo>
                  <a:cubicBezTo>
                    <a:pt x="836" y="6684"/>
                    <a:pt x="889" y="6643"/>
                    <a:pt x="908" y="6583"/>
                  </a:cubicBezTo>
                  <a:cubicBezTo>
                    <a:pt x="908" y="6571"/>
                    <a:pt x="914" y="6560"/>
                    <a:pt x="914" y="6547"/>
                  </a:cubicBezTo>
                  <a:cubicBezTo>
                    <a:pt x="931" y="6494"/>
                    <a:pt x="944" y="6434"/>
                    <a:pt x="961" y="6381"/>
                  </a:cubicBezTo>
                  <a:lnTo>
                    <a:pt x="967" y="6351"/>
                  </a:lnTo>
                  <a:cubicBezTo>
                    <a:pt x="1002" y="6213"/>
                    <a:pt x="1032" y="6070"/>
                    <a:pt x="1068" y="5933"/>
                  </a:cubicBezTo>
                  <a:lnTo>
                    <a:pt x="1074" y="5903"/>
                  </a:lnTo>
                  <a:cubicBezTo>
                    <a:pt x="1379" y="4502"/>
                    <a:pt x="1473" y="3013"/>
                    <a:pt x="1349" y="1474"/>
                  </a:cubicBezTo>
                  <a:cubicBezTo>
                    <a:pt x="1337" y="1301"/>
                    <a:pt x="1319" y="1122"/>
                    <a:pt x="1294" y="938"/>
                  </a:cubicBezTo>
                  <a:cubicBezTo>
                    <a:pt x="1277" y="759"/>
                    <a:pt x="1253" y="580"/>
                    <a:pt x="1230" y="388"/>
                  </a:cubicBezTo>
                  <a:cubicBezTo>
                    <a:pt x="1217" y="305"/>
                    <a:pt x="1200" y="215"/>
                    <a:pt x="1187" y="115"/>
                  </a:cubicBezTo>
                  <a:cubicBezTo>
                    <a:pt x="1176" y="49"/>
                    <a:pt x="1123" y="1"/>
                    <a:pt x="1063"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50"/>
            <p:cNvSpPr/>
            <p:nvPr/>
          </p:nvSpPr>
          <p:spPr>
            <a:xfrm>
              <a:off x="4723582" y="4086371"/>
              <a:ext cx="75899" cy="1042223"/>
            </a:xfrm>
            <a:custGeom>
              <a:avLst/>
              <a:gdLst/>
              <a:ahLst/>
              <a:cxnLst/>
              <a:rect l="l" t="t" r="r" b="b"/>
              <a:pathLst>
                <a:path w="485" h="6660" extrusionOk="0">
                  <a:moveTo>
                    <a:pt x="240" y="1"/>
                  </a:moveTo>
                  <a:cubicBezTo>
                    <a:pt x="1" y="2379"/>
                    <a:pt x="72" y="4651"/>
                    <a:pt x="413" y="6660"/>
                  </a:cubicBezTo>
                  <a:lnTo>
                    <a:pt x="484" y="6660"/>
                  </a:lnTo>
                  <a:cubicBezTo>
                    <a:pt x="466" y="6552"/>
                    <a:pt x="449" y="6439"/>
                    <a:pt x="430" y="6332"/>
                  </a:cubicBezTo>
                  <a:cubicBezTo>
                    <a:pt x="407" y="6189"/>
                    <a:pt x="389" y="6040"/>
                    <a:pt x="364" y="5890"/>
                  </a:cubicBezTo>
                  <a:cubicBezTo>
                    <a:pt x="132" y="4078"/>
                    <a:pt x="102" y="2081"/>
                    <a:pt x="31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50"/>
            <p:cNvSpPr/>
            <p:nvPr/>
          </p:nvSpPr>
          <p:spPr>
            <a:xfrm>
              <a:off x="4722799" y="4084337"/>
              <a:ext cx="78403" cy="1046136"/>
            </a:xfrm>
            <a:custGeom>
              <a:avLst/>
              <a:gdLst/>
              <a:ahLst/>
              <a:cxnLst/>
              <a:rect l="l" t="t" r="r" b="b"/>
              <a:pathLst>
                <a:path w="501" h="6685" extrusionOk="0">
                  <a:moveTo>
                    <a:pt x="305" y="25"/>
                  </a:moveTo>
                  <a:cubicBezTo>
                    <a:pt x="96" y="2070"/>
                    <a:pt x="119" y="4050"/>
                    <a:pt x="358" y="5903"/>
                  </a:cubicBezTo>
                  <a:cubicBezTo>
                    <a:pt x="382" y="6053"/>
                    <a:pt x="399" y="6202"/>
                    <a:pt x="424" y="6345"/>
                  </a:cubicBezTo>
                  <a:cubicBezTo>
                    <a:pt x="441" y="6452"/>
                    <a:pt x="454" y="6554"/>
                    <a:pt x="471" y="6661"/>
                  </a:cubicBezTo>
                  <a:lnTo>
                    <a:pt x="429" y="6661"/>
                  </a:lnTo>
                  <a:cubicBezTo>
                    <a:pt x="83" y="4628"/>
                    <a:pt x="24" y="2333"/>
                    <a:pt x="256" y="25"/>
                  </a:cubicBezTo>
                  <a:close/>
                  <a:moveTo>
                    <a:pt x="233" y="1"/>
                  </a:moveTo>
                  <a:lnTo>
                    <a:pt x="233" y="14"/>
                  </a:lnTo>
                  <a:cubicBezTo>
                    <a:pt x="0" y="2333"/>
                    <a:pt x="60" y="4634"/>
                    <a:pt x="405" y="6673"/>
                  </a:cubicBezTo>
                  <a:lnTo>
                    <a:pt x="405" y="6684"/>
                  </a:lnTo>
                  <a:lnTo>
                    <a:pt x="501" y="6684"/>
                  </a:lnTo>
                  <a:lnTo>
                    <a:pt x="501" y="6667"/>
                  </a:lnTo>
                  <a:lnTo>
                    <a:pt x="448" y="6345"/>
                  </a:lnTo>
                  <a:cubicBezTo>
                    <a:pt x="424" y="6196"/>
                    <a:pt x="405" y="6046"/>
                    <a:pt x="382" y="5903"/>
                  </a:cubicBezTo>
                  <a:cubicBezTo>
                    <a:pt x="143" y="4043"/>
                    <a:pt x="119" y="2064"/>
                    <a:pt x="328" y="14"/>
                  </a:cubicBezTo>
                  <a:lnTo>
                    <a:pt x="328" y="1"/>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50"/>
            <p:cNvSpPr/>
            <p:nvPr/>
          </p:nvSpPr>
          <p:spPr>
            <a:xfrm>
              <a:off x="4901044" y="4086371"/>
              <a:ext cx="28012" cy="1042223"/>
            </a:xfrm>
            <a:custGeom>
              <a:avLst/>
              <a:gdLst/>
              <a:ahLst/>
              <a:cxnLst/>
              <a:rect l="l" t="t" r="r" b="b"/>
              <a:pathLst>
                <a:path w="179" h="6660" extrusionOk="0">
                  <a:moveTo>
                    <a:pt x="77" y="1"/>
                  </a:moveTo>
                  <a:cubicBezTo>
                    <a:pt x="0" y="2379"/>
                    <a:pt x="24" y="4651"/>
                    <a:pt x="137" y="6660"/>
                  </a:cubicBezTo>
                  <a:lnTo>
                    <a:pt x="179" y="6660"/>
                  </a:lnTo>
                  <a:cubicBezTo>
                    <a:pt x="66" y="4651"/>
                    <a:pt x="42" y="2379"/>
                    <a:pt x="119"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50"/>
            <p:cNvSpPr/>
            <p:nvPr/>
          </p:nvSpPr>
          <p:spPr>
            <a:xfrm>
              <a:off x="4899166" y="4084337"/>
              <a:ext cx="31768" cy="1046136"/>
            </a:xfrm>
            <a:custGeom>
              <a:avLst/>
              <a:gdLst/>
              <a:ahLst/>
              <a:cxnLst/>
              <a:rect l="l" t="t" r="r" b="b"/>
              <a:pathLst>
                <a:path w="203" h="6685" extrusionOk="0">
                  <a:moveTo>
                    <a:pt x="119" y="25"/>
                  </a:moveTo>
                  <a:cubicBezTo>
                    <a:pt x="42" y="2333"/>
                    <a:pt x="59" y="4628"/>
                    <a:pt x="179" y="6661"/>
                  </a:cubicBezTo>
                  <a:lnTo>
                    <a:pt x="155" y="6661"/>
                  </a:lnTo>
                  <a:cubicBezTo>
                    <a:pt x="42" y="4628"/>
                    <a:pt x="23" y="2333"/>
                    <a:pt x="101" y="25"/>
                  </a:cubicBezTo>
                  <a:close/>
                  <a:moveTo>
                    <a:pt x="78" y="1"/>
                  </a:moveTo>
                  <a:lnTo>
                    <a:pt x="78" y="14"/>
                  </a:lnTo>
                  <a:cubicBezTo>
                    <a:pt x="1" y="2326"/>
                    <a:pt x="18" y="4634"/>
                    <a:pt x="137" y="6673"/>
                  </a:cubicBezTo>
                  <a:lnTo>
                    <a:pt x="137" y="6684"/>
                  </a:lnTo>
                  <a:lnTo>
                    <a:pt x="202" y="6684"/>
                  </a:lnTo>
                  <a:lnTo>
                    <a:pt x="202" y="6673"/>
                  </a:lnTo>
                  <a:cubicBezTo>
                    <a:pt x="84" y="4634"/>
                    <a:pt x="65" y="2333"/>
                    <a:pt x="144" y="14"/>
                  </a:cubicBezTo>
                  <a:lnTo>
                    <a:pt x="144" y="1"/>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50"/>
            <p:cNvSpPr/>
            <p:nvPr/>
          </p:nvSpPr>
          <p:spPr>
            <a:xfrm>
              <a:off x="4630469" y="4065714"/>
              <a:ext cx="716736" cy="20813"/>
            </a:xfrm>
            <a:custGeom>
              <a:avLst/>
              <a:gdLst/>
              <a:ahLst/>
              <a:cxnLst/>
              <a:rect l="l" t="t" r="r" b="b"/>
              <a:pathLst>
                <a:path w="4580" h="133" extrusionOk="0">
                  <a:moveTo>
                    <a:pt x="65" y="1"/>
                  </a:moveTo>
                  <a:cubicBezTo>
                    <a:pt x="29" y="1"/>
                    <a:pt x="1" y="37"/>
                    <a:pt x="6" y="72"/>
                  </a:cubicBezTo>
                  <a:lnTo>
                    <a:pt x="6" y="133"/>
                  </a:lnTo>
                  <a:lnTo>
                    <a:pt x="4579" y="133"/>
                  </a:lnTo>
                  <a:lnTo>
                    <a:pt x="4579" y="72"/>
                  </a:lnTo>
                  <a:cubicBezTo>
                    <a:pt x="4579" y="37"/>
                    <a:pt x="4555" y="1"/>
                    <a:pt x="4519"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50"/>
            <p:cNvSpPr/>
            <p:nvPr/>
          </p:nvSpPr>
          <p:spPr>
            <a:xfrm>
              <a:off x="4629373" y="4063993"/>
              <a:ext cx="719553" cy="24256"/>
            </a:xfrm>
            <a:custGeom>
              <a:avLst/>
              <a:gdLst/>
              <a:ahLst/>
              <a:cxnLst/>
              <a:rect l="l" t="t" r="r" b="b"/>
              <a:pathLst>
                <a:path w="4598" h="155" extrusionOk="0">
                  <a:moveTo>
                    <a:pt x="4526" y="23"/>
                  </a:moveTo>
                  <a:cubicBezTo>
                    <a:pt x="4538" y="23"/>
                    <a:pt x="4551" y="31"/>
                    <a:pt x="4556" y="42"/>
                  </a:cubicBezTo>
                  <a:cubicBezTo>
                    <a:pt x="4568" y="53"/>
                    <a:pt x="4573" y="66"/>
                    <a:pt x="4573" y="83"/>
                  </a:cubicBezTo>
                  <a:lnTo>
                    <a:pt x="4573" y="131"/>
                  </a:lnTo>
                  <a:lnTo>
                    <a:pt x="25" y="131"/>
                  </a:lnTo>
                  <a:lnTo>
                    <a:pt x="25" y="83"/>
                  </a:lnTo>
                  <a:cubicBezTo>
                    <a:pt x="25" y="66"/>
                    <a:pt x="30" y="53"/>
                    <a:pt x="36" y="42"/>
                  </a:cubicBezTo>
                  <a:cubicBezTo>
                    <a:pt x="49" y="31"/>
                    <a:pt x="60" y="23"/>
                    <a:pt x="72" y="23"/>
                  </a:cubicBezTo>
                  <a:close/>
                  <a:moveTo>
                    <a:pt x="72" y="0"/>
                  </a:moveTo>
                  <a:cubicBezTo>
                    <a:pt x="55" y="0"/>
                    <a:pt x="36" y="12"/>
                    <a:pt x="19" y="23"/>
                  </a:cubicBezTo>
                  <a:cubicBezTo>
                    <a:pt x="8" y="42"/>
                    <a:pt x="0" y="59"/>
                    <a:pt x="0" y="83"/>
                  </a:cubicBezTo>
                  <a:lnTo>
                    <a:pt x="0" y="155"/>
                  </a:lnTo>
                  <a:lnTo>
                    <a:pt x="4598" y="155"/>
                  </a:lnTo>
                  <a:lnTo>
                    <a:pt x="4598" y="83"/>
                  </a:lnTo>
                  <a:cubicBezTo>
                    <a:pt x="4598" y="59"/>
                    <a:pt x="4592" y="42"/>
                    <a:pt x="4573" y="23"/>
                  </a:cubicBezTo>
                  <a:cubicBezTo>
                    <a:pt x="4562" y="12"/>
                    <a:pt x="4543" y="0"/>
                    <a:pt x="452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50"/>
            <p:cNvSpPr/>
            <p:nvPr/>
          </p:nvSpPr>
          <p:spPr>
            <a:xfrm>
              <a:off x="4760983" y="4485580"/>
              <a:ext cx="439587" cy="259460"/>
            </a:xfrm>
            <a:custGeom>
              <a:avLst/>
              <a:gdLst/>
              <a:ahLst/>
              <a:cxnLst/>
              <a:rect l="l" t="t" r="r" b="b"/>
              <a:pathLst>
                <a:path w="2809" h="1658" extrusionOk="0">
                  <a:moveTo>
                    <a:pt x="2522" y="1"/>
                  </a:moveTo>
                  <a:lnTo>
                    <a:pt x="1" y="234"/>
                  </a:lnTo>
                  <a:lnTo>
                    <a:pt x="204" y="1658"/>
                  </a:lnTo>
                  <a:lnTo>
                    <a:pt x="2808" y="1307"/>
                  </a:lnTo>
                  <a:lnTo>
                    <a:pt x="2522" y="1"/>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50"/>
            <p:cNvSpPr/>
            <p:nvPr/>
          </p:nvSpPr>
          <p:spPr>
            <a:xfrm>
              <a:off x="5190241" y="4086371"/>
              <a:ext cx="70109" cy="1042223"/>
            </a:xfrm>
            <a:custGeom>
              <a:avLst/>
              <a:gdLst/>
              <a:ahLst/>
              <a:cxnLst/>
              <a:rect l="l" t="t" r="r" b="b"/>
              <a:pathLst>
                <a:path w="448" h="6660" extrusionOk="0">
                  <a:moveTo>
                    <a:pt x="172" y="1"/>
                  </a:moveTo>
                  <a:cubicBezTo>
                    <a:pt x="180" y="78"/>
                    <a:pt x="185" y="149"/>
                    <a:pt x="191" y="221"/>
                  </a:cubicBezTo>
                  <a:cubicBezTo>
                    <a:pt x="197" y="232"/>
                    <a:pt x="197" y="245"/>
                    <a:pt x="197" y="257"/>
                  </a:cubicBezTo>
                  <a:cubicBezTo>
                    <a:pt x="197" y="287"/>
                    <a:pt x="202" y="322"/>
                    <a:pt x="202" y="353"/>
                  </a:cubicBezTo>
                  <a:cubicBezTo>
                    <a:pt x="202" y="364"/>
                    <a:pt x="208" y="370"/>
                    <a:pt x="208" y="375"/>
                  </a:cubicBezTo>
                  <a:cubicBezTo>
                    <a:pt x="208" y="405"/>
                    <a:pt x="215" y="436"/>
                    <a:pt x="215" y="460"/>
                  </a:cubicBezTo>
                  <a:lnTo>
                    <a:pt x="215" y="466"/>
                  </a:lnTo>
                  <a:cubicBezTo>
                    <a:pt x="221" y="524"/>
                    <a:pt x="227" y="579"/>
                    <a:pt x="227" y="639"/>
                  </a:cubicBezTo>
                  <a:cubicBezTo>
                    <a:pt x="233" y="674"/>
                    <a:pt x="233" y="716"/>
                    <a:pt x="238" y="757"/>
                  </a:cubicBezTo>
                  <a:cubicBezTo>
                    <a:pt x="238" y="793"/>
                    <a:pt x="244" y="835"/>
                    <a:pt x="244" y="876"/>
                  </a:cubicBezTo>
                  <a:cubicBezTo>
                    <a:pt x="244" y="895"/>
                    <a:pt x="251" y="906"/>
                    <a:pt x="251" y="925"/>
                  </a:cubicBezTo>
                  <a:cubicBezTo>
                    <a:pt x="251" y="972"/>
                    <a:pt x="257" y="1025"/>
                    <a:pt x="257" y="1074"/>
                  </a:cubicBezTo>
                  <a:cubicBezTo>
                    <a:pt x="263" y="1127"/>
                    <a:pt x="263" y="1175"/>
                    <a:pt x="268" y="1222"/>
                  </a:cubicBezTo>
                  <a:cubicBezTo>
                    <a:pt x="268" y="1275"/>
                    <a:pt x="274" y="1330"/>
                    <a:pt x="274" y="1383"/>
                  </a:cubicBezTo>
                  <a:lnTo>
                    <a:pt x="274" y="1401"/>
                  </a:lnTo>
                  <a:cubicBezTo>
                    <a:pt x="304" y="1914"/>
                    <a:pt x="315" y="2427"/>
                    <a:pt x="310" y="2934"/>
                  </a:cubicBezTo>
                  <a:lnTo>
                    <a:pt x="310" y="2975"/>
                  </a:lnTo>
                  <a:lnTo>
                    <a:pt x="310" y="3154"/>
                  </a:lnTo>
                  <a:lnTo>
                    <a:pt x="310" y="3178"/>
                  </a:lnTo>
                  <a:cubicBezTo>
                    <a:pt x="310" y="3231"/>
                    <a:pt x="304" y="3292"/>
                    <a:pt x="304" y="3350"/>
                  </a:cubicBezTo>
                  <a:lnTo>
                    <a:pt x="304" y="3399"/>
                  </a:lnTo>
                  <a:cubicBezTo>
                    <a:pt x="304" y="3452"/>
                    <a:pt x="298" y="3512"/>
                    <a:pt x="298" y="3572"/>
                  </a:cubicBezTo>
                  <a:lnTo>
                    <a:pt x="298" y="3589"/>
                  </a:lnTo>
                  <a:cubicBezTo>
                    <a:pt x="293" y="3715"/>
                    <a:pt x="293" y="3840"/>
                    <a:pt x="287" y="3965"/>
                  </a:cubicBezTo>
                  <a:cubicBezTo>
                    <a:pt x="287" y="3977"/>
                    <a:pt x="280" y="3983"/>
                    <a:pt x="280" y="3988"/>
                  </a:cubicBezTo>
                  <a:cubicBezTo>
                    <a:pt x="280" y="4030"/>
                    <a:pt x="280" y="4066"/>
                    <a:pt x="274" y="4109"/>
                  </a:cubicBezTo>
                  <a:lnTo>
                    <a:pt x="274" y="4120"/>
                  </a:lnTo>
                  <a:cubicBezTo>
                    <a:pt x="274" y="4150"/>
                    <a:pt x="274" y="4180"/>
                    <a:pt x="268" y="4203"/>
                  </a:cubicBezTo>
                  <a:lnTo>
                    <a:pt x="268" y="4209"/>
                  </a:lnTo>
                  <a:cubicBezTo>
                    <a:pt x="268" y="4257"/>
                    <a:pt x="268" y="4305"/>
                    <a:pt x="263" y="4346"/>
                  </a:cubicBezTo>
                  <a:lnTo>
                    <a:pt x="263" y="4388"/>
                  </a:lnTo>
                  <a:cubicBezTo>
                    <a:pt x="257" y="4442"/>
                    <a:pt x="251" y="4502"/>
                    <a:pt x="251" y="4555"/>
                  </a:cubicBezTo>
                  <a:cubicBezTo>
                    <a:pt x="251" y="4561"/>
                    <a:pt x="251" y="4566"/>
                    <a:pt x="244" y="4574"/>
                  </a:cubicBezTo>
                  <a:cubicBezTo>
                    <a:pt x="244" y="4632"/>
                    <a:pt x="238" y="4692"/>
                    <a:pt x="233" y="4752"/>
                  </a:cubicBezTo>
                  <a:cubicBezTo>
                    <a:pt x="233" y="4800"/>
                    <a:pt x="227" y="4847"/>
                    <a:pt x="221" y="4896"/>
                  </a:cubicBezTo>
                  <a:cubicBezTo>
                    <a:pt x="221" y="4918"/>
                    <a:pt x="221" y="4943"/>
                    <a:pt x="215" y="4967"/>
                  </a:cubicBezTo>
                  <a:cubicBezTo>
                    <a:pt x="208" y="5014"/>
                    <a:pt x="208" y="5056"/>
                    <a:pt x="202" y="5103"/>
                  </a:cubicBezTo>
                  <a:cubicBezTo>
                    <a:pt x="202" y="5122"/>
                    <a:pt x="197" y="5139"/>
                    <a:pt x="197" y="5163"/>
                  </a:cubicBezTo>
                  <a:cubicBezTo>
                    <a:pt x="191" y="5210"/>
                    <a:pt x="185" y="5265"/>
                    <a:pt x="185" y="5312"/>
                  </a:cubicBezTo>
                  <a:cubicBezTo>
                    <a:pt x="180" y="5325"/>
                    <a:pt x="180" y="5336"/>
                    <a:pt x="180" y="5348"/>
                  </a:cubicBezTo>
                  <a:cubicBezTo>
                    <a:pt x="161" y="5532"/>
                    <a:pt x="137" y="5711"/>
                    <a:pt x="114" y="5890"/>
                  </a:cubicBezTo>
                  <a:lnTo>
                    <a:pt x="114" y="5920"/>
                  </a:lnTo>
                  <a:cubicBezTo>
                    <a:pt x="108" y="5939"/>
                    <a:pt x="108" y="5961"/>
                    <a:pt x="101" y="5980"/>
                  </a:cubicBezTo>
                  <a:cubicBezTo>
                    <a:pt x="95" y="6052"/>
                    <a:pt x="84" y="6123"/>
                    <a:pt x="72" y="6195"/>
                  </a:cubicBezTo>
                  <a:cubicBezTo>
                    <a:pt x="72" y="6200"/>
                    <a:pt x="72" y="6212"/>
                    <a:pt x="65" y="6225"/>
                  </a:cubicBezTo>
                  <a:cubicBezTo>
                    <a:pt x="65" y="6261"/>
                    <a:pt x="59" y="6296"/>
                    <a:pt x="54" y="6332"/>
                  </a:cubicBezTo>
                  <a:cubicBezTo>
                    <a:pt x="48" y="6344"/>
                    <a:pt x="48" y="6349"/>
                    <a:pt x="48" y="6362"/>
                  </a:cubicBezTo>
                  <a:cubicBezTo>
                    <a:pt x="48" y="6368"/>
                    <a:pt x="48" y="6374"/>
                    <a:pt x="42" y="6379"/>
                  </a:cubicBezTo>
                  <a:cubicBezTo>
                    <a:pt x="42" y="6398"/>
                    <a:pt x="42" y="6415"/>
                    <a:pt x="36" y="6427"/>
                  </a:cubicBezTo>
                  <a:cubicBezTo>
                    <a:pt x="36" y="6439"/>
                    <a:pt x="36" y="6445"/>
                    <a:pt x="29" y="6457"/>
                  </a:cubicBezTo>
                  <a:lnTo>
                    <a:pt x="29" y="6469"/>
                  </a:lnTo>
                  <a:cubicBezTo>
                    <a:pt x="18" y="6534"/>
                    <a:pt x="12" y="6594"/>
                    <a:pt x="1" y="6660"/>
                  </a:cubicBezTo>
                  <a:lnTo>
                    <a:pt x="89" y="6660"/>
                  </a:lnTo>
                  <a:cubicBezTo>
                    <a:pt x="108" y="6558"/>
                    <a:pt x="119" y="6462"/>
                    <a:pt x="137" y="6362"/>
                  </a:cubicBezTo>
                  <a:cubicBezTo>
                    <a:pt x="161" y="6219"/>
                    <a:pt x="180" y="6069"/>
                    <a:pt x="197" y="5920"/>
                  </a:cubicBezTo>
                  <a:cubicBezTo>
                    <a:pt x="387" y="4513"/>
                    <a:pt x="447" y="2987"/>
                    <a:pt x="364" y="1401"/>
                  </a:cubicBezTo>
                  <a:cubicBezTo>
                    <a:pt x="358" y="1247"/>
                    <a:pt x="346" y="1085"/>
                    <a:pt x="340" y="925"/>
                  </a:cubicBezTo>
                  <a:cubicBezTo>
                    <a:pt x="334" y="871"/>
                    <a:pt x="328" y="810"/>
                    <a:pt x="328" y="757"/>
                  </a:cubicBezTo>
                  <a:cubicBezTo>
                    <a:pt x="315" y="632"/>
                    <a:pt x="304" y="507"/>
                    <a:pt x="298" y="375"/>
                  </a:cubicBezTo>
                  <a:cubicBezTo>
                    <a:pt x="287" y="251"/>
                    <a:pt x="274" y="125"/>
                    <a:pt x="263"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50"/>
            <p:cNvSpPr/>
            <p:nvPr/>
          </p:nvSpPr>
          <p:spPr>
            <a:xfrm>
              <a:off x="5188207" y="4084337"/>
              <a:ext cx="73864" cy="1046136"/>
            </a:xfrm>
            <a:custGeom>
              <a:avLst/>
              <a:gdLst/>
              <a:ahLst/>
              <a:cxnLst/>
              <a:rect l="l" t="t" r="r" b="b"/>
              <a:pathLst>
                <a:path w="472" h="6685" extrusionOk="0">
                  <a:moveTo>
                    <a:pt x="264" y="25"/>
                  </a:moveTo>
                  <a:cubicBezTo>
                    <a:pt x="276" y="151"/>
                    <a:pt x="287" y="275"/>
                    <a:pt x="300" y="394"/>
                  </a:cubicBezTo>
                  <a:cubicBezTo>
                    <a:pt x="311" y="526"/>
                    <a:pt x="317" y="652"/>
                    <a:pt x="328" y="770"/>
                  </a:cubicBezTo>
                  <a:cubicBezTo>
                    <a:pt x="328" y="823"/>
                    <a:pt x="336" y="884"/>
                    <a:pt x="341" y="938"/>
                  </a:cubicBezTo>
                  <a:cubicBezTo>
                    <a:pt x="347" y="1098"/>
                    <a:pt x="359" y="1260"/>
                    <a:pt x="364" y="1420"/>
                  </a:cubicBezTo>
                  <a:cubicBezTo>
                    <a:pt x="449" y="2983"/>
                    <a:pt x="389" y="4502"/>
                    <a:pt x="198" y="5933"/>
                  </a:cubicBezTo>
                  <a:cubicBezTo>
                    <a:pt x="180" y="6089"/>
                    <a:pt x="157" y="6232"/>
                    <a:pt x="138" y="6375"/>
                  </a:cubicBezTo>
                  <a:cubicBezTo>
                    <a:pt x="127" y="6458"/>
                    <a:pt x="108" y="6554"/>
                    <a:pt x="91" y="6661"/>
                  </a:cubicBezTo>
                  <a:lnTo>
                    <a:pt x="25" y="6661"/>
                  </a:lnTo>
                  <a:cubicBezTo>
                    <a:pt x="37" y="6601"/>
                    <a:pt x="42" y="6541"/>
                    <a:pt x="55" y="6488"/>
                  </a:cubicBezTo>
                  <a:lnTo>
                    <a:pt x="55" y="6482"/>
                  </a:lnTo>
                  <a:lnTo>
                    <a:pt x="55" y="6470"/>
                  </a:lnTo>
                  <a:cubicBezTo>
                    <a:pt x="61" y="6464"/>
                    <a:pt x="61" y="6452"/>
                    <a:pt x="61" y="6447"/>
                  </a:cubicBezTo>
                  <a:cubicBezTo>
                    <a:pt x="67" y="6428"/>
                    <a:pt x="67" y="6411"/>
                    <a:pt x="67" y="6398"/>
                  </a:cubicBezTo>
                  <a:cubicBezTo>
                    <a:pt x="72" y="6392"/>
                    <a:pt x="72" y="6387"/>
                    <a:pt x="72" y="6381"/>
                  </a:cubicBezTo>
                  <a:lnTo>
                    <a:pt x="78" y="6345"/>
                  </a:lnTo>
                  <a:cubicBezTo>
                    <a:pt x="85" y="6309"/>
                    <a:pt x="91" y="6274"/>
                    <a:pt x="91" y="6238"/>
                  </a:cubicBezTo>
                  <a:lnTo>
                    <a:pt x="97" y="6208"/>
                  </a:lnTo>
                  <a:cubicBezTo>
                    <a:pt x="108" y="6136"/>
                    <a:pt x="121" y="6065"/>
                    <a:pt x="127" y="5993"/>
                  </a:cubicBezTo>
                  <a:lnTo>
                    <a:pt x="127" y="5982"/>
                  </a:lnTo>
                  <a:cubicBezTo>
                    <a:pt x="132" y="5969"/>
                    <a:pt x="132" y="5952"/>
                    <a:pt x="138" y="5933"/>
                  </a:cubicBezTo>
                  <a:lnTo>
                    <a:pt x="138" y="5903"/>
                  </a:lnTo>
                  <a:cubicBezTo>
                    <a:pt x="163" y="5713"/>
                    <a:pt x="185" y="5534"/>
                    <a:pt x="204" y="5361"/>
                  </a:cubicBezTo>
                  <a:lnTo>
                    <a:pt x="210" y="5331"/>
                  </a:lnTo>
                  <a:cubicBezTo>
                    <a:pt x="210" y="5278"/>
                    <a:pt x="215" y="5223"/>
                    <a:pt x="221" y="5176"/>
                  </a:cubicBezTo>
                  <a:cubicBezTo>
                    <a:pt x="221" y="5159"/>
                    <a:pt x="228" y="5140"/>
                    <a:pt x="228" y="5116"/>
                  </a:cubicBezTo>
                  <a:cubicBezTo>
                    <a:pt x="234" y="5074"/>
                    <a:pt x="234" y="5027"/>
                    <a:pt x="240" y="4980"/>
                  </a:cubicBezTo>
                  <a:cubicBezTo>
                    <a:pt x="246" y="4956"/>
                    <a:pt x="246" y="4931"/>
                    <a:pt x="246" y="4909"/>
                  </a:cubicBezTo>
                  <a:cubicBezTo>
                    <a:pt x="251" y="4860"/>
                    <a:pt x="257" y="4813"/>
                    <a:pt x="257" y="4765"/>
                  </a:cubicBezTo>
                  <a:cubicBezTo>
                    <a:pt x="264" y="4705"/>
                    <a:pt x="270" y="4645"/>
                    <a:pt x="270" y="4587"/>
                  </a:cubicBezTo>
                  <a:cubicBezTo>
                    <a:pt x="276" y="4579"/>
                    <a:pt x="276" y="4574"/>
                    <a:pt x="276" y="4568"/>
                  </a:cubicBezTo>
                  <a:cubicBezTo>
                    <a:pt x="276" y="4515"/>
                    <a:pt x="281" y="4461"/>
                    <a:pt x="287" y="4401"/>
                  </a:cubicBezTo>
                  <a:lnTo>
                    <a:pt x="287" y="4359"/>
                  </a:lnTo>
                  <a:lnTo>
                    <a:pt x="287" y="4348"/>
                  </a:lnTo>
                  <a:cubicBezTo>
                    <a:pt x="293" y="4306"/>
                    <a:pt x="293" y="4265"/>
                    <a:pt x="293" y="4229"/>
                  </a:cubicBezTo>
                  <a:lnTo>
                    <a:pt x="293" y="4222"/>
                  </a:lnTo>
                  <a:cubicBezTo>
                    <a:pt x="300" y="4193"/>
                    <a:pt x="300" y="4163"/>
                    <a:pt x="300" y="4133"/>
                  </a:cubicBezTo>
                  <a:lnTo>
                    <a:pt x="306" y="3996"/>
                  </a:lnTo>
                  <a:cubicBezTo>
                    <a:pt x="306" y="3990"/>
                    <a:pt x="311" y="3984"/>
                    <a:pt x="311" y="3978"/>
                  </a:cubicBezTo>
                  <a:cubicBezTo>
                    <a:pt x="317" y="3847"/>
                    <a:pt x="317" y="3721"/>
                    <a:pt x="323" y="3602"/>
                  </a:cubicBezTo>
                  <a:lnTo>
                    <a:pt x="323" y="3596"/>
                  </a:lnTo>
                  <a:lnTo>
                    <a:pt x="323" y="3585"/>
                  </a:lnTo>
                  <a:lnTo>
                    <a:pt x="328" y="3327"/>
                  </a:lnTo>
                  <a:cubicBezTo>
                    <a:pt x="328" y="3280"/>
                    <a:pt x="336" y="3233"/>
                    <a:pt x="336" y="3191"/>
                  </a:cubicBezTo>
                  <a:lnTo>
                    <a:pt x="336" y="3184"/>
                  </a:lnTo>
                  <a:lnTo>
                    <a:pt x="336" y="3167"/>
                  </a:lnTo>
                  <a:lnTo>
                    <a:pt x="336" y="3000"/>
                  </a:lnTo>
                  <a:lnTo>
                    <a:pt x="336" y="2947"/>
                  </a:lnTo>
                  <a:cubicBezTo>
                    <a:pt x="341" y="2440"/>
                    <a:pt x="328" y="1921"/>
                    <a:pt x="300" y="1414"/>
                  </a:cubicBezTo>
                  <a:lnTo>
                    <a:pt x="300" y="1396"/>
                  </a:lnTo>
                  <a:cubicBezTo>
                    <a:pt x="300" y="1343"/>
                    <a:pt x="293" y="1288"/>
                    <a:pt x="293" y="1235"/>
                  </a:cubicBezTo>
                  <a:cubicBezTo>
                    <a:pt x="293" y="1205"/>
                    <a:pt x="287" y="1170"/>
                    <a:pt x="287" y="1140"/>
                  </a:cubicBezTo>
                  <a:lnTo>
                    <a:pt x="281" y="1087"/>
                  </a:lnTo>
                  <a:cubicBezTo>
                    <a:pt x="281" y="1038"/>
                    <a:pt x="276" y="985"/>
                    <a:pt x="276" y="938"/>
                  </a:cubicBezTo>
                  <a:lnTo>
                    <a:pt x="270" y="859"/>
                  </a:lnTo>
                  <a:cubicBezTo>
                    <a:pt x="270" y="831"/>
                    <a:pt x="264" y="801"/>
                    <a:pt x="264" y="765"/>
                  </a:cubicBezTo>
                  <a:lnTo>
                    <a:pt x="264" y="759"/>
                  </a:lnTo>
                  <a:cubicBezTo>
                    <a:pt x="257" y="723"/>
                    <a:pt x="257" y="687"/>
                    <a:pt x="251" y="645"/>
                  </a:cubicBezTo>
                  <a:cubicBezTo>
                    <a:pt x="251" y="592"/>
                    <a:pt x="246" y="537"/>
                    <a:pt x="240" y="479"/>
                  </a:cubicBezTo>
                  <a:lnTo>
                    <a:pt x="240" y="473"/>
                  </a:lnTo>
                  <a:cubicBezTo>
                    <a:pt x="240" y="454"/>
                    <a:pt x="234" y="437"/>
                    <a:pt x="234" y="418"/>
                  </a:cubicBezTo>
                  <a:lnTo>
                    <a:pt x="228" y="317"/>
                  </a:lnTo>
                  <a:cubicBezTo>
                    <a:pt x="221" y="300"/>
                    <a:pt x="221" y="281"/>
                    <a:pt x="221" y="264"/>
                  </a:cubicBezTo>
                  <a:lnTo>
                    <a:pt x="215" y="234"/>
                  </a:lnTo>
                  <a:cubicBezTo>
                    <a:pt x="210" y="162"/>
                    <a:pt x="204" y="97"/>
                    <a:pt x="198" y="25"/>
                  </a:cubicBezTo>
                  <a:close/>
                  <a:moveTo>
                    <a:pt x="174" y="1"/>
                  </a:moveTo>
                  <a:lnTo>
                    <a:pt x="174" y="14"/>
                  </a:lnTo>
                  <a:cubicBezTo>
                    <a:pt x="180" y="91"/>
                    <a:pt x="185" y="162"/>
                    <a:pt x="193" y="234"/>
                  </a:cubicBezTo>
                  <a:lnTo>
                    <a:pt x="198" y="270"/>
                  </a:lnTo>
                  <a:cubicBezTo>
                    <a:pt x="198" y="287"/>
                    <a:pt x="198" y="305"/>
                    <a:pt x="204" y="323"/>
                  </a:cubicBezTo>
                  <a:lnTo>
                    <a:pt x="210" y="424"/>
                  </a:lnTo>
                  <a:cubicBezTo>
                    <a:pt x="210" y="443"/>
                    <a:pt x="215" y="454"/>
                    <a:pt x="215" y="479"/>
                  </a:cubicBezTo>
                  <a:cubicBezTo>
                    <a:pt x="221" y="537"/>
                    <a:pt x="228" y="592"/>
                    <a:pt x="228" y="652"/>
                  </a:cubicBezTo>
                  <a:cubicBezTo>
                    <a:pt x="234" y="687"/>
                    <a:pt x="234" y="723"/>
                    <a:pt x="240" y="765"/>
                  </a:cubicBezTo>
                  <a:lnTo>
                    <a:pt x="240" y="770"/>
                  </a:lnTo>
                  <a:cubicBezTo>
                    <a:pt x="240" y="801"/>
                    <a:pt x="246" y="831"/>
                    <a:pt x="246" y="866"/>
                  </a:cubicBezTo>
                  <a:lnTo>
                    <a:pt x="251" y="938"/>
                  </a:lnTo>
                  <a:cubicBezTo>
                    <a:pt x="251" y="985"/>
                    <a:pt x="257" y="1038"/>
                    <a:pt x="257" y="1092"/>
                  </a:cubicBezTo>
                  <a:lnTo>
                    <a:pt x="264" y="1140"/>
                  </a:lnTo>
                  <a:cubicBezTo>
                    <a:pt x="264" y="1175"/>
                    <a:pt x="270" y="1205"/>
                    <a:pt x="270" y="1235"/>
                  </a:cubicBezTo>
                  <a:cubicBezTo>
                    <a:pt x="270" y="1288"/>
                    <a:pt x="276" y="1343"/>
                    <a:pt x="276" y="1396"/>
                  </a:cubicBezTo>
                  <a:lnTo>
                    <a:pt x="276" y="1403"/>
                  </a:lnTo>
                  <a:lnTo>
                    <a:pt x="276" y="1414"/>
                  </a:lnTo>
                  <a:cubicBezTo>
                    <a:pt x="306" y="1927"/>
                    <a:pt x="317" y="2440"/>
                    <a:pt x="311" y="2947"/>
                  </a:cubicBezTo>
                  <a:lnTo>
                    <a:pt x="311" y="3000"/>
                  </a:lnTo>
                  <a:lnTo>
                    <a:pt x="311" y="3167"/>
                  </a:lnTo>
                  <a:lnTo>
                    <a:pt x="311" y="3179"/>
                  </a:lnTo>
                  <a:lnTo>
                    <a:pt x="311" y="3191"/>
                  </a:lnTo>
                  <a:cubicBezTo>
                    <a:pt x="311" y="3233"/>
                    <a:pt x="306" y="3280"/>
                    <a:pt x="306" y="3327"/>
                  </a:cubicBezTo>
                  <a:lnTo>
                    <a:pt x="300" y="3585"/>
                  </a:lnTo>
                  <a:lnTo>
                    <a:pt x="300" y="3596"/>
                  </a:lnTo>
                  <a:lnTo>
                    <a:pt x="300" y="3602"/>
                  </a:lnTo>
                  <a:cubicBezTo>
                    <a:pt x="293" y="3721"/>
                    <a:pt x="293" y="3841"/>
                    <a:pt x="287" y="3978"/>
                  </a:cubicBezTo>
                  <a:cubicBezTo>
                    <a:pt x="287" y="3984"/>
                    <a:pt x="281" y="3990"/>
                    <a:pt x="281" y="3990"/>
                  </a:cubicBezTo>
                  <a:lnTo>
                    <a:pt x="276" y="4133"/>
                  </a:lnTo>
                  <a:cubicBezTo>
                    <a:pt x="276" y="4163"/>
                    <a:pt x="276" y="4193"/>
                    <a:pt x="270" y="4216"/>
                  </a:cubicBezTo>
                  <a:lnTo>
                    <a:pt x="270" y="4222"/>
                  </a:lnTo>
                  <a:cubicBezTo>
                    <a:pt x="270" y="4265"/>
                    <a:pt x="270" y="4306"/>
                    <a:pt x="264" y="4348"/>
                  </a:cubicBezTo>
                  <a:lnTo>
                    <a:pt x="264" y="4359"/>
                  </a:lnTo>
                  <a:lnTo>
                    <a:pt x="264" y="4401"/>
                  </a:lnTo>
                  <a:cubicBezTo>
                    <a:pt x="257" y="4455"/>
                    <a:pt x="251" y="4515"/>
                    <a:pt x="251" y="4568"/>
                  </a:cubicBezTo>
                  <a:cubicBezTo>
                    <a:pt x="251" y="4574"/>
                    <a:pt x="251" y="4579"/>
                    <a:pt x="246" y="4587"/>
                  </a:cubicBezTo>
                  <a:cubicBezTo>
                    <a:pt x="246" y="4645"/>
                    <a:pt x="240" y="4705"/>
                    <a:pt x="234" y="4765"/>
                  </a:cubicBezTo>
                  <a:cubicBezTo>
                    <a:pt x="234" y="4813"/>
                    <a:pt x="228" y="4860"/>
                    <a:pt x="221" y="4909"/>
                  </a:cubicBezTo>
                  <a:cubicBezTo>
                    <a:pt x="221" y="4931"/>
                    <a:pt x="221" y="4956"/>
                    <a:pt x="215" y="4980"/>
                  </a:cubicBezTo>
                  <a:cubicBezTo>
                    <a:pt x="210" y="5027"/>
                    <a:pt x="210" y="5069"/>
                    <a:pt x="204" y="5116"/>
                  </a:cubicBezTo>
                  <a:cubicBezTo>
                    <a:pt x="204" y="5135"/>
                    <a:pt x="198" y="5152"/>
                    <a:pt x="198" y="5170"/>
                  </a:cubicBezTo>
                  <a:cubicBezTo>
                    <a:pt x="193" y="5223"/>
                    <a:pt x="185" y="5278"/>
                    <a:pt x="185" y="5325"/>
                  </a:cubicBezTo>
                  <a:lnTo>
                    <a:pt x="180" y="5361"/>
                  </a:lnTo>
                  <a:cubicBezTo>
                    <a:pt x="163" y="5534"/>
                    <a:pt x="138" y="5713"/>
                    <a:pt x="114" y="5903"/>
                  </a:cubicBezTo>
                  <a:lnTo>
                    <a:pt x="114" y="5933"/>
                  </a:lnTo>
                  <a:cubicBezTo>
                    <a:pt x="108" y="5946"/>
                    <a:pt x="108" y="5963"/>
                    <a:pt x="102" y="5982"/>
                  </a:cubicBezTo>
                  <a:lnTo>
                    <a:pt x="102" y="5993"/>
                  </a:lnTo>
                  <a:cubicBezTo>
                    <a:pt x="97" y="6065"/>
                    <a:pt x="85" y="6136"/>
                    <a:pt x="72" y="6202"/>
                  </a:cubicBezTo>
                  <a:lnTo>
                    <a:pt x="72" y="6219"/>
                  </a:lnTo>
                  <a:lnTo>
                    <a:pt x="67" y="6232"/>
                  </a:lnTo>
                  <a:cubicBezTo>
                    <a:pt x="67" y="6268"/>
                    <a:pt x="61" y="6309"/>
                    <a:pt x="55" y="6345"/>
                  </a:cubicBezTo>
                  <a:lnTo>
                    <a:pt x="49" y="6375"/>
                  </a:lnTo>
                  <a:cubicBezTo>
                    <a:pt x="49" y="6381"/>
                    <a:pt x="49" y="6387"/>
                    <a:pt x="42" y="6392"/>
                  </a:cubicBezTo>
                  <a:cubicBezTo>
                    <a:pt x="42" y="6411"/>
                    <a:pt x="42" y="6422"/>
                    <a:pt x="37" y="6440"/>
                  </a:cubicBezTo>
                  <a:cubicBezTo>
                    <a:pt x="37" y="6452"/>
                    <a:pt x="37" y="6458"/>
                    <a:pt x="31" y="6470"/>
                  </a:cubicBezTo>
                  <a:lnTo>
                    <a:pt x="31" y="6482"/>
                  </a:lnTo>
                  <a:cubicBezTo>
                    <a:pt x="19" y="6547"/>
                    <a:pt x="14" y="6607"/>
                    <a:pt x="1" y="6667"/>
                  </a:cubicBezTo>
                  <a:lnTo>
                    <a:pt x="1" y="6684"/>
                  </a:lnTo>
                  <a:lnTo>
                    <a:pt x="108" y="6684"/>
                  </a:lnTo>
                  <a:lnTo>
                    <a:pt x="114" y="6673"/>
                  </a:lnTo>
                  <a:cubicBezTo>
                    <a:pt x="132" y="6565"/>
                    <a:pt x="144" y="6470"/>
                    <a:pt x="163" y="6375"/>
                  </a:cubicBezTo>
                  <a:cubicBezTo>
                    <a:pt x="180" y="6238"/>
                    <a:pt x="204" y="6095"/>
                    <a:pt x="221" y="5933"/>
                  </a:cubicBezTo>
                  <a:cubicBezTo>
                    <a:pt x="413" y="4502"/>
                    <a:pt x="472" y="2983"/>
                    <a:pt x="389" y="1414"/>
                  </a:cubicBezTo>
                  <a:cubicBezTo>
                    <a:pt x="383" y="1260"/>
                    <a:pt x="371" y="1098"/>
                    <a:pt x="364" y="938"/>
                  </a:cubicBezTo>
                  <a:cubicBezTo>
                    <a:pt x="359" y="878"/>
                    <a:pt x="353" y="823"/>
                    <a:pt x="353" y="770"/>
                  </a:cubicBezTo>
                  <a:cubicBezTo>
                    <a:pt x="341" y="652"/>
                    <a:pt x="336" y="520"/>
                    <a:pt x="323" y="388"/>
                  </a:cubicBezTo>
                  <a:cubicBezTo>
                    <a:pt x="311" y="270"/>
                    <a:pt x="300" y="144"/>
                    <a:pt x="287" y="14"/>
                  </a:cubicBezTo>
                  <a:lnTo>
                    <a:pt x="287" y="1"/>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50"/>
            <p:cNvSpPr/>
            <p:nvPr/>
          </p:nvSpPr>
          <p:spPr>
            <a:xfrm>
              <a:off x="4575384" y="4145055"/>
              <a:ext cx="826593" cy="86069"/>
            </a:xfrm>
            <a:custGeom>
              <a:avLst/>
              <a:gdLst/>
              <a:ahLst/>
              <a:cxnLst/>
              <a:rect l="l" t="t" r="r" b="b"/>
              <a:pathLst>
                <a:path w="5282" h="550" extrusionOk="0">
                  <a:moveTo>
                    <a:pt x="78" y="0"/>
                  </a:moveTo>
                  <a:cubicBezTo>
                    <a:pt x="59" y="66"/>
                    <a:pt x="42" y="132"/>
                    <a:pt x="23" y="192"/>
                  </a:cubicBezTo>
                  <a:cubicBezTo>
                    <a:pt x="23" y="221"/>
                    <a:pt x="18" y="251"/>
                    <a:pt x="12" y="281"/>
                  </a:cubicBezTo>
                  <a:cubicBezTo>
                    <a:pt x="1" y="371"/>
                    <a:pt x="1" y="460"/>
                    <a:pt x="6" y="550"/>
                  </a:cubicBezTo>
                  <a:lnTo>
                    <a:pt x="5276" y="550"/>
                  </a:lnTo>
                  <a:cubicBezTo>
                    <a:pt x="5282" y="507"/>
                    <a:pt x="5282" y="471"/>
                    <a:pt x="5282" y="435"/>
                  </a:cubicBezTo>
                  <a:lnTo>
                    <a:pt x="5282" y="382"/>
                  </a:lnTo>
                  <a:lnTo>
                    <a:pt x="5282" y="377"/>
                  </a:lnTo>
                  <a:lnTo>
                    <a:pt x="5282" y="328"/>
                  </a:lnTo>
                  <a:lnTo>
                    <a:pt x="5276" y="328"/>
                  </a:lnTo>
                  <a:lnTo>
                    <a:pt x="5276" y="281"/>
                  </a:lnTo>
                  <a:cubicBezTo>
                    <a:pt x="5276" y="275"/>
                    <a:pt x="5270" y="269"/>
                    <a:pt x="5270" y="269"/>
                  </a:cubicBezTo>
                  <a:cubicBezTo>
                    <a:pt x="5270" y="251"/>
                    <a:pt x="5270" y="234"/>
                    <a:pt x="5265" y="215"/>
                  </a:cubicBezTo>
                  <a:cubicBezTo>
                    <a:pt x="5265" y="204"/>
                    <a:pt x="5259" y="185"/>
                    <a:pt x="5253" y="168"/>
                  </a:cubicBezTo>
                  <a:cubicBezTo>
                    <a:pt x="5253" y="156"/>
                    <a:pt x="5246" y="138"/>
                    <a:pt x="5240" y="121"/>
                  </a:cubicBezTo>
                  <a:lnTo>
                    <a:pt x="5240" y="108"/>
                  </a:lnTo>
                  <a:cubicBezTo>
                    <a:pt x="5235" y="91"/>
                    <a:pt x="5229" y="72"/>
                    <a:pt x="5223" y="61"/>
                  </a:cubicBezTo>
                  <a:lnTo>
                    <a:pt x="5223" y="55"/>
                  </a:lnTo>
                  <a:cubicBezTo>
                    <a:pt x="5217" y="36"/>
                    <a:pt x="5210" y="19"/>
                    <a:pt x="5205"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50"/>
            <p:cNvSpPr/>
            <p:nvPr/>
          </p:nvSpPr>
          <p:spPr>
            <a:xfrm>
              <a:off x="4613724" y="5012643"/>
              <a:ext cx="750225" cy="69482"/>
            </a:xfrm>
            <a:custGeom>
              <a:avLst/>
              <a:gdLst/>
              <a:ahLst/>
              <a:cxnLst/>
              <a:rect l="l" t="t" r="r" b="b"/>
              <a:pathLst>
                <a:path w="4794" h="444" extrusionOk="0">
                  <a:moveTo>
                    <a:pt x="0" y="1"/>
                  </a:moveTo>
                  <a:cubicBezTo>
                    <a:pt x="0" y="37"/>
                    <a:pt x="6" y="73"/>
                    <a:pt x="6" y="108"/>
                  </a:cubicBezTo>
                  <a:cubicBezTo>
                    <a:pt x="12" y="144"/>
                    <a:pt x="17" y="186"/>
                    <a:pt x="29" y="221"/>
                  </a:cubicBezTo>
                  <a:cubicBezTo>
                    <a:pt x="47" y="300"/>
                    <a:pt x="72" y="372"/>
                    <a:pt x="108" y="443"/>
                  </a:cubicBezTo>
                  <a:lnTo>
                    <a:pt x="4686" y="443"/>
                  </a:lnTo>
                  <a:cubicBezTo>
                    <a:pt x="4751" y="317"/>
                    <a:pt x="4786" y="193"/>
                    <a:pt x="4794" y="61"/>
                  </a:cubicBezTo>
                  <a:lnTo>
                    <a:pt x="4794" y="1"/>
                  </a:ln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50"/>
            <p:cNvSpPr/>
            <p:nvPr/>
          </p:nvSpPr>
          <p:spPr>
            <a:xfrm>
              <a:off x="4584617" y="4230969"/>
              <a:ext cx="812979" cy="84192"/>
            </a:xfrm>
            <a:custGeom>
              <a:avLst/>
              <a:gdLst/>
              <a:ahLst/>
              <a:cxnLst/>
              <a:rect l="l" t="t" r="r" b="b"/>
              <a:pathLst>
                <a:path w="5195" h="538" extrusionOk="0">
                  <a:moveTo>
                    <a:pt x="25" y="1"/>
                  </a:moveTo>
                  <a:cubicBezTo>
                    <a:pt x="19" y="72"/>
                    <a:pt x="13" y="150"/>
                    <a:pt x="0" y="221"/>
                  </a:cubicBezTo>
                  <a:lnTo>
                    <a:pt x="1032" y="287"/>
                  </a:lnTo>
                  <a:lnTo>
                    <a:pt x="2064" y="346"/>
                  </a:lnTo>
                  <a:lnTo>
                    <a:pt x="3107" y="412"/>
                  </a:lnTo>
                  <a:lnTo>
                    <a:pt x="3178" y="417"/>
                  </a:lnTo>
                  <a:lnTo>
                    <a:pt x="3643" y="442"/>
                  </a:lnTo>
                  <a:lnTo>
                    <a:pt x="4144" y="477"/>
                  </a:lnTo>
                  <a:lnTo>
                    <a:pt x="4234" y="477"/>
                  </a:lnTo>
                  <a:lnTo>
                    <a:pt x="5194" y="537"/>
                  </a:lnTo>
                  <a:cubicBezTo>
                    <a:pt x="5181" y="359"/>
                    <a:pt x="5164" y="180"/>
                    <a:pt x="5140" y="1"/>
                  </a:cubicBezTo>
                  <a:close/>
                </a:path>
              </a:pathLst>
            </a:custGeom>
            <a:solidFill>
              <a:srgbClr val="2B1A18">
                <a:alpha val="7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50"/>
            <p:cNvSpPr/>
            <p:nvPr/>
          </p:nvSpPr>
          <p:spPr>
            <a:xfrm>
              <a:off x="4582739" y="4228935"/>
              <a:ext cx="816578" cy="87947"/>
            </a:xfrm>
            <a:custGeom>
              <a:avLst/>
              <a:gdLst/>
              <a:ahLst/>
              <a:cxnLst/>
              <a:rect l="l" t="t" r="r" b="b"/>
              <a:pathLst>
                <a:path w="5218" h="562" extrusionOk="0">
                  <a:moveTo>
                    <a:pt x="5146" y="25"/>
                  </a:moveTo>
                  <a:cubicBezTo>
                    <a:pt x="5163" y="204"/>
                    <a:pt x="5182" y="372"/>
                    <a:pt x="5193" y="538"/>
                  </a:cubicBezTo>
                  <a:lnTo>
                    <a:pt x="31" y="221"/>
                  </a:lnTo>
                  <a:cubicBezTo>
                    <a:pt x="37" y="157"/>
                    <a:pt x="42" y="91"/>
                    <a:pt x="48" y="25"/>
                  </a:cubicBezTo>
                  <a:close/>
                  <a:moveTo>
                    <a:pt x="31" y="1"/>
                  </a:moveTo>
                  <a:lnTo>
                    <a:pt x="25" y="14"/>
                  </a:lnTo>
                  <a:cubicBezTo>
                    <a:pt x="19" y="85"/>
                    <a:pt x="12" y="157"/>
                    <a:pt x="1" y="234"/>
                  </a:cubicBezTo>
                  <a:lnTo>
                    <a:pt x="1" y="246"/>
                  </a:lnTo>
                  <a:lnTo>
                    <a:pt x="5218" y="562"/>
                  </a:lnTo>
                  <a:lnTo>
                    <a:pt x="5218" y="550"/>
                  </a:lnTo>
                  <a:cubicBezTo>
                    <a:pt x="5206" y="377"/>
                    <a:pt x="5188" y="198"/>
                    <a:pt x="5163" y="14"/>
                  </a:cubicBezTo>
                  <a:lnTo>
                    <a:pt x="5163" y="1"/>
                  </a:lnTo>
                  <a:close/>
                </a:path>
              </a:pathLst>
            </a:custGeom>
            <a:solidFill>
              <a:srgbClr val="2B1A18">
                <a:alpha val="7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50"/>
            <p:cNvSpPr/>
            <p:nvPr/>
          </p:nvSpPr>
          <p:spPr>
            <a:xfrm>
              <a:off x="4641736" y="5081969"/>
              <a:ext cx="695140" cy="26916"/>
            </a:xfrm>
            <a:custGeom>
              <a:avLst/>
              <a:gdLst/>
              <a:ahLst/>
              <a:cxnLst/>
              <a:rect l="l" t="t" r="r" b="b"/>
              <a:pathLst>
                <a:path w="4442" h="172" extrusionOk="0">
                  <a:moveTo>
                    <a:pt x="0" y="0"/>
                  </a:moveTo>
                  <a:cubicBezTo>
                    <a:pt x="6" y="23"/>
                    <a:pt x="12" y="47"/>
                    <a:pt x="17" y="65"/>
                  </a:cubicBezTo>
                  <a:lnTo>
                    <a:pt x="900" y="89"/>
                  </a:lnTo>
                  <a:lnTo>
                    <a:pt x="3529" y="149"/>
                  </a:lnTo>
                  <a:lnTo>
                    <a:pt x="4393" y="172"/>
                  </a:lnTo>
                  <a:cubicBezTo>
                    <a:pt x="4411" y="113"/>
                    <a:pt x="4423" y="59"/>
                    <a:pt x="4441"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50"/>
            <p:cNvSpPr/>
            <p:nvPr/>
          </p:nvSpPr>
          <p:spPr>
            <a:xfrm>
              <a:off x="4638763" y="5079934"/>
              <a:ext cx="699834" cy="30985"/>
            </a:xfrm>
            <a:custGeom>
              <a:avLst/>
              <a:gdLst/>
              <a:ahLst/>
              <a:cxnLst/>
              <a:rect l="l" t="t" r="r" b="b"/>
              <a:pathLst>
                <a:path w="4472" h="198" extrusionOk="0">
                  <a:moveTo>
                    <a:pt x="4442" y="25"/>
                  </a:moveTo>
                  <a:cubicBezTo>
                    <a:pt x="4430" y="72"/>
                    <a:pt x="4419" y="126"/>
                    <a:pt x="4406" y="173"/>
                  </a:cubicBezTo>
                  <a:lnTo>
                    <a:pt x="42" y="66"/>
                  </a:lnTo>
                  <a:cubicBezTo>
                    <a:pt x="42" y="55"/>
                    <a:pt x="36" y="36"/>
                    <a:pt x="31" y="25"/>
                  </a:cubicBezTo>
                  <a:close/>
                  <a:moveTo>
                    <a:pt x="0" y="0"/>
                  </a:moveTo>
                  <a:lnTo>
                    <a:pt x="6" y="19"/>
                  </a:lnTo>
                  <a:cubicBezTo>
                    <a:pt x="12" y="36"/>
                    <a:pt x="19" y="55"/>
                    <a:pt x="19" y="72"/>
                  </a:cubicBezTo>
                  <a:lnTo>
                    <a:pt x="25" y="90"/>
                  </a:lnTo>
                  <a:lnTo>
                    <a:pt x="3548" y="173"/>
                  </a:lnTo>
                  <a:lnTo>
                    <a:pt x="4425" y="198"/>
                  </a:lnTo>
                  <a:lnTo>
                    <a:pt x="4425" y="185"/>
                  </a:lnTo>
                  <a:cubicBezTo>
                    <a:pt x="4442" y="132"/>
                    <a:pt x="4455" y="72"/>
                    <a:pt x="4472" y="19"/>
                  </a:cubicBezTo>
                  <a:lnTo>
                    <a:pt x="4472" y="0"/>
                  </a:lnTo>
                  <a:close/>
                </a:path>
              </a:pathLst>
            </a:custGeom>
            <a:solidFill>
              <a:srgbClr val="2B1A18">
                <a:alpha val="7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36" name="Google Shape;3236;p50"/>
            <p:cNvGrpSpPr/>
            <p:nvPr/>
          </p:nvGrpSpPr>
          <p:grpSpPr>
            <a:xfrm>
              <a:off x="4622018" y="3447751"/>
              <a:ext cx="499210" cy="617979"/>
              <a:chOff x="4622018" y="3327701"/>
              <a:chExt cx="499210" cy="617979"/>
            </a:xfrm>
          </p:grpSpPr>
          <p:sp>
            <p:nvSpPr>
              <p:cNvPr id="3237" name="Google Shape;3237;p50"/>
              <p:cNvSpPr/>
              <p:nvPr/>
            </p:nvSpPr>
            <p:spPr>
              <a:xfrm>
                <a:off x="4910433" y="3341786"/>
                <a:ext cx="106415" cy="601861"/>
              </a:xfrm>
              <a:custGeom>
                <a:avLst/>
                <a:gdLst/>
                <a:ahLst/>
                <a:cxnLst/>
                <a:rect l="l" t="t" r="r" b="b"/>
                <a:pathLst>
                  <a:path w="680" h="3846" extrusionOk="0">
                    <a:moveTo>
                      <a:pt x="36" y="1"/>
                    </a:moveTo>
                    <a:cubicBezTo>
                      <a:pt x="36" y="72"/>
                      <a:pt x="42" y="144"/>
                      <a:pt x="42" y="216"/>
                    </a:cubicBezTo>
                    <a:cubicBezTo>
                      <a:pt x="42" y="281"/>
                      <a:pt x="47" y="353"/>
                      <a:pt x="47" y="417"/>
                    </a:cubicBezTo>
                    <a:lnTo>
                      <a:pt x="47" y="532"/>
                    </a:lnTo>
                    <a:cubicBezTo>
                      <a:pt x="53" y="609"/>
                      <a:pt x="53" y="692"/>
                      <a:pt x="53" y="769"/>
                    </a:cubicBezTo>
                    <a:cubicBezTo>
                      <a:pt x="59" y="984"/>
                      <a:pt x="59" y="1199"/>
                      <a:pt x="59" y="1413"/>
                    </a:cubicBezTo>
                    <a:cubicBezTo>
                      <a:pt x="59" y="1712"/>
                      <a:pt x="59" y="2004"/>
                      <a:pt x="53" y="2290"/>
                    </a:cubicBezTo>
                    <a:cubicBezTo>
                      <a:pt x="47" y="2678"/>
                      <a:pt x="36" y="3053"/>
                      <a:pt x="23" y="3416"/>
                    </a:cubicBezTo>
                    <a:cubicBezTo>
                      <a:pt x="17" y="3507"/>
                      <a:pt x="12" y="3590"/>
                      <a:pt x="12" y="3673"/>
                    </a:cubicBezTo>
                    <a:cubicBezTo>
                      <a:pt x="12" y="3691"/>
                      <a:pt x="6" y="3708"/>
                      <a:pt x="6" y="3727"/>
                    </a:cubicBezTo>
                    <a:cubicBezTo>
                      <a:pt x="6" y="3763"/>
                      <a:pt x="6" y="3804"/>
                      <a:pt x="0" y="3846"/>
                    </a:cubicBezTo>
                    <a:lnTo>
                      <a:pt x="494" y="3846"/>
                    </a:lnTo>
                    <a:cubicBezTo>
                      <a:pt x="501" y="3810"/>
                      <a:pt x="507" y="3774"/>
                      <a:pt x="512" y="3738"/>
                    </a:cubicBezTo>
                    <a:lnTo>
                      <a:pt x="512" y="3727"/>
                    </a:lnTo>
                    <a:cubicBezTo>
                      <a:pt x="518" y="3721"/>
                      <a:pt x="518" y="3715"/>
                      <a:pt x="518" y="3708"/>
                    </a:cubicBezTo>
                    <a:cubicBezTo>
                      <a:pt x="518" y="3703"/>
                      <a:pt x="518" y="3691"/>
                      <a:pt x="524" y="3685"/>
                    </a:cubicBezTo>
                    <a:lnTo>
                      <a:pt x="524" y="3673"/>
                    </a:lnTo>
                    <a:cubicBezTo>
                      <a:pt x="530" y="3644"/>
                      <a:pt x="530" y="3620"/>
                      <a:pt x="537" y="3590"/>
                    </a:cubicBezTo>
                    <a:lnTo>
                      <a:pt x="537" y="3578"/>
                    </a:lnTo>
                    <a:cubicBezTo>
                      <a:pt x="542" y="3537"/>
                      <a:pt x="548" y="3494"/>
                      <a:pt x="554" y="3452"/>
                    </a:cubicBezTo>
                    <a:cubicBezTo>
                      <a:pt x="554" y="3441"/>
                      <a:pt x="560" y="3429"/>
                      <a:pt x="560" y="3416"/>
                    </a:cubicBezTo>
                    <a:lnTo>
                      <a:pt x="560" y="3399"/>
                    </a:lnTo>
                    <a:cubicBezTo>
                      <a:pt x="578" y="3298"/>
                      <a:pt x="590" y="3190"/>
                      <a:pt x="601" y="3089"/>
                    </a:cubicBezTo>
                    <a:lnTo>
                      <a:pt x="601" y="3064"/>
                    </a:lnTo>
                    <a:cubicBezTo>
                      <a:pt x="601" y="3042"/>
                      <a:pt x="608" y="3011"/>
                      <a:pt x="608" y="2981"/>
                    </a:cubicBezTo>
                    <a:cubicBezTo>
                      <a:pt x="614" y="2970"/>
                      <a:pt x="614" y="2957"/>
                      <a:pt x="614" y="2946"/>
                    </a:cubicBezTo>
                    <a:cubicBezTo>
                      <a:pt x="614" y="2921"/>
                      <a:pt x="620" y="2893"/>
                      <a:pt x="620" y="2868"/>
                    </a:cubicBezTo>
                    <a:cubicBezTo>
                      <a:pt x="620" y="2850"/>
                      <a:pt x="625" y="2838"/>
                      <a:pt x="625" y="2827"/>
                    </a:cubicBezTo>
                    <a:cubicBezTo>
                      <a:pt x="625" y="2797"/>
                      <a:pt x="631" y="2767"/>
                      <a:pt x="631" y="2742"/>
                    </a:cubicBezTo>
                    <a:cubicBezTo>
                      <a:pt x="631" y="2707"/>
                      <a:pt x="637" y="2665"/>
                      <a:pt x="637" y="2629"/>
                    </a:cubicBezTo>
                    <a:cubicBezTo>
                      <a:pt x="644" y="2599"/>
                      <a:pt x="644" y="2564"/>
                      <a:pt x="644" y="2535"/>
                    </a:cubicBezTo>
                    <a:cubicBezTo>
                      <a:pt x="650" y="2522"/>
                      <a:pt x="650" y="2516"/>
                      <a:pt x="650" y="2511"/>
                    </a:cubicBezTo>
                    <a:lnTo>
                      <a:pt x="650" y="2433"/>
                    </a:lnTo>
                    <a:lnTo>
                      <a:pt x="655" y="2428"/>
                    </a:lnTo>
                    <a:lnTo>
                      <a:pt x="655" y="2379"/>
                    </a:lnTo>
                    <a:lnTo>
                      <a:pt x="655" y="2368"/>
                    </a:lnTo>
                    <a:cubicBezTo>
                      <a:pt x="655" y="2349"/>
                      <a:pt x="655" y="2326"/>
                      <a:pt x="661" y="2302"/>
                    </a:cubicBezTo>
                    <a:lnTo>
                      <a:pt x="661" y="2290"/>
                    </a:lnTo>
                    <a:cubicBezTo>
                      <a:pt x="661" y="2219"/>
                      <a:pt x="667" y="2147"/>
                      <a:pt x="667" y="2070"/>
                    </a:cubicBezTo>
                    <a:lnTo>
                      <a:pt x="667" y="2057"/>
                    </a:lnTo>
                    <a:cubicBezTo>
                      <a:pt x="667" y="2027"/>
                      <a:pt x="673" y="1991"/>
                      <a:pt x="673" y="1963"/>
                    </a:cubicBezTo>
                    <a:lnTo>
                      <a:pt x="673" y="1933"/>
                    </a:lnTo>
                    <a:lnTo>
                      <a:pt x="673" y="1831"/>
                    </a:lnTo>
                    <a:lnTo>
                      <a:pt x="673" y="1820"/>
                    </a:lnTo>
                    <a:lnTo>
                      <a:pt x="673" y="1718"/>
                    </a:lnTo>
                    <a:lnTo>
                      <a:pt x="673" y="1694"/>
                    </a:lnTo>
                    <a:cubicBezTo>
                      <a:pt x="680" y="1402"/>
                      <a:pt x="673" y="1104"/>
                      <a:pt x="655" y="805"/>
                    </a:cubicBezTo>
                    <a:lnTo>
                      <a:pt x="655" y="734"/>
                    </a:lnTo>
                    <a:cubicBezTo>
                      <a:pt x="650" y="716"/>
                      <a:pt x="650" y="692"/>
                      <a:pt x="650" y="668"/>
                    </a:cubicBezTo>
                    <a:cubicBezTo>
                      <a:pt x="650" y="656"/>
                      <a:pt x="650" y="639"/>
                      <a:pt x="644" y="621"/>
                    </a:cubicBezTo>
                    <a:cubicBezTo>
                      <a:pt x="644" y="590"/>
                      <a:pt x="644" y="560"/>
                      <a:pt x="637" y="532"/>
                    </a:cubicBezTo>
                    <a:lnTo>
                      <a:pt x="637" y="502"/>
                    </a:lnTo>
                    <a:cubicBezTo>
                      <a:pt x="637" y="477"/>
                      <a:pt x="637" y="460"/>
                      <a:pt x="631" y="436"/>
                    </a:cubicBezTo>
                    <a:cubicBezTo>
                      <a:pt x="631" y="376"/>
                      <a:pt x="625" y="323"/>
                      <a:pt x="620" y="269"/>
                    </a:cubicBezTo>
                    <a:cubicBezTo>
                      <a:pt x="620" y="251"/>
                      <a:pt x="620" y="233"/>
                      <a:pt x="614" y="216"/>
                    </a:cubicBezTo>
                    <a:lnTo>
                      <a:pt x="614" y="203"/>
                    </a:lnTo>
                    <a:cubicBezTo>
                      <a:pt x="614" y="180"/>
                      <a:pt x="614" y="161"/>
                      <a:pt x="608" y="144"/>
                    </a:cubicBezTo>
                    <a:lnTo>
                      <a:pt x="608" y="125"/>
                    </a:lnTo>
                    <a:cubicBezTo>
                      <a:pt x="601" y="84"/>
                      <a:pt x="601" y="42"/>
                      <a:pt x="595" y="1"/>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50"/>
              <p:cNvSpPr/>
              <p:nvPr/>
            </p:nvSpPr>
            <p:spPr>
              <a:xfrm>
                <a:off x="4908399" y="3339908"/>
                <a:ext cx="110327" cy="605773"/>
              </a:xfrm>
              <a:custGeom>
                <a:avLst/>
                <a:gdLst/>
                <a:ahLst/>
                <a:cxnLst/>
                <a:rect l="l" t="t" r="r" b="b"/>
                <a:pathLst>
                  <a:path w="705" h="3871" extrusionOk="0">
                    <a:moveTo>
                      <a:pt x="597" y="24"/>
                    </a:moveTo>
                    <a:cubicBezTo>
                      <a:pt x="603" y="60"/>
                      <a:pt x="603" y="96"/>
                      <a:pt x="608" y="137"/>
                    </a:cubicBezTo>
                    <a:lnTo>
                      <a:pt x="614" y="215"/>
                    </a:lnTo>
                    <a:lnTo>
                      <a:pt x="614" y="228"/>
                    </a:lnTo>
                    <a:lnTo>
                      <a:pt x="621" y="239"/>
                    </a:lnTo>
                    <a:lnTo>
                      <a:pt x="621" y="281"/>
                    </a:lnTo>
                    <a:cubicBezTo>
                      <a:pt x="627" y="335"/>
                      <a:pt x="633" y="388"/>
                      <a:pt x="633" y="448"/>
                    </a:cubicBezTo>
                    <a:lnTo>
                      <a:pt x="638" y="544"/>
                    </a:lnTo>
                    <a:cubicBezTo>
                      <a:pt x="644" y="572"/>
                      <a:pt x="644" y="602"/>
                      <a:pt x="644" y="633"/>
                    </a:cubicBezTo>
                    <a:cubicBezTo>
                      <a:pt x="650" y="651"/>
                      <a:pt x="650" y="668"/>
                      <a:pt x="650" y="687"/>
                    </a:cubicBezTo>
                    <a:cubicBezTo>
                      <a:pt x="650" y="704"/>
                      <a:pt x="650" y="728"/>
                      <a:pt x="657" y="751"/>
                    </a:cubicBezTo>
                    <a:lnTo>
                      <a:pt x="657" y="817"/>
                    </a:lnTo>
                    <a:cubicBezTo>
                      <a:pt x="674" y="1116"/>
                      <a:pt x="680" y="1414"/>
                      <a:pt x="674" y="1706"/>
                    </a:cubicBezTo>
                    <a:lnTo>
                      <a:pt x="674" y="1730"/>
                    </a:lnTo>
                    <a:lnTo>
                      <a:pt x="674" y="1832"/>
                    </a:lnTo>
                    <a:lnTo>
                      <a:pt x="674" y="1843"/>
                    </a:lnTo>
                    <a:lnTo>
                      <a:pt x="674" y="1945"/>
                    </a:lnTo>
                    <a:lnTo>
                      <a:pt x="668" y="2082"/>
                    </a:lnTo>
                    <a:cubicBezTo>
                      <a:pt x="668" y="2154"/>
                      <a:pt x="663" y="2225"/>
                      <a:pt x="663" y="2297"/>
                    </a:cubicBezTo>
                    <a:lnTo>
                      <a:pt x="657" y="2391"/>
                    </a:lnTo>
                    <a:lnTo>
                      <a:pt x="657" y="2440"/>
                    </a:lnTo>
                    <a:lnTo>
                      <a:pt x="650" y="2440"/>
                    </a:lnTo>
                    <a:lnTo>
                      <a:pt x="650" y="2517"/>
                    </a:lnTo>
                    <a:lnTo>
                      <a:pt x="650" y="2523"/>
                    </a:lnTo>
                    <a:cubicBezTo>
                      <a:pt x="650" y="2528"/>
                      <a:pt x="650" y="2534"/>
                      <a:pt x="644" y="2547"/>
                    </a:cubicBezTo>
                    <a:cubicBezTo>
                      <a:pt x="644" y="2576"/>
                      <a:pt x="644" y="2606"/>
                      <a:pt x="638" y="2641"/>
                    </a:cubicBezTo>
                    <a:cubicBezTo>
                      <a:pt x="638" y="2677"/>
                      <a:pt x="633" y="2713"/>
                      <a:pt x="633" y="2754"/>
                    </a:cubicBezTo>
                    <a:cubicBezTo>
                      <a:pt x="633" y="2779"/>
                      <a:pt x="627" y="2809"/>
                      <a:pt x="627" y="2839"/>
                    </a:cubicBezTo>
                    <a:cubicBezTo>
                      <a:pt x="627" y="2850"/>
                      <a:pt x="621" y="2862"/>
                      <a:pt x="621" y="2880"/>
                    </a:cubicBezTo>
                    <a:cubicBezTo>
                      <a:pt x="621" y="2905"/>
                      <a:pt x="614" y="2933"/>
                      <a:pt x="614" y="2958"/>
                    </a:cubicBezTo>
                    <a:cubicBezTo>
                      <a:pt x="614" y="2969"/>
                      <a:pt x="614" y="2982"/>
                      <a:pt x="608" y="2988"/>
                    </a:cubicBezTo>
                    <a:cubicBezTo>
                      <a:pt x="608" y="3018"/>
                      <a:pt x="603" y="3048"/>
                      <a:pt x="603" y="3076"/>
                    </a:cubicBezTo>
                    <a:lnTo>
                      <a:pt x="603" y="3101"/>
                    </a:lnTo>
                    <a:cubicBezTo>
                      <a:pt x="591" y="3202"/>
                      <a:pt x="578" y="3310"/>
                      <a:pt x="561" y="3411"/>
                    </a:cubicBezTo>
                    <a:lnTo>
                      <a:pt x="561" y="3428"/>
                    </a:lnTo>
                    <a:cubicBezTo>
                      <a:pt x="561" y="3434"/>
                      <a:pt x="561" y="3447"/>
                      <a:pt x="555" y="3453"/>
                    </a:cubicBezTo>
                    <a:lnTo>
                      <a:pt x="555" y="3464"/>
                    </a:lnTo>
                    <a:cubicBezTo>
                      <a:pt x="550" y="3506"/>
                      <a:pt x="543" y="3541"/>
                      <a:pt x="537" y="3584"/>
                    </a:cubicBezTo>
                    <a:lnTo>
                      <a:pt x="537" y="3602"/>
                    </a:lnTo>
                    <a:cubicBezTo>
                      <a:pt x="531" y="3632"/>
                      <a:pt x="531" y="3656"/>
                      <a:pt x="525" y="3685"/>
                    </a:cubicBezTo>
                    <a:lnTo>
                      <a:pt x="525" y="3697"/>
                    </a:lnTo>
                    <a:cubicBezTo>
                      <a:pt x="520" y="3703"/>
                      <a:pt x="520" y="3709"/>
                      <a:pt x="520" y="3715"/>
                    </a:cubicBezTo>
                    <a:lnTo>
                      <a:pt x="520" y="3720"/>
                    </a:lnTo>
                    <a:cubicBezTo>
                      <a:pt x="520" y="3727"/>
                      <a:pt x="520" y="3733"/>
                      <a:pt x="514" y="3739"/>
                    </a:cubicBezTo>
                    <a:lnTo>
                      <a:pt x="514" y="3745"/>
                    </a:lnTo>
                    <a:cubicBezTo>
                      <a:pt x="507" y="3780"/>
                      <a:pt x="501" y="3810"/>
                      <a:pt x="501" y="3846"/>
                    </a:cubicBezTo>
                    <a:lnTo>
                      <a:pt x="25" y="3846"/>
                    </a:lnTo>
                    <a:lnTo>
                      <a:pt x="36" y="3685"/>
                    </a:lnTo>
                    <a:cubicBezTo>
                      <a:pt x="36" y="3602"/>
                      <a:pt x="42" y="3519"/>
                      <a:pt x="49" y="3428"/>
                    </a:cubicBezTo>
                    <a:cubicBezTo>
                      <a:pt x="60" y="3065"/>
                      <a:pt x="72" y="2690"/>
                      <a:pt x="78" y="2302"/>
                    </a:cubicBezTo>
                    <a:cubicBezTo>
                      <a:pt x="85" y="2022"/>
                      <a:pt x="85" y="1724"/>
                      <a:pt x="85" y="1425"/>
                    </a:cubicBezTo>
                    <a:cubicBezTo>
                      <a:pt x="85" y="1211"/>
                      <a:pt x="85" y="996"/>
                      <a:pt x="78" y="781"/>
                    </a:cubicBezTo>
                    <a:cubicBezTo>
                      <a:pt x="78" y="698"/>
                      <a:pt x="78" y="621"/>
                      <a:pt x="72" y="544"/>
                    </a:cubicBezTo>
                    <a:lnTo>
                      <a:pt x="72" y="429"/>
                    </a:lnTo>
                    <a:cubicBezTo>
                      <a:pt x="72" y="365"/>
                      <a:pt x="66" y="293"/>
                      <a:pt x="66" y="228"/>
                    </a:cubicBezTo>
                    <a:cubicBezTo>
                      <a:pt x="66" y="162"/>
                      <a:pt x="60" y="90"/>
                      <a:pt x="60" y="24"/>
                    </a:cubicBezTo>
                    <a:close/>
                    <a:moveTo>
                      <a:pt x="36" y="0"/>
                    </a:moveTo>
                    <a:lnTo>
                      <a:pt x="36" y="19"/>
                    </a:lnTo>
                    <a:cubicBezTo>
                      <a:pt x="36" y="84"/>
                      <a:pt x="42" y="156"/>
                      <a:pt x="42" y="228"/>
                    </a:cubicBezTo>
                    <a:cubicBezTo>
                      <a:pt x="42" y="299"/>
                      <a:pt x="49" y="365"/>
                      <a:pt x="49" y="436"/>
                    </a:cubicBezTo>
                    <a:lnTo>
                      <a:pt x="49" y="544"/>
                    </a:lnTo>
                    <a:cubicBezTo>
                      <a:pt x="55" y="621"/>
                      <a:pt x="55" y="704"/>
                      <a:pt x="55" y="781"/>
                    </a:cubicBezTo>
                    <a:cubicBezTo>
                      <a:pt x="60" y="996"/>
                      <a:pt x="60" y="1211"/>
                      <a:pt x="60" y="1425"/>
                    </a:cubicBezTo>
                    <a:cubicBezTo>
                      <a:pt x="60" y="1724"/>
                      <a:pt x="60" y="2022"/>
                      <a:pt x="55" y="2302"/>
                    </a:cubicBezTo>
                    <a:cubicBezTo>
                      <a:pt x="49" y="2690"/>
                      <a:pt x="36" y="3065"/>
                      <a:pt x="25" y="3428"/>
                    </a:cubicBezTo>
                    <a:cubicBezTo>
                      <a:pt x="19" y="3513"/>
                      <a:pt x="13" y="3602"/>
                      <a:pt x="13" y="3685"/>
                    </a:cubicBezTo>
                    <a:lnTo>
                      <a:pt x="0" y="3871"/>
                    </a:lnTo>
                    <a:lnTo>
                      <a:pt x="520" y="3871"/>
                    </a:lnTo>
                    <a:lnTo>
                      <a:pt x="520" y="3858"/>
                    </a:lnTo>
                    <a:cubicBezTo>
                      <a:pt x="525" y="3822"/>
                      <a:pt x="531" y="3786"/>
                      <a:pt x="537" y="3750"/>
                    </a:cubicBezTo>
                    <a:lnTo>
                      <a:pt x="537" y="3745"/>
                    </a:lnTo>
                    <a:cubicBezTo>
                      <a:pt x="543" y="3739"/>
                      <a:pt x="543" y="3733"/>
                      <a:pt x="543" y="3727"/>
                    </a:cubicBezTo>
                    <a:lnTo>
                      <a:pt x="543" y="3720"/>
                    </a:lnTo>
                    <a:cubicBezTo>
                      <a:pt x="543" y="3709"/>
                      <a:pt x="543" y="3703"/>
                      <a:pt x="550" y="3697"/>
                    </a:cubicBezTo>
                    <a:lnTo>
                      <a:pt x="550" y="3685"/>
                    </a:lnTo>
                    <a:cubicBezTo>
                      <a:pt x="555" y="3662"/>
                      <a:pt x="555" y="3632"/>
                      <a:pt x="561" y="3607"/>
                    </a:cubicBezTo>
                    <a:lnTo>
                      <a:pt x="561" y="3590"/>
                    </a:lnTo>
                    <a:cubicBezTo>
                      <a:pt x="567" y="3549"/>
                      <a:pt x="573" y="3506"/>
                      <a:pt x="578" y="3464"/>
                    </a:cubicBezTo>
                    <a:lnTo>
                      <a:pt x="578" y="3458"/>
                    </a:lnTo>
                    <a:cubicBezTo>
                      <a:pt x="585" y="3447"/>
                      <a:pt x="585" y="3441"/>
                      <a:pt x="585" y="3428"/>
                    </a:cubicBezTo>
                    <a:lnTo>
                      <a:pt x="585" y="3411"/>
                    </a:lnTo>
                    <a:cubicBezTo>
                      <a:pt x="603" y="3310"/>
                      <a:pt x="614" y="3208"/>
                      <a:pt x="627" y="3101"/>
                    </a:cubicBezTo>
                    <a:lnTo>
                      <a:pt x="627" y="3084"/>
                    </a:lnTo>
                    <a:cubicBezTo>
                      <a:pt x="627" y="3054"/>
                      <a:pt x="633" y="3023"/>
                      <a:pt x="633" y="2993"/>
                    </a:cubicBezTo>
                    <a:cubicBezTo>
                      <a:pt x="638" y="2982"/>
                      <a:pt x="638" y="2969"/>
                      <a:pt x="638" y="2958"/>
                    </a:cubicBezTo>
                    <a:cubicBezTo>
                      <a:pt x="638" y="2933"/>
                      <a:pt x="644" y="2905"/>
                      <a:pt x="644" y="2880"/>
                    </a:cubicBezTo>
                    <a:cubicBezTo>
                      <a:pt x="644" y="2862"/>
                      <a:pt x="650" y="2850"/>
                      <a:pt x="650" y="2839"/>
                    </a:cubicBezTo>
                    <a:cubicBezTo>
                      <a:pt x="650" y="2809"/>
                      <a:pt x="657" y="2785"/>
                      <a:pt x="657" y="2754"/>
                    </a:cubicBezTo>
                    <a:cubicBezTo>
                      <a:pt x="657" y="2719"/>
                      <a:pt x="663" y="2677"/>
                      <a:pt x="663" y="2641"/>
                    </a:cubicBezTo>
                    <a:cubicBezTo>
                      <a:pt x="668" y="2611"/>
                      <a:pt x="668" y="2576"/>
                      <a:pt x="668" y="2547"/>
                    </a:cubicBezTo>
                    <a:cubicBezTo>
                      <a:pt x="674" y="2540"/>
                      <a:pt x="674" y="2528"/>
                      <a:pt x="674" y="2523"/>
                    </a:cubicBezTo>
                    <a:lnTo>
                      <a:pt x="674" y="2517"/>
                    </a:lnTo>
                    <a:lnTo>
                      <a:pt x="674" y="2445"/>
                    </a:lnTo>
                    <a:lnTo>
                      <a:pt x="680" y="2440"/>
                    </a:lnTo>
                    <a:lnTo>
                      <a:pt x="680" y="2391"/>
                    </a:lnTo>
                    <a:lnTo>
                      <a:pt x="686" y="2302"/>
                    </a:lnTo>
                    <a:cubicBezTo>
                      <a:pt x="686" y="2231"/>
                      <a:pt x="693" y="2159"/>
                      <a:pt x="693" y="2088"/>
                    </a:cubicBezTo>
                    <a:lnTo>
                      <a:pt x="693" y="2075"/>
                    </a:lnTo>
                    <a:lnTo>
                      <a:pt x="699" y="1945"/>
                    </a:lnTo>
                    <a:lnTo>
                      <a:pt x="699" y="1843"/>
                    </a:lnTo>
                    <a:lnTo>
                      <a:pt x="699" y="1832"/>
                    </a:lnTo>
                    <a:lnTo>
                      <a:pt x="699" y="1730"/>
                    </a:lnTo>
                    <a:lnTo>
                      <a:pt x="699" y="1706"/>
                    </a:lnTo>
                    <a:cubicBezTo>
                      <a:pt x="704" y="1414"/>
                      <a:pt x="699" y="1116"/>
                      <a:pt x="680" y="817"/>
                    </a:cubicBezTo>
                    <a:lnTo>
                      <a:pt x="680" y="746"/>
                    </a:lnTo>
                    <a:cubicBezTo>
                      <a:pt x="674" y="728"/>
                      <a:pt x="674" y="704"/>
                      <a:pt x="674" y="680"/>
                    </a:cubicBezTo>
                    <a:cubicBezTo>
                      <a:pt x="674" y="663"/>
                      <a:pt x="674" y="644"/>
                      <a:pt x="668" y="633"/>
                    </a:cubicBezTo>
                    <a:cubicBezTo>
                      <a:pt x="668" y="602"/>
                      <a:pt x="668" y="572"/>
                      <a:pt x="663" y="544"/>
                    </a:cubicBezTo>
                    <a:lnTo>
                      <a:pt x="657" y="442"/>
                    </a:lnTo>
                    <a:cubicBezTo>
                      <a:pt x="657" y="388"/>
                      <a:pt x="650" y="335"/>
                      <a:pt x="644" y="275"/>
                    </a:cubicBezTo>
                    <a:lnTo>
                      <a:pt x="644" y="239"/>
                    </a:lnTo>
                    <a:lnTo>
                      <a:pt x="638" y="228"/>
                    </a:lnTo>
                    <a:lnTo>
                      <a:pt x="638" y="215"/>
                    </a:lnTo>
                    <a:lnTo>
                      <a:pt x="633" y="137"/>
                    </a:lnTo>
                    <a:cubicBezTo>
                      <a:pt x="627" y="96"/>
                      <a:pt x="627" y="49"/>
                      <a:pt x="621" y="7"/>
                    </a:cubicBezTo>
                    <a:lnTo>
                      <a:pt x="621"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50"/>
              <p:cNvSpPr/>
              <p:nvPr/>
            </p:nvSpPr>
            <p:spPr>
              <a:xfrm>
                <a:off x="4622801" y="3341786"/>
                <a:ext cx="132706" cy="601861"/>
              </a:xfrm>
              <a:custGeom>
                <a:avLst/>
                <a:gdLst/>
                <a:ahLst/>
                <a:cxnLst/>
                <a:rect l="l" t="t" r="r" b="b"/>
                <a:pathLst>
                  <a:path w="848" h="3846" extrusionOk="0">
                    <a:moveTo>
                      <a:pt x="240" y="1"/>
                    </a:moveTo>
                    <a:cubicBezTo>
                      <a:pt x="210" y="1"/>
                      <a:pt x="185" y="24"/>
                      <a:pt x="180" y="60"/>
                    </a:cubicBezTo>
                    <a:cubicBezTo>
                      <a:pt x="150" y="216"/>
                      <a:pt x="133" y="376"/>
                      <a:pt x="114" y="532"/>
                    </a:cubicBezTo>
                    <a:cubicBezTo>
                      <a:pt x="108" y="573"/>
                      <a:pt x="102" y="615"/>
                      <a:pt x="97" y="656"/>
                    </a:cubicBezTo>
                    <a:cubicBezTo>
                      <a:pt x="1" y="1622"/>
                      <a:pt x="55" y="2546"/>
                      <a:pt x="246" y="3399"/>
                    </a:cubicBezTo>
                    <a:cubicBezTo>
                      <a:pt x="264" y="3488"/>
                      <a:pt x="281" y="3572"/>
                      <a:pt x="306" y="3655"/>
                    </a:cubicBezTo>
                    <a:lnTo>
                      <a:pt x="306" y="3673"/>
                    </a:lnTo>
                    <a:cubicBezTo>
                      <a:pt x="311" y="3685"/>
                      <a:pt x="317" y="3697"/>
                      <a:pt x="317" y="3708"/>
                    </a:cubicBezTo>
                    <a:cubicBezTo>
                      <a:pt x="323" y="3738"/>
                      <a:pt x="329" y="3763"/>
                      <a:pt x="341" y="3793"/>
                    </a:cubicBezTo>
                    <a:cubicBezTo>
                      <a:pt x="347" y="3823"/>
                      <a:pt x="377" y="3846"/>
                      <a:pt x="407" y="3846"/>
                    </a:cubicBezTo>
                    <a:lnTo>
                      <a:pt x="848" y="3846"/>
                    </a:lnTo>
                    <a:cubicBezTo>
                      <a:pt x="842" y="3804"/>
                      <a:pt x="837" y="3763"/>
                      <a:pt x="829" y="3727"/>
                    </a:cubicBezTo>
                    <a:cubicBezTo>
                      <a:pt x="824" y="3708"/>
                      <a:pt x="824" y="3691"/>
                      <a:pt x="818" y="3673"/>
                    </a:cubicBezTo>
                    <a:lnTo>
                      <a:pt x="818" y="3655"/>
                    </a:lnTo>
                    <a:cubicBezTo>
                      <a:pt x="806" y="3572"/>
                      <a:pt x="794" y="3488"/>
                      <a:pt x="782" y="3399"/>
                    </a:cubicBezTo>
                    <a:cubicBezTo>
                      <a:pt x="669" y="2558"/>
                      <a:pt x="639" y="1646"/>
                      <a:pt x="693" y="698"/>
                    </a:cubicBezTo>
                    <a:cubicBezTo>
                      <a:pt x="699" y="639"/>
                      <a:pt x="699" y="585"/>
                      <a:pt x="705" y="532"/>
                    </a:cubicBezTo>
                    <a:cubicBezTo>
                      <a:pt x="716" y="353"/>
                      <a:pt x="729" y="180"/>
                      <a:pt x="746"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50"/>
              <p:cNvSpPr/>
              <p:nvPr/>
            </p:nvSpPr>
            <p:spPr>
              <a:xfrm>
                <a:off x="4622018" y="3339908"/>
                <a:ext cx="135366" cy="605773"/>
              </a:xfrm>
              <a:custGeom>
                <a:avLst/>
                <a:gdLst/>
                <a:ahLst/>
                <a:cxnLst/>
                <a:rect l="l" t="t" r="r" b="b"/>
                <a:pathLst>
                  <a:path w="865" h="3871" extrusionOk="0">
                    <a:moveTo>
                      <a:pt x="740" y="24"/>
                    </a:moveTo>
                    <a:cubicBezTo>
                      <a:pt x="721" y="198"/>
                      <a:pt x="710" y="371"/>
                      <a:pt x="698" y="544"/>
                    </a:cubicBezTo>
                    <a:cubicBezTo>
                      <a:pt x="691" y="597"/>
                      <a:pt x="691" y="651"/>
                      <a:pt x="686" y="704"/>
                    </a:cubicBezTo>
                    <a:cubicBezTo>
                      <a:pt x="633" y="1646"/>
                      <a:pt x="663" y="2558"/>
                      <a:pt x="776" y="3411"/>
                    </a:cubicBezTo>
                    <a:cubicBezTo>
                      <a:pt x="787" y="3506"/>
                      <a:pt x="799" y="3590"/>
                      <a:pt x="811" y="3667"/>
                    </a:cubicBezTo>
                    <a:lnTo>
                      <a:pt x="817" y="3685"/>
                    </a:lnTo>
                    <a:cubicBezTo>
                      <a:pt x="817" y="3703"/>
                      <a:pt x="817" y="3720"/>
                      <a:pt x="823" y="3733"/>
                    </a:cubicBezTo>
                    <a:lnTo>
                      <a:pt x="823" y="3739"/>
                    </a:lnTo>
                    <a:cubicBezTo>
                      <a:pt x="829" y="3775"/>
                      <a:pt x="834" y="3810"/>
                      <a:pt x="842" y="3846"/>
                    </a:cubicBezTo>
                    <a:lnTo>
                      <a:pt x="412" y="3846"/>
                    </a:lnTo>
                    <a:cubicBezTo>
                      <a:pt x="388" y="3846"/>
                      <a:pt x="364" y="3828"/>
                      <a:pt x="358" y="3799"/>
                    </a:cubicBezTo>
                    <a:cubicBezTo>
                      <a:pt x="352" y="3780"/>
                      <a:pt x="346" y="3769"/>
                      <a:pt x="341" y="3750"/>
                    </a:cubicBezTo>
                    <a:lnTo>
                      <a:pt x="322" y="3667"/>
                    </a:lnTo>
                    <a:cubicBezTo>
                      <a:pt x="298" y="3584"/>
                      <a:pt x="281" y="3494"/>
                      <a:pt x="256" y="3411"/>
                    </a:cubicBezTo>
                    <a:cubicBezTo>
                      <a:pt x="72" y="2540"/>
                      <a:pt x="25" y="1623"/>
                      <a:pt x="113" y="674"/>
                    </a:cubicBezTo>
                    <a:cubicBezTo>
                      <a:pt x="119" y="627"/>
                      <a:pt x="126" y="585"/>
                      <a:pt x="132" y="544"/>
                    </a:cubicBezTo>
                    <a:cubicBezTo>
                      <a:pt x="149" y="382"/>
                      <a:pt x="168" y="228"/>
                      <a:pt x="198" y="72"/>
                    </a:cubicBezTo>
                    <a:cubicBezTo>
                      <a:pt x="198" y="43"/>
                      <a:pt x="221" y="24"/>
                      <a:pt x="245" y="24"/>
                    </a:cubicBezTo>
                    <a:close/>
                    <a:moveTo>
                      <a:pt x="245" y="0"/>
                    </a:moveTo>
                    <a:cubicBezTo>
                      <a:pt x="209" y="0"/>
                      <a:pt x="179" y="30"/>
                      <a:pt x="173" y="66"/>
                    </a:cubicBezTo>
                    <a:cubicBezTo>
                      <a:pt x="143" y="222"/>
                      <a:pt x="126" y="382"/>
                      <a:pt x="107" y="544"/>
                    </a:cubicBezTo>
                    <a:cubicBezTo>
                      <a:pt x="102" y="585"/>
                      <a:pt x="96" y="627"/>
                      <a:pt x="96" y="668"/>
                    </a:cubicBezTo>
                    <a:cubicBezTo>
                      <a:pt x="0" y="1623"/>
                      <a:pt x="47" y="2547"/>
                      <a:pt x="239" y="3417"/>
                    </a:cubicBezTo>
                    <a:cubicBezTo>
                      <a:pt x="256" y="3500"/>
                      <a:pt x="275" y="3590"/>
                      <a:pt x="298" y="3673"/>
                    </a:cubicBezTo>
                    <a:lnTo>
                      <a:pt x="316" y="3756"/>
                    </a:lnTo>
                    <a:cubicBezTo>
                      <a:pt x="322" y="3775"/>
                      <a:pt x="328" y="3786"/>
                      <a:pt x="334" y="3805"/>
                    </a:cubicBezTo>
                    <a:cubicBezTo>
                      <a:pt x="341" y="3840"/>
                      <a:pt x="376" y="3871"/>
                      <a:pt x="412" y="3871"/>
                    </a:cubicBezTo>
                    <a:lnTo>
                      <a:pt x="864" y="3871"/>
                    </a:lnTo>
                    <a:lnTo>
                      <a:pt x="864" y="3852"/>
                    </a:lnTo>
                    <a:cubicBezTo>
                      <a:pt x="859" y="3816"/>
                      <a:pt x="853" y="3775"/>
                      <a:pt x="847" y="3733"/>
                    </a:cubicBezTo>
                    <a:cubicBezTo>
                      <a:pt x="842" y="3715"/>
                      <a:pt x="842" y="3697"/>
                      <a:pt x="834" y="3685"/>
                    </a:cubicBezTo>
                    <a:lnTo>
                      <a:pt x="834" y="3667"/>
                    </a:lnTo>
                    <a:cubicBezTo>
                      <a:pt x="823" y="3584"/>
                      <a:pt x="811" y="3500"/>
                      <a:pt x="799" y="3411"/>
                    </a:cubicBezTo>
                    <a:cubicBezTo>
                      <a:pt x="686" y="2558"/>
                      <a:pt x="656" y="1646"/>
                      <a:pt x="710" y="710"/>
                    </a:cubicBezTo>
                    <a:cubicBezTo>
                      <a:pt x="716" y="651"/>
                      <a:pt x="716" y="597"/>
                      <a:pt x="721" y="544"/>
                    </a:cubicBezTo>
                    <a:cubicBezTo>
                      <a:pt x="734" y="371"/>
                      <a:pt x="746" y="192"/>
                      <a:pt x="763" y="13"/>
                    </a:cubicBezTo>
                    <a:lnTo>
                      <a:pt x="770"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50"/>
              <p:cNvSpPr/>
              <p:nvPr/>
            </p:nvSpPr>
            <p:spPr>
              <a:xfrm>
                <a:off x="4718104" y="3341786"/>
                <a:ext cx="115022" cy="601861"/>
              </a:xfrm>
              <a:custGeom>
                <a:avLst/>
                <a:gdLst/>
                <a:ahLst/>
                <a:cxnLst/>
                <a:rect l="l" t="t" r="r" b="b"/>
                <a:pathLst>
                  <a:path w="735" h="3846" extrusionOk="0">
                    <a:moveTo>
                      <a:pt x="137" y="1"/>
                    </a:moveTo>
                    <a:cubicBezTo>
                      <a:pt x="0" y="1372"/>
                      <a:pt x="42" y="2684"/>
                      <a:pt x="239" y="3846"/>
                    </a:cubicBezTo>
                    <a:lnTo>
                      <a:pt x="734" y="3846"/>
                    </a:lnTo>
                    <a:cubicBezTo>
                      <a:pt x="668" y="2684"/>
                      <a:pt x="657" y="1372"/>
                      <a:pt x="704" y="1"/>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50"/>
              <p:cNvSpPr/>
              <p:nvPr/>
            </p:nvSpPr>
            <p:spPr>
              <a:xfrm>
                <a:off x="4717165" y="3339908"/>
                <a:ext cx="117682" cy="605773"/>
              </a:xfrm>
              <a:custGeom>
                <a:avLst/>
                <a:gdLst/>
                <a:ahLst/>
                <a:cxnLst/>
                <a:rect l="l" t="t" r="r" b="b"/>
                <a:pathLst>
                  <a:path w="752" h="3871" extrusionOk="0">
                    <a:moveTo>
                      <a:pt x="699" y="24"/>
                    </a:moveTo>
                    <a:cubicBezTo>
                      <a:pt x="650" y="1354"/>
                      <a:pt x="663" y="2671"/>
                      <a:pt x="727" y="3846"/>
                    </a:cubicBezTo>
                    <a:lnTo>
                      <a:pt x="256" y="3846"/>
                    </a:lnTo>
                    <a:cubicBezTo>
                      <a:pt x="60" y="2671"/>
                      <a:pt x="25" y="1354"/>
                      <a:pt x="155" y="24"/>
                    </a:cubicBezTo>
                    <a:close/>
                    <a:moveTo>
                      <a:pt x="138" y="0"/>
                    </a:moveTo>
                    <a:lnTo>
                      <a:pt x="132" y="7"/>
                    </a:lnTo>
                    <a:cubicBezTo>
                      <a:pt x="0" y="1348"/>
                      <a:pt x="36" y="2677"/>
                      <a:pt x="234" y="3858"/>
                    </a:cubicBezTo>
                    <a:lnTo>
                      <a:pt x="234" y="3871"/>
                    </a:lnTo>
                    <a:lnTo>
                      <a:pt x="751" y="3871"/>
                    </a:lnTo>
                    <a:lnTo>
                      <a:pt x="751" y="3858"/>
                    </a:lnTo>
                    <a:cubicBezTo>
                      <a:pt x="686" y="2677"/>
                      <a:pt x="674" y="1348"/>
                      <a:pt x="721" y="13"/>
                    </a:cubicBezTo>
                    <a:lnTo>
                      <a:pt x="721" y="0"/>
                    </a:ln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50"/>
              <p:cNvSpPr/>
              <p:nvPr/>
            </p:nvSpPr>
            <p:spPr>
              <a:xfrm>
                <a:off x="4823424" y="3341786"/>
                <a:ext cx="96243" cy="601861"/>
              </a:xfrm>
              <a:custGeom>
                <a:avLst/>
                <a:gdLst/>
                <a:ahLst/>
                <a:cxnLst/>
                <a:rect l="l" t="t" r="r" b="b"/>
                <a:pathLst>
                  <a:path w="615" h="3846" extrusionOk="0">
                    <a:moveTo>
                      <a:pt x="31" y="1"/>
                    </a:moveTo>
                    <a:cubicBezTo>
                      <a:pt x="25" y="72"/>
                      <a:pt x="25" y="144"/>
                      <a:pt x="20" y="216"/>
                    </a:cubicBezTo>
                    <a:lnTo>
                      <a:pt x="20" y="406"/>
                    </a:lnTo>
                    <a:cubicBezTo>
                      <a:pt x="12" y="447"/>
                      <a:pt x="12" y="489"/>
                      <a:pt x="12" y="532"/>
                    </a:cubicBezTo>
                    <a:cubicBezTo>
                      <a:pt x="12" y="596"/>
                      <a:pt x="12" y="662"/>
                      <a:pt x="7" y="734"/>
                    </a:cubicBezTo>
                    <a:cubicBezTo>
                      <a:pt x="7" y="990"/>
                      <a:pt x="1" y="1247"/>
                      <a:pt x="1" y="1498"/>
                    </a:cubicBezTo>
                    <a:cubicBezTo>
                      <a:pt x="1" y="1795"/>
                      <a:pt x="1" y="2087"/>
                      <a:pt x="7" y="2373"/>
                    </a:cubicBezTo>
                    <a:cubicBezTo>
                      <a:pt x="12" y="2731"/>
                      <a:pt x="25" y="3077"/>
                      <a:pt x="42" y="3416"/>
                    </a:cubicBezTo>
                    <a:cubicBezTo>
                      <a:pt x="42" y="3507"/>
                      <a:pt x="48" y="3590"/>
                      <a:pt x="55" y="3673"/>
                    </a:cubicBezTo>
                    <a:cubicBezTo>
                      <a:pt x="55" y="3733"/>
                      <a:pt x="61" y="3787"/>
                      <a:pt x="61" y="3846"/>
                    </a:cubicBezTo>
                    <a:lnTo>
                      <a:pt x="556" y="3846"/>
                    </a:lnTo>
                    <a:cubicBezTo>
                      <a:pt x="562" y="3804"/>
                      <a:pt x="562" y="3763"/>
                      <a:pt x="562" y="3727"/>
                    </a:cubicBezTo>
                    <a:cubicBezTo>
                      <a:pt x="562" y="3708"/>
                      <a:pt x="568" y="3691"/>
                      <a:pt x="568" y="3673"/>
                    </a:cubicBezTo>
                    <a:cubicBezTo>
                      <a:pt x="568" y="3590"/>
                      <a:pt x="573" y="3507"/>
                      <a:pt x="579" y="3416"/>
                    </a:cubicBezTo>
                    <a:cubicBezTo>
                      <a:pt x="592" y="3053"/>
                      <a:pt x="603" y="2678"/>
                      <a:pt x="609" y="2290"/>
                    </a:cubicBezTo>
                    <a:cubicBezTo>
                      <a:pt x="615" y="2004"/>
                      <a:pt x="615" y="1712"/>
                      <a:pt x="615" y="1413"/>
                    </a:cubicBezTo>
                    <a:cubicBezTo>
                      <a:pt x="615" y="1199"/>
                      <a:pt x="615" y="984"/>
                      <a:pt x="609" y="769"/>
                    </a:cubicBezTo>
                    <a:cubicBezTo>
                      <a:pt x="609" y="692"/>
                      <a:pt x="609" y="609"/>
                      <a:pt x="603" y="532"/>
                    </a:cubicBezTo>
                    <a:lnTo>
                      <a:pt x="603" y="417"/>
                    </a:lnTo>
                    <a:cubicBezTo>
                      <a:pt x="603" y="353"/>
                      <a:pt x="598" y="281"/>
                      <a:pt x="598" y="216"/>
                    </a:cubicBezTo>
                    <a:cubicBezTo>
                      <a:pt x="598" y="144"/>
                      <a:pt x="592" y="72"/>
                      <a:pt x="592"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50"/>
              <p:cNvSpPr/>
              <p:nvPr/>
            </p:nvSpPr>
            <p:spPr>
              <a:xfrm>
                <a:off x="4821702" y="3339908"/>
                <a:ext cx="99999" cy="605773"/>
              </a:xfrm>
              <a:custGeom>
                <a:avLst/>
                <a:gdLst/>
                <a:ahLst/>
                <a:cxnLst/>
                <a:rect l="l" t="t" r="r" b="b"/>
                <a:pathLst>
                  <a:path w="639" h="3871" extrusionOk="0">
                    <a:moveTo>
                      <a:pt x="590" y="24"/>
                    </a:moveTo>
                    <a:cubicBezTo>
                      <a:pt x="590" y="90"/>
                      <a:pt x="596" y="162"/>
                      <a:pt x="596" y="228"/>
                    </a:cubicBezTo>
                    <a:cubicBezTo>
                      <a:pt x="596" y="299"/>
                      <a:pt x="603" y="365"/>
                      <a:pt x="603" y="436"/>
                    </a:cubicBezTo>
                    <a:lnTo>
                      <a:pt x="603" y="544"/>
                    </a:lnTo>
                    <a:cubicBezTo>
                      <a:pt x="609" y="621"/>
                      <a:pt x="609" y="704"/>
                      <a:pt x="609" y="781"/>
                    </a:cubicBezTo>
                    <a:cubicBezTo>
                      <a:pt x="614" y="996"/>
                      <a:pt x="614" y="1211"/>
                      <a:pt x="614" y="1425"/>
                    </a:cubicBezTo>
                    <a:cubicBezTo>
                      <a:pt x="614" y="1724"/>
                      <a:pt x="614" y="2022"/>
                      <a:pt x="609" y="2302"/>
                    </a:cubicBezTo>
                    <a:cubicBezTo>
                      <a:pt x="603" y="2690"/>
                      <a:pt x="590" y="3065"/>
                      <a:pt x="579" y="3428"/>
                    </a:cubicBezTo>
                    <a:cubicBezTo>
                      <a:pt x="573" y="3513"/>
                      <a:pt x="567" y="3602"/>
                      <a:pt x="567" y="3685"/>
                    </a:cubicBezTo>
                    <a:lnTo>
                      <a:pt x="554" y="3846"/>
                    </a:lnTo>
                    <a:lnTo>
                      <a:pt x="83" y="3846"/>
                    </a:lnTo>
                    <a:cubicBezTo>
                      <a:pt x="83" y="3792"/>
                      <a:pt x="78" y="3739"/>
                      <a:pt x="78" y="3685"/>
                    </a:cubicBezTo>
                    <a:cubicBezTo>
                      <a:pt x="72" y="3602"/>
                      <a:pt x="66" y="3513"/>
                      <a:pt x="66" y="3428"/>
                    </a:cubicBezTo>
                    <a:cubicBezTo>
                      <a:pt x="48" y="3084"/>
                      <a:pt x="36" y="2732"/>
                      <a:pt x="31" y="2385"/>
                    </a:cubicBezTo>
                    <a:cubicBezTo>
                      <a:pt x="23" y="2105"/>
                      <a:pt x="23" y="1807"/>
                      <a:pt x="23" y="1510"/>
                    </a:cubicBezTo>
                    <a:cubicBezTo>
                      <a:pt x="23" y="1252"/>
                      <a:pt x="31" y="996"/>
                      <a:pt x="31" y="746"/>
                    </a:cubicBezTo>
                    <a:cubicBezTo>
                      <a:pt x="36" y="674"/>
                      <a:pt x="36" y="608"/>
                      <a:pt x="36" y="544"/>
                    </a:cubicBezTo>
                    <a:cubicBezTo>
                      <a:pt x="36" y="501"/>
                      <a:pt x="36" y="459"/>
                      <a:pt x="42" y="418"/>
                    </a:cubicBezTo>
                    <a:lnTo>
                      <a:pt x="42" y="228"/>
                    </a:lnTo>
                    <a:cubicBezTo>
                      <a:pt x="48" y="162"/>
                      <a:pt x="48" y="90"/>
                      <a:pt x="53" y="24"/>
                    </a:cubicBezTo>
                    <a:close/>
                    <a:moveTo>
                      <a:pt x="31" y="0"/>
                    </a:moveTo>
                    <a:lnTo>
                      <a:pt x="31" y="13"/>
                    </a:lnTo>
                    <a:cubicBezTo>
                      <a:pt x="23" y="84"/>
                      <a:pt x="23" y="156"/>
                      <a:pt x="18" y="228"/>
                    </a:cubicBezTo>
                    <a:lnTo>
                      <a:pt x="18" y="418"/>
                    </a:lnTo>
                    <a:cubicBezTo>
                      <a:pt x="12" y="459"/>
                      <a:pt x="12" y="501"/>
                      <a:pt x="12" y="544"/>
                    </a:cubicBezTo>
                    <a:cubicBezTo>
                      <a:pt x="12" y="608"/>
                      <a:pt x="12" y="674"/>
                      <a:pt x="6" y="746"/>
                    </a:cubicBezTo>
                    <a:cubicBezTo>
                      <a:pt x="6" y="996"/>
                      <a:pt x="1" y="1252"/>
                      <a:pt x="1" y="1510"/>
                    </a:cubicBezTo>
                    <a:cubicBezTo>
                      <a:pt x="1" y="1807"/>
                      <a:pt x="1" y="2105"/>
                      <a:pt x="6" y="2385"/>
                    </a:cubicBezTo>
                    <a:cubicBezTo>
                      <a:pt x="12" y="2732"/>
                      <a:pt x="23" y="3084"/>
                      <a:pt x="42" y="3428"/>
                    </a:cubicBezTo>
                    <a:cubicBezTo>
                      <a:pt x="42" y="3519"/>
                      <a:pt x="48" y="3602"/>
                      <a:pt x="53" y="3685"/>
                    </a:cubicBezTo>
                    <a:cubicBezTo>
                      <a:pt x="53" y="3745"/>
                      <a:pt x="59" y="3799"/>
                      <a:pt x="59" y="3858"/>
                    </a:cubicBezTo>
                    <a:lnTo>
                      <a:pt x="59" y="3871"/>
                    </a:lnTo>
                    <a:lnTo>
                      <a:pt x="579" y="3871"/>
                    </a:lnTo>
                    <a:lnTo>
                      <a:pt x="590" y="3685"/>
                    </a:lnTo>
                    <a:cubicBezTo>
                      <a:pt x="590" y="3602"/>
                      <a:pt x="596" y="3519"/>
                      <a:pt x="603" y="3428"/>
                    </a:cubicBezTo>
                    <a:cubicBezTo>
                      <a:pt x="614" y="3065"/>
                      <a:pt x="626" y="2690"/>
                      <a:pt x="632" y="2302"/>
                    </a:cubicBezTo>
                    <a:cubicBezTo>
                      <a:pt x="639" y="2022"/>
                      <a:pt x="639" y="1724"/>
                      <a:pt x="639" y="1425"/>
                    </a:cubicBezTo>
                    <a:cubicBezTo>
                      <a:pt x="639" y="1211"/>
                      <a:pt x="639" y="996"/>
                      <a:pt x="632" y="781"/>
                    </a:cubicBezTo>
                    <a:cubicBezTo>
                      <a:pt x="632" y="698"/>
                      <a:pt x="632" y="621"/>
                      <a:pt x="626" y="544"/>
                    </a:cubicBezTo>
                    <a:lnTo>
                      <a:pt x="626" y="429"/>
                    </a:lnTo>
                    <a:cubicBezTo>
                      <a:pt x="626" y="365"/>
                      <a:pt x="620" y="293"/>
                      <a:pt x="620" y="228"/>
                    </a:cubicBezTo>
                    <a:cubicBezTo>
                      <a:pt x="620" y="156"/>
                      <a:pt x="614" y="84"/>
                      <a:pt x="614" y="19"/>
                    </a:cubicBezTo>
                    <a:lnTo>
                      <a:pt x="614"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50"/>
              <p:cNvSpPr/>
              <p:nvPr/>
            </p:nvSpPr>
            <p:spPr>
              <a:xfrm>
                <a:off x="4910433" y="3341786"/>
                <a:ext cx="16901" cy="601861"/>
              </a:xfrm>
              <a:custGeom>
                <a:avLst/>
                <a:gdLst/>
                <a:ahLst/>
                <a:cxnLst/>
                <a:rect l="l" t="t" r="r" b="b"/>
                <a:pathLst>
                  <a:path w="108" h="3846" extrusionOk="0">
                    <a:moveTo>
                      <a:pt x="36" y="1"/>
                    </a:moveTo>
                    <a:cubicBezTo>
                      <a:pt x="36" y="72"/>
                      <a:pt x="42" y="144"/>
                      <a:pt x="42" y="216"/>
                    </a:cubicBezTo>
                    <a:cubicBezTo>
                      <a:pt x="42" y="281"/>
                      <a:pt x="47" y="353"/>
                      <a:pt x="47" y="417"/>
                    </a:cubicBezTo>
                    <a:lnTo>
                      <a:pt x="47" y="532"/>
                    </a:lnTo>
                    <a:cubicBezTo>
                      <a:pt x="53" y="609"/>
                      <a:pt x="53" y="692"/>
                      <a:pt x="53" y="769"/>
                    </a:cubicBezTo>
                    <a:cubicBezTo>
                      <a:pt x="59" y="984"/>
                      <a:pt x="59" y="1199"/>
                      <a:pt x="59" y="1413"/>
                    </a:cubicBezTo>
                    <a:cubicBezTo>
                      <a:pt x="59" y="1712"/>
                      <a:pt x="59" y="2004"/>
                      <a:pt x="53" y="2290"/>
                    </a:cubicBezTo>
                    <a:cubicBezTo>
                      <a:pt x="47" y="2678"/>
                      <a:pt x="36" y="3053"/>
                      <a:pt x="23" y="3416"/>
                    </a:cubicBezTo>
                    <a:cubicBezTo>
                      <a:pt x="17" y="3507"/>
                      <a:pt x="12" y="3590"/>
                      <a:pt x="12" y="3673"/>
                    </a:cubicBezTo>
                    <a:cubicBezTo>
                      <a:pt x="12" y="3691"/>
                      <a:pt x="6" y="3708"/>
                      <a:pt x="6" y="3727"/>
                    </a:cubicBezTo>
                    <a:cubicBezTo>
                      <a:pt x="6" y="3763"/>
                      <a:pt x="6" y="3804"/>
                      <a:pt x="0" y="3846"/>
                    </a:cubicBezTo>
                    <a:lnTo>
                      <a:pt x="42" y="3846"/>
                    </a:lnTo>
                    <a:cubicBezTo>
                      <a:pt x="47" y="3787"/>
                      <a:pt x="47" y="3733"/>
                      <a:pt x="53" y="3673"/>
                    </a:cubicBezTo>
                    <a:cubicBezTo>
                      <a:pt x="59" y="3590"/>
                      <a:pt x="59" y="3507"/>
                      <a:pt x="65" y="3416"/>
                    </a:cubicBezTo>
                    <a:cubicBezTo>
                      <a:pt x="65" y="3333"/>
                      <a:pt x="72" y="3256"/>
                      <a:pt x="77" y="3172"/>
                    </a:cubicBezTo>
                    <a:cubicBezTo>
                      <a:pt x="83" y="2880"/>
                      <a:pt x="95" y="2588"/>
                      <a:pt x="95" y="2285"/>
                    </a:cubicBezTo>
                    <a:cubicBezTo>
                      <a:pt x="100" y="1998"/>
                      <a:pt x="107" y="1705"/>
                      <a:pt x="100" y="1407"/>
                    </a:cubicBezTo>
                    <a:cubicBezTo>
                      <a:pt x="100" y="1199"/>
                      <a:pt x="100" y="984"/>
                      <a:pt x="95" y="769"/>
                    </a:cubicBezTo>
                    <a:cubicBezTo>
                      <a:pt x="95" y="692"/>
                      <a:pt x="95" y="609"/>
                      <a:pt x="89" y="532"/>
                    </a:cubicBezTo>
                    <a:lnTo>
                      <a:pt x="89" y="417"/>
                    </a:lnTo>
                    <a:cubicBezTo>
                      <a:pt x="89" y="353"/>
                      <a:pt x="83" y="287"/>
                      <a:pt x="83" y="216"/>
                    </a:cubicBezTo>
                    <a:cubicBezTo>
                      <a:pt x="83" y="144"/>
                      <a:pt x="77" y="72"/>
                      <a:pt x="77"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50"/>
              <p:cNvSpPr/>
              <p:nvPr/>
            </p:nvSpPr>
            <p:spPr>
              <a:xfrm>
                <a:off x="4908399" y="3339908"/>
                <a:ext cx="20657" cy="605773"/>
              </a:xfrm>
              <a:custGeom>
                <a:avLst/>
                <a:gdLst/>
                <a:ahLst/>
                <a:cxnLst/>
                <a:rect l="l" t="t" r="r" b="b"/>
                <a:pathLst>
                  <a:path w="132" h="3871" extrusionOk="0">
                    <a:moveTo>
                      <a:pt x="78" y="24"/>
                    </a:moveTo>
                    <a:cubicBezTo>
                      <a:pt x="78" y="90"/>
                      <a:pt x="85" y="162"/>
                      <a:pt x="85" y="228"/>
                    </a:cubicBezTo>
                    <a:cubicBezTo>
                      <a:pt x="85" y="299"/>
                      <a:pt x="90" y="365"/>
                      <a:pt x="90" y="429"/>
                    </a:cubicBezTo>
                    <a:lnTo>
                      <a:pt x="90" y="544"/>
                    </a:lnTo>
                    <a:cubicBezTo>
                      <a:pt x="96" y="621"/>
                      <a:pt x="96" y="704"/>
                      <a:pt x="96" y="781"/>
                    </a:cubicBezTo>
                    <a:cubicBezTo>
                      <a:pt x="102" y="984"/>
                      <a:pt x="102" y="1199"/>
                      <a:pt x="102" y="1419"/>
                    </a:cubicBezTo>
                    <a:cubicBezTo>
                      <a:pt x="108" y="1717"/>
                      <a:pt x="102" y="2016"/>
                      <a:pt x="96" y="2297"/>
                    </a:cubicBezTo>
                    <a:cubicBezTo>
                      <a:pt x="96" y="2594"/>
                      <a:pt x="85" y="2892"/>
                      <a:pt x="78" y="3184"/>
                    </a:cubicBezTo>
                    <a:cubicBezTo>
                      <a:pt x="72" y="3268"/>
                      <a:pt x="66" y="3345"/>
                      <a:pt x="66" y="3428"/>
                    </a:cubicBezTo>
                    <a:cubicBezTo>
                      <a:pt x="60" y="3513"/>
                      <a:pt x="60" y="3602"/>
                      <a:pt x="55" y="3685"/>
                    </a:cubicBezTo>
                    <a:cubicBezTo>
                      <a:pt x="49" y="3739"/>
                      <a:pt x="49" y="3792"/>
                      <a:pt x="42" y="3846"/>
                    </a:cubicBezTo>
                    <a:lnTo>
                      <a:pt x="25" y="3846"/>
                    </a:lnTo>
                    <a:lnTo>
                      <a:pt x="36" y="3685"/>
                    </a:lnTo>
                    <a:cubicBezTo>
                      <a:pt x="36" y="3602"/>
                      <a:pt x="42" y="3519"/>
                      <a:pt x="49" y="3428"/>
                    </a:cubicBezTo>
                    <a:cubicBezTo>
                      <a:pt x="60" y="3065"/>
                      <a:pt x="72" y="2690"/>
                      <a:pt x="78" y="2302"/>
                    </a:cubicBezTo>
                    <a:cubicBezTo>
                      <a:pt x="85" y="2022"/>
                      <a:pt x="85" y="1724"/>
                      <a:pt x="85" y="1425"/>
                    </a:cubicBezTo>
                    <a:cubicBezTo>
                      <a:pt x="85" y="1211"/>
                      <a:pt x="85" y="996"/>
                      <a:pt x="78" y="781"/>
                    </a:cubicBezTo>
                    <a:cubicBezTo>
                      <a:pt x="78" y="698"/>
                      <a:pt x="78" y="621"/>
                      <a:pt x="72" y="544"/>
                    </a:cubicBezTo>
                    <a:lnTo>
                      <a:pt x="72" y="429"/>
                    </a:lnTo>
                    <a:cubicBezTo>
                      <a:pt x="72" y="365"/>
                      <a:pt x="66" y="293"/>
                      <a:pt x="66" y="228"/>
                    </a:cubicBezTo>
                    <a:cubicBezTo>
                      <a:pt x="66" y="162"/>
                      <a:pt x="60" y="90"/>
                      <a:pt x="60" y="24"/>
                    </a:cubicBezTo>
                    <a:close/>
                    <a:moveTo>
                      <a:pt x="36" y="0"/>
                    </a:moveTo>
                    <a:lnTo>
                      <a:pt x="36" y="19"/>
                    </a:lnTo>
                    <a:cubicBezTo>
                      <a:pt x="36" y="90"/>
                      <a:pt x="42" y="156"/>
                      <a:pt x="42" y="228"/>
                    </a:cubicBezTo>
                    <a:cubicBezTo>
                      <a:pt x="42" y="299"/>
                      <a:pt x="49" y="365"/>
                      <a:pt x="49" y="436"/>
                    </a:cubicBezTo>
                    <a:lnTo>
                      <a:pt x="49" y="544"/>
                    </a:lnTo>
                    <a:cubicBezTo>
                      <a:pt x="55" y="621"/>
                      <a:pt x="55" y="704"/>
                      <a:pt x="55" y="781"/>
                    </a:cubicBezTo>
                    <a:cubicBezTo>
                      <a:pt x="60" y="996"/>
                      <a:pt x="60" y="1211"/>
                      <a:pt x="60" y="1425"/>
                    </a:cubicBezTo>
                    <a:cubicBezTo>
                      <a:pt x="60" y="1724"/>
                      <a:pt x="60" y="2022"/>
                      <a:pt x="55" y="2302"/>
                    </a:cubicBezTo>
                    <a:cubicBezTo>
                      <a:pt x="49" y="2690"/>
                      <a:pt x="36" y="3065"/>
                      <a:pt x="25" y="3428"/>
                    </a:cubicBezTo>
                    <a:cubicBezTo>
                      <a:pt x="19" y="3513"/>
                      <a:pt x="13" y="3602"/>
                      <a:pt x="13" y="3685"/>
                    </a:cubicBezTo>
                    <a:lnTo>
                      <a:pt x="0" y="3871"/>
                    </a:lnTo>
                    <a:lnTo>
                      <a:pt x="66" y="3871"/>
                    </a:lnTo>
                    <a:lnTo>
                      <a:pt x="66" y="3858"/>
                    </a:lnTo>
                    <a:cubicBezTo>
                      <a:pt x="72" y="3799"/>
                      <a:pt x="72" y="3745"/>
                      <a:pt x="78" y="3685"/>
                    </a:cubicBezTo>
                    <a:cubicBezTo>
                      <a:pt x="85" y="3602"/>
                      <a:pt x="85" y="3519"/>
                      <a:pt x="90" y="3428"/>
                    </a:cubicBezTo>
                    <a:cubicBezTo>
                      <a:pt x="90" y="3351"/>
                      <a:pt x="96" y="3268"/>
                      <a:pt x="102" y="3184"/>
                    </a:cubicBezTo>
                    <a:cubicBezTo>
                      <a:pt x="108" y="2892"/>
                      <a:pt x="120" y="2594"/>
                      <a:pt x="120" y="2297"/>
                    </a:cubicBezTo>
                    <a:cubicBezTo>
                      <a:pt x="126" y="2016"/>
                      <a:pt x="132" y="1717"/>
                      <a:pt x="126" y="1419"/>
                    </a:cubicBezTo>
                    <a:cubicBezTo>
                      <a:pt x="126" y="1199"/>
                      <a:pt x="126" y="984"/>
                      <a:pt x="120" y="781"/>
                    </a:cubicBezTo>
                    <a:cubicBezTo>
                      <a:pt x="120" y="704"/>
                      <a:pt x="120" y="621"/>
                      <a:pt x="113" y="544"/>
                    </a:cubicBezTo>
                    <a:lnTo>
                      <a:pt x="113" y="429"/>
                    </a:lnTo>
                    <a:cubicBezTo>
                      <a:pt x="113" y="365"/>
                      <a:pt x="108" y="293"/>
                      <a:pt x="108" y="228"/>
                    </a:cubicBezTo>
                    <a:cubicBezTo>
                      <a:pt x="108" y="156"/>
                      <a:pt x="102" y="84"/>
                      <a:pt x="102" y="13"/>
                    </a:cubicBezTo>
                    <a:lnTo>
                      <a:pt x="102"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50"/>
              <p:cNvSpPr/>
              <p:nvPr/>
            </p:nvSpPr>
            <p:spPr>
              <a:xfrm>
                <a:off x="4987584" y="3341786"/>
                <a:ext cx="131923" cy="601861"/>
              </a:xfrm>
              <a:custGeom>
                <a:avLst/>
                <a:gdLst/>
                <a:ahLst/>
                <a:cxnLst/>
                <a:rect l="l" t="t" r="r" b="b"/>
                <a:pathLst>
                  <a:path w="843" h="3846" extrusionOk="0">
                    <a:moveTo>
                      <a:pt x="102" y="1"/>
                    </a:moveTo>
                    <a:cubicBezTo>
                      <a:pt x="108" y="42"/>
                      <a:pt x="108" y="84"/>
                      <a:pt x="115" y="125"/>
                    </a:cubicBezTo>
                    <a:lnTo>
                      <a:pt x="115" y="144"/>
                    </a:lnTo>
                    <a:cubicBezTo>
                      <a:pt x="121" y="167"/>
                      <a:pt x="121" y="191"/>
                      <a:pt x="121" y="216"/>
                    </a:cubicBezTo>
                    <a:cubicBezTo>
                      <a:pt x="127" y="233"/>
                      <a:pt x="127" y="246"/>
                      <a:pt x="127" y="263"/>
                    </a:cubicBezTo>
                    <a:lnTo>
                      <a:pt x="127" y="269"/>
                    </a:lnTo>
                    <a:cubicBezTo>
                      <a:pt x="132" y="299"/>
                      <a:pt x="132" y="334"/>
                      <a:pt x="132" y="364"/>
                    </a:cubicBezTo>
                    <a:cubicBezTo>
                      <a:pt x="138" y="389"/>
                      <a:pt x="138" y="412"/>
                      <a:pt x="138" y="436"/>
                    </a:cubicBezTo>
                    <a:cubicBezTo>
                      <a:pt x="144" y="466"/>
                      <a:pt x="144" y="496"/>
                      <a:pt x="144" y="532"/>
                    </a:cubicBezTo>
                    <a:cubicBezTo>
                      <a:pt x="151" y="560"/>
                      <a:pt x="151" y="590"/>
                      <a:pt x="151" y="621"/>
                    </a:cubicBezTo>
                    <a:cubicBezTo>
                      <a:pt x="157" y="639"/>
                      <a:pt x="157" y="656"/>
                      <a:pt x="157" y="668"/>
                    </a:cubicBezTo>
                    <a:lnTo>
                      <a:pt x="157" y="703"/>
                    </a:lnTo>
                    <a:cubicBezTo>
                      <a:pt x="157" y="716"/>
                      <a:pt x="157" y="728"/>
                      <a:pt x="162" y="734"/>
                    </a:cubicBezTo>
                    <a:lnTo>
                      <a:pt x="162" y="799"/>
                    </a:lnTo>
                    <a:lnTo>
                      <a:pt x="162" y="805"/>
                    </a:lnTo>
                    <a:cubicBezTo>
                      <a:pt x="180" y="1104"/>
                      <a:pt x="187" y="1402"/>
                      <a:pt x="180" y="1694"/>
                    </a:cubicBezTo>
                    <a:lnTo>
                      <a:pt x="180" y="1718"/>
                    </a:lnTo>
                    <a:lnTo>
                      <a:pt x="180" y="1820"/>
                    </a:lnTo>
                    <a:lnTo>
                      <a:pt x="180" y="1831"/>
                    </a:lnTo>
                    <a:lnTo>
                      <a:pt x="180" y="1933"/>
                    </a:lnTo>
                    <a:lnTo>
                      <a:pt x="180" y="1963"/>
                    </a:lnTo>
                    <a:cubicBezTo>
                      <a:pt x="180" y="1991"/>
                      <a:pt x="174" y="2027"/>
                      <a:pt x="174" y="2057"/>
                    </a:cubicBezTo>
                    <a:lnTo>
                      <a:pt x="174" y="2070"/>
                    </a:lnTo>
                    <a:cubicBezTo>
                      <a:pt x="174" y="2147"/>
                      <a:pt x="168" y="2219"/>
                      <a:pt x="168" y="2290"/>
                    </a:cubicBezTo>
                    <a:lnTo>
                      <a:pt x="168" y="2302"/>
                    </a:lnTo>
                    <a:cubicBezTo>
                      <a:pt x="162" y="2326"/>
                      <a:pt x="162" y="2356"/>
                      <a:pt x="162" y="2379"/>
                    </a:cubicBezTo>
                    <a:lnTo>
                      <a:pt x="162" y="2428"/>
                    </a:lnTo>
                    <a:lnTo>
                      <a:pt x="157" y="2433"/>
                    </a:lnTo>
                    <a:lnTo>
                      <a:pt x="157" y="2511"/>
                    </a:lnTo>
                    <a:cubicBezTo>
                      <a:pt x="157" y="2516"/>
                      <a:pt x="157" y="2522"/>
                      <a:pt x="151" y="2535"/>
                    </a:cubicBezTo>
                    <a:cubicBezTo>
                      <a:pt x="151" y="2564"/>
                      <a:pt x="151" y="2599"/>
                      <a:pt x="144" y="2629"/>
                    </a:cubicBezTo>
                    <a:lnTo>
                      <a:pt x="144" y="2635"/>
                    </a:lnTo>
                    <a:cubicBezTo>
                      <a:pt x="144" y="2701"/>
                      <a:pt x="138" y="2761"/>
                      <a:pt x="132" y="2827"/>
                    </a:cubicBezTo>
                    <a:cubicBezTo>
                      <a:pt x="132" y="2838"/>
                      <a:pt x="127" y="2850"/>
                      <a:pt x="127" y="2868"/>
                    </a:cubicBezTo>
                    <a:cubicBezTo>
                      <a:pt x="127" y="2893"/>
                      <a:pt x="121" y="2921"/>
                      <a:pt x="121" y="2946"/>
                    </a:cubicBezTo>
                    <a:cubicBezTo>
                      <a:pt x="121" y="2957"/>
                      <a:pt x="121" y="2970"/>
                      <a:pt x="115" y="2981"/>
                    </a:cubicBezTo>
                    <a:cubicBezTo>
                      <a:pt x="115" y="3011"/>
                      <a:pt x="108" y="3042"/>
                      <a:pt x="108" y="3064"/>
                    </a:cubicBezTo>
                    <a:lnTo>
                      <a:pt x="108" y="3089"/>
                    </a:lnTo>
                    <a:cubicBezTo>
                      <a:pt x="97" y="3190"/>
                      <a:pt x="85" y="3298"/>
                      <a:pt x="67" y="3399"/>
                    </a:cubicBezTo>
                    <a:lnTo>
                      <a:pt x="67" y="3416"/>
                    </a:lnTo>
                    <a:cubicBezTo>
                      <a:pt x="67" y="3429"/>
                      <a:pt x="61" y="3441"/>
                      <a:pt x="61" y="3452"/>
                    </a:cubicBezTo>
                    <a:cubicBezTo>
                      <a:pt x="55" y="3494"/>
                      <a:pt x="49" y="3537"/>
                      <a:pt x="44" y="3578"/>
                    </a:cubicBezTo>
                    <a:lnTo>
                      <a:pt x="44" y="3590"/>
                    </a:lnTo>
                    <a:cubicBezTo>
                      <a:pt x="37" y="3614"/>
                      <a:pt x="37" y="3637"/>
                      <a:pt x="31" y="3655"/>
                    </a:cubicBezTo>
                    <a:lnTo>
                      <a:pt x="31" y="3673"/>
                    </a:lnTo>
                    <a:lnTo>
                      <a:pt x="31" y="3685"/>
                    </a:lnTo>
                    <a:cubicBezTo>
                      <a:pt x="25" y="3691"/>
                      <a:pt x="25" y="3703"/>
                      <a:pt x="25" y="3708"/>
                    </a:cubicBezTo>
                    <a:cubicBezTo>
                      <a:pt x="25" y="3715"/>
                      <a:pt x="25" y="3721"/>
                      <a:pt x="19" y="3727"/>
                    </a:cubicBezTo>
                    <a:lnTo>
                      <a:pt x="19" y="3738"/>
                    </a:lnTo>
                    <a:cubicBezTo>
                      <a:pt x="14" y="3774"/>
                      <a:pt x="8" y="3810"/>
                      <a:pt x="1" y="3846"/>
                    </a:cubicBezTo>
                    <a:lnTo>
                      <a:pt x="443" y="3846"/>
                    </a:lnTo>
                    <a:cubicBezTo>
                      <a:pt x="473" y="3846"/>
                      <a:pt x="502" y="3823"/>
                      <a:pt x="514" y="3793"/>
                    </a:cubicBezTo>
                    <a:cubicBezTo>
                      <a:pt x="514" y="3787"/>
                      <a:pt x="514" y="3780"/>
                      <a:pt x="520" y="3774"/>
                    </a:cubicBezTo>
                    <a:cubicBezTo>
                      <a:pt x="526" y="3738"/>
                      <a:pt x="537" y="3708"/>
                      <a:pt x="544" y="3673"/>
                    </a:cubicBezTo>
                    <a:cubicBezTo>
                      <a:pt x="544" y="3667"/>
                      <a:pt x="544" y="3661"/>
                      <a:pt x="550" y="3655"/>
                    </a:cubicBezTo>
                    <a:cubicBezTo>
                      <a:pt x="567" y="3578"/>
                      <a:pt x="586" y="3501"/>
                      <a:pt x="603" y="3416"/>
                    </a:cubicBezTo>
                    <a:cubicBezTo>
                      <a:pt x="603" y="3411"/>
                      <a:pt x="609" y="3405"/>
                      <a:pt x="609" y="3399"/>
                    </a:cubicBezTo>
                    <a:cubicBezTo>
                      <a:pt x="782" y="2599"/>
                      <a:pt x="842" y="1741"/>
                      <a:pt x="771" y="841"/>
                    </a:cubicBezTo>
                    <a:cubicBezTo>
                      <a:pt x="759" y="739"/>
                      <a:pt x="752" y="632"/>
                      <a:pt x="741" y="532"/>
                    </a:cubicBezTo>
                    <a:cubicBezTo>
                      <a:pt x="729" y="424"/>
                      <a:pt x="710" y="323"/>
                      <a:pt x="699" y="216"/>
                    </a:cubicBezTo>
                    <a:cubicBezTo>
                      <a:pt x="693" y="161"/>
                      <a:pt x="680" y="108"/>
                      <a:pt x="675" y="60"/>
                    </a:cubicBezTo>
                    <a:cubicBezTo>
                      <a:pt x="669" y="24"/>
                      <a:pt x="639" y="1"/>
                      <a:pt x="609"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50"/>
              <p:cNvSpPr/>
              <p:nvPr/>
            </p:nvSpPr>
            <p:spPr>
              <a:xfrm>
                <a:off x="4985862" y="3339908"/>
                <a:ext cx="135366" cy="605773"/>
              </a:xfrm>
              <a:custGeom>
                <a:avLst/>
                <a:gdLst/>
                <a:ahLst/>
                <a:cxnLst/>
                <a:rect l="l" t="t" r="r" b="b"/>
                <a:pathLst>
                  <a:path w="865" h="3871" extrusionOk="0">
                    <a:moveTo>
                      <a:pt x="620" y="24"/>
                    </a:moveTo>
                    <a:cubicBezTo>
                      <a:pt x="644" y="24"/>
                      <a:pt x="669" y="43"/>
                      <a:pt x="674" y="72"/>
                    </a:cubicBezTo>
                    <a:cubicBezTo>
                      <a:pt x="680" y="126"/>
                      <a:pt x="691" y="179"/>
                      <a:pt x="699" y="228"/>
                    </a:cubicBezTo>
                    <a:cubicBezTo>
                      <a:pt x="710" y="335"/>
                      <a:pt x="727" y="442"/>
                      <a:pt x="740" y="544"/>
                    </a:cubicBezTo>
                    <a:cubicBezTo>
                      <a:pt x="752" y="651"/>
                      <a:pt x="757" y="758"/>
                      <a:pt x="770" y="853"/>
                    </a:cubicBezTo>
                    <a:cubicBezTo>
                      <a:pt x="842" y="1741"/>
                      <a:pt x="787" y="2600"/>
                      <a:pt x="608" y="3411"/>
                    </a:cubicBezTo>
                    <a:lnTo>
                      <a:pt x="603" y="3428"/>
                    </a:lnTo>
                    <a:cubicBezTo>
                      <a:pt x="584" y="3506"/>
                      <a:pt x="567" y="3590"/>
                      <a:pt x="548" y="3667"/>
                    </a:cubicBezTo>
                    <a:lnTo>
                      <a:pt x="543" y="3679"/>
                    </a:lnTo>
                    <a:cubicBezTo>
                      <a:pt x="537" y="3715"/>
                      <a:pt x="525" y="3750"/>
                      <a:pt x="520" y="3780"/>
                    </a:cubicBezTo>
                    <a:cubicBezTo>
                      <a:pt x="513" y="3786"/>
                      <a:pt x="513" y="3792"/>
                      <a:pt x="513" y="3799"/>
                    </a:cubicBezTo>
                    <a:cubicBezTo>
                      <a:pt x="507" y="3828"/>
                      <a:pt x="484" y="3846"/>
                      <a:pt x="454" y="3846"/>
                    </a:cubicBezTo>
                    <a:lnTo>
                      <a:pt x="30" y="3846"/>
                    </a:lnTo>
                    <a:cubicBezTo>
                      <a:pt x="30" y="3810"/>
                      <a:pt x="36" y="3780"/>
                      <a:pt x="42" y="3750"/>
                    </a:cubicBezTo>
                    <a:lnTo>
                      <a:pt x="42" y="3745"/>
                    </a:lnTo>
                    <a:cubicBezTo>
                      <a:pt x="48" y="3739"/>
                      <a:pt x="48" y="3733"/>
                      <a:pt x="48" y="3727"/>
                    </a:cubicBezTo>
                    <a:lnTo>
                      <a:pt x="48" y="3720"/>
                    </a:lnTo>
                    <a:cubicBezTo>
                      <a:pt x="48" y="3709"/>
                      <a:pt x="48" y="3703"/>
                      <a:pt x="55" y="3697"/>
                    </a:cubicBezTo>
                    <a:lnTo>
                      <a:pt x="55" y="3685"/>
                    </a:lnTo>
                    <a:lnTo>
                      <a:pt x="55" y="3667"/>
                    </a:lnTo>
                    <a:cubicBezTo>
                      <a:pt x="60" y="3649"/>
                      <a:pt x="60" y="3626"/>
                      <a:pt x="66" y="3607"/>
                    </a:cubicBezTo>
                    <a:lnTo>
                      <a:pt x="66" y="3590"/>
                    </a:lnTo>
                    <a:cubicBezTo>
                      <a:pt x="72" y="3549"/>
                      <a:pt x="78" y="3506"/>
                      <a:pt x="83" y="3464"/>
                    </a:cubicBezTo>
                    <a:lnTo>
                      <a:pt x="83" y="3458"/>
                    </a:lnTo>
                    <a:cubicBezTo>
                      <a:pt x="90" y="3447"/>
                      <a:pt x="90" y="3441"/>
                      <a:pt x="90" y="3428"/>
                    </a:cubicBezTo>
                    <a:lnTo>
                      <a:pt x="90" y="3411"/>
                    </a:lnTo>
                    <a:cubicBezTo>
                      <a:pt x="108" y="3304"/>
                      <a:pt x="119" y="3202"/>
                      <a:pt x="132" y="3101"/>
                    </a:cubicBezTo>
                    <a:lnTo>
                      <a:pt x="132" y="3084"/>
                    </a:lnTo>
                    <a:cubicBezTo>
                      <a:pt x="132" y="3054"/>
                      <a:pt x="138" y="3023"/>
                      <a:pt x="138" y="2993"/>
                    </a:cubicBezTo>
                    <a:cubicBezTo>
                      <a:pt x="143" y="2982"/>
                      <a:pt x="143" y="2969"/>
                      <a:pt x="143" y="2958"/>
                    </a:cubicBezTo>
                    <a:cubicBezTo>
                      <a:pt x="143" y="2933"/>
                      <a:pt x="149" y="2905"/>
                      <a:pt x="149" y="2880"/>
                    </a:cubicBezTo>
                    <a:cubicBezTo>
                      <a:pt x="149" y="2862"/>
                      <a:pt x="155" y="2850"/>
                      <a:pt x="155" y="2839"/>
                    </a:cubicBezTo>
                    <a:cubicBezTo>
                      <a:pt x="162" y="2779"/>
                      <a:pt x="168" y="2713"/>
                      <a:pt x="168" y="2654"/>
                    </a:cubicBezTo>
                    <a:lnTo>
                      <a:pt x="168" y="2641"/>
                    </a:lnTo>
                    <a:cubicBezTo>
                      <a:pt x="173" y="2611"/>
                      <a:pt x="173" y="2576"/>
                      <a:pt x="173" y="2547"/>
                    </a:cubicBezTo>
                    <a:cubicBezTo>
                      <a:pt x="179" y="2540"/>
                      <a:pt x="179" y="2528"/>
                      <a:pt x="179" y="2523"/>
                    </a:cubicBezTo>
                    <a:lnTo>
                      <a:pt x="179" y="2517"/>
                    </a:lnTo>
                    <a:lnTo>
                      <a:pt x="179" y="2445"/>
                    </a:lnTo>
                    <a:lnTo>
                      <a:pt x="185" y="2440"/>
                    </a:lnTo>
                    <a:lnTo>
                      <a:pt x="185" y="2391"/>
                    </a:lnTo>
                    <a:lnTo>
                      <a:pt x="185" y="2338"/>
                    </a:lnTo>
                    <a:lnTo>
                      <a:pt x="191" y="2302"/>
                    </a:lnTo>
                    <a:cubicBezTo>
                      <a:pt x="191" y="2231"/>
                      <a:pt x="198" y="2159"/>
                      <a:pt x="198" y="2088"/>
                    </a:cubicBezTo>
                    <a:lnTo>
                      <a:pt x="198" y="2075"/>
                    </a:lnTo>
                    <a:lnTo>
                      <a:pt x="204" y="1945"/>
                    </a:lnTo>
                    <a:lnTo>
                      <a:pt x="204" y="1843"/>
                    </a:lnTo>
                    <a:lnTo>
                      <a:pt x="204" y="1832"/>
                    </a:lnTo>
                    <a:lnTo>
                      <a:pt x="204" y="1730"/>
                    </a:lnTo>
                    <a:lnTo>
                      <a:pt x="204" y="1706"/>
                    </a:lnTo>
                    <a:cubicBezTo>
                      <a:pt x="209" y="1414"/>
                      <a:pt x="204" y="1109"/>
                      <a:pt x="185" y="817"/>
                    </a:cubicBezTo>
                    <a:lnTo>
                      <a:pt x="185" y="806"/>
                    </a:lnTo>
                    <a:lnTo>
                      <a:pt x="185" y="746"/>
                    </a:lnTo>
                    <a:cubicBezTo>
                      <a:pt x="179" y="740"/>
                      <a:pt x="179" y="728"/>
                      <a:pt x="179" y="715"/>
                    </a:cubicBezTo>
                    <a:lnTo>
                      <a:pt x="179" y="680"/>
                    </a:lnTo>
                    <a:cubicBezTo>
                      <a:pt x="179" y="663"/>
                      <a:pt x="179" y="644"/>
                      <a:pt x="173" y="633"/>
                    </a:cubicBezTo>
                    <a:cubicBezTo>
                      <a:pt x="173" y="602"/>
                      <a:pt x="173" y="572"/>
                      <a:pt x="168" y="544"/>
                    </a:cubicBezTo>
                    <a:cubicBezTo>
                      <a:pt x="168" y="508"/>
                      <a:pt x="168" y="478"/>
                      <a:pt x="162" y="442"/>
                    </a:cubicBezTo>
                    <a:cubicBezTo>
                      <a:pt x="162" y="418"/>
                      <a:pt x="162" y="401"/>
                      <a:pt x="155" y="376"/>
                    </a:cubicBezTo>
                    <a:cubicBezTo>
                      <a:pt x="155" y="341"/>
                      <a:pt x="155" y="311"/>
                      <a:pt x="149" y="281"/>
                    </a:cubicBezTo>
                    <a:lnTo>
                      <a:pt x="149" y="275"/>
                    </a:lnTo>
                    <a:cubicBezTo>
                      <a:pt x="149" y="258"/>
                      <a:pt x="149" y="245"/>
                      <a:pt x="143" y="228"/>
                    </a:cubicBezTo>
                    <a:cubicBezTo>
                      <a:pt x="143" y="203"/>
                      <a:pt x="143" y="179"/>
                      <a:pt x="138" y="156"/>
                    </a:cubicBezTo>
                    <a:lnTo>
                      <a:pt x="138" y="137"/>
                    </a:lnTo>
                    <a:cubicBezTo>
                      <a:pt x="132" y="96"/>
                      <a:pt x="132" y="60"/>
                      <a:pt x="126" y="24"/>
                    </a:cubicBezTo>
                    <a:close/>
                    <a:moveTo>
                      <a:pt x="102" y="0"/>
                    </a:moveTo>
                    <a:lnTo>
                      <a:pt x="102" y="13"/>
                    </a:lnTo>
                    <a:cubicBezTo>
                      <a:pt x="108" y="54"/>
                      <a:pt x="108" y="96"/>
                      <a:pt x="113" y="137"/>
                    </a:cubicBezTo>
                    <a:lnTo>
                      <a:pt x="113" y="156"/>
                    </a:lnTo>
                    <a:cubicBezTo>
                      <a:pt x="119" y="179"/>
                      <a:pt x="119" y="203"/>
                      <a:pt x="119" y="228"/>
                    </a:cubicBezTo>
                    <a:cubicBezTo>
                      <a:pt x="126" y="245"/>
                      <a:pt x="126" y="263"/>
                      <a:pt x="126" y="275"/>
                    </a:cubicBezTo>
                    <a:lnTo>
                      <a:pt x="126" y="281"/>
                    </a:lnTo>
                    <a:cubicBezTo>
                      <a:pt x="132" y="311"/>
                      <a:pt x="132" y="346"/>
                      <a:pt x="132" y="376"/>
                    </a:cubicBezTo>
                    <a:cubicBezTo>
                      <a:pt x="138" y="401"/>
                      <a:pt x="138" y="424"/>
                      <a:pt x="138" y="442"/>
                    </a:cubicBezTo>
                    <a:lnTo>
                      <a:pt x="138" y="448"/>
                    </a:lnTo>
                    <a:cubicBezTo>
                      <a:pt x="143" y="478"/>
                      <a:pt x="143" y="514"/>
                      <a:pt x="143" y="544"/>
                    </a:cubicBezTo>
                    <a:cubicBezTo>
                      <a:pt x="149" y="572"/>
                      <a:pt x="149" y="602"/>
                      <a:pt x="149" y="633"/>
                    </a:cubicBezTo>
                    <a:cubicBezTo>
                      <a:pt x="155" y="651"/>
                      <a:pt x="155" y="668"/>
                      <a:pt x="155" y="687"/>
                    </a:cubicBezTo>
                    <a:lnTo>
                      <a:pt x="155" y="715"/>
                    </a:lnTo>
                    <a:cubicBezTo>
                      <a:pt x="155" y="728"/>
                      <a:pt x="155" y="740"/>
                      <a:pt x="162" y="751"/>
                    </a:cubicBezTo>
                    <a:lnTo>
                      <a:pt x="162" y="811"/>
                    </a:lnTo>
                    <a:lnTo>
                      <a:pt x="162" y="817"/>
                    </a:lnTo>
                    <a:cubicBezTo>
                      <a:pt x="179" y="1116"/>
                      <a:pt x="185" y="1414"/>
                      <a:pt x="179" y="1706"/>
                    </a:cubicBezTo>
                    <a:lnTo>
                      <a:pt x="179" y="1730"/>
                    </a:lnTo>
                    <a:lnTo>
                      <a:pt x="179" y="1832"/>
                    </a:lnTo>
                    <a:lnTo>
                      <a:pt x="179" y="1843"/>
                    </a:lnTo>
                    <a:lnTo>
                      <a:pt x="179" y="1945"/>
                    </a:lnTo>
                    <a:lnTo>
                      <a:pt x="173" y="2082"/>
                    </a:lnTo>
                    <a:cubicBezTo>
                      <a:pt x="173" y="2154"/>
                      <a:pt x="168" y="2231"/>
                      <a:pt x="168" y="2302"/>
                    </a:cubicBezTo>
                    <a:lnTo>
                      <a:pt x="162" y="2338"/>
                    </a:lnTo>
                    <a:lnTo>
                      <a:pt x="162" y="2391"/>
                    </a:lnTo>
                    <a:lnTo>
                      <a:pt x="162" y="2440"/>
                    </a:lnTo>
                    <a:lnTo>
                      <a:pt x="155" y="2440"/>
                    </a:lnTo>
                    <a:lnTo>
                      <a:pt x="155" y="2517"/>
                    </a:lnTo>
                    <a:lnTo>
                      <a:pt x="155" y="2523"/>
                    </a:lnTo>
                    <a:cubicBezTo>
                      <a:pt x="155" y="2528"/>
                      <a:pt x="155" y="2534"/>
                      <a:pt x="149" y="2547"/>
                    </a:cubicBezTo>
                    <a:cubicBezTo>
                      <a:pt x="149" y="2576"/>
                      <a:pt x="149" y="2606"/>
                      <a:pt x="143" y="2641"/>
                    </a:cubicBezTo>
                    <a:lnTo>
                      <a:pt x="143" y="2647"/>
                    </a:lnTo>
                    <a:cubicBezTo>
                      <a:pt x="143" y="2713"/>
                      <a:pt x="138" y="2773"/>
                      <a:pt x="132" y="2839"/>
                    </a:cubicBezTo>
                    <a:cubicBezTo>
                      <a:pt x="132" y="2850"/>
                      <a:pt x="126" y="2862"/>
                      <a:pt x="126" y="2880"/>
                    </a:cubicBezTo>
                    <a:cubicBezTo>
                      <a:pt x="126" y="2905"/>
                      <a:pt x="119" y="2933"/>
                      <a:pt x="119" y="2958"/>
                    </a:cubicBezTo>
                    <a:cubicBezTo>
                      <a:pt x="119" y="2969"/>
                      <a:pt x="119" y="2982"/>
                      <a:pt x="113" y="2988"/>
                    </a:cubicBezTo>
                    <a:cubicBezTo>
                      <a:pt x="113" y="3018"/>
                      <a:pt x="108" y="3048"/>
                      <a:pt x="108" y="3076"/>
                    </a:cubicBezTo>
                    <a:lnTo>
                      <a:pt x="108" y="3101"/>
                    </a:lnTo>
                    <a:cubicBezTo>
                      <a:pt x="96" y="3197"/>
                      <a:pt x="83" y="3304"/>
                      <a:pt x="66" y="3411"/>
                    </a:cubicBezTo>
                    <a:lnTo>
                      <a:pt x="66" y="3428"/>
                    </a:lnTo>
                    <a:cubicBezTo>
                      <a:pt x="66" y="3434"/>
                      <a:pt x="66" y="3447"/>
                      <a:pt x="60" y="3453"/>
                    </a:cubicBezTo>
                    <a:lnTo>
                      <a:pt x="60" y="3464"/>
                    </a:lnTo>
                    <a:cubicBezTo>
                      <a:pt x="55" y="3506"/>
                      <a:pt x="48" y="3541"/>
                      <a:pt x="42" y="3584"/>
                    </a:cubicBezTo>
                    <a:lnTo>
                      <a:pt x="42" y="3602"/>
                    </a:lnTo>
                    <a:cubicBezTo>
                      <a:pt x="36" y="3626"/>
                      <a:pt x="36" y="3643"/>
                      <a:pt x="30" y="3667"/>
                    </a:cubicBezTo>
                    <a:lnTo>
                      <a:pt x="30" y="3685"/>
                    </a:lnTo>
                    <a:lnTo>
                      <a:pt x="30" y="3697"/>
                    </a:lnTo>
                    <a:cubicBezTo>
                      <a:pt x="25" y="3703"/>
                      <a:pt x="25" y="3709"/>
                      <a:pt x="25" y="3715"/>
                    </a:cubicBezTo>
                    <a:lnTo>
                      <a:pt x="25" y="3720"/>
                    </a:lnTo>
                    <a:cubicBezTo>
                      <a:pt x="25" y="3727"/>
                      <a:pt x="25" y="3733"/>
                      <a:pt x="19" y="3739"/>
                    </a:cubicBezTo>
                    <a:lnTo>
                      <a:pt x="19" y="3745"/>
                    </a:lnTo>
                    <a:cubicBezTo>
                      <a:pt x="12" y="3780"/>
                      <a:pt x="6" y="3816"/>
                      <a:pt x="0" y="3852"/>
                    </a:cubicBezTo>
                    <a:lnTo>
                      <a:pt x="0" y="3871"/>
                    </a:lnTo>
                    <a:lnTo>
                      <a:pt x="454" y="3871"/>
                    </a:lnTo>
                    <a:cubicBezTo>
                      <a:pt x="490" y="3871"/>
                      <a:pt x="525" y="3840"/>
                      <a:pt x="537" y="3805"/>
                    </a:cubicBezTo>
                    <a:cubicBezTo>
                      <a:pt x="537" y="3799"/>
                      <a:pt x="537" y="3792"/>
                      <a:pt x="543" y="3786"/>
                    </a:cubicBezTo>
                    <a:cubicBezTo>
                      <a:pt x="548" y="3756"/>
                      <a:pt x="555" y="3720"/>
                      <a:pt x="567" y="3685"/>
                    </a:cubicBezTo>
                    <a:lnTo>
                      <a:pt x="573" y="3673"/>
                    </a:lnTo>
                    <a:cubicBezTo>
                      <a:pt x="591" y="3596"/>
                      <a:pt x="608" y="3513"/>
                      <a:pt x="627" y="3434"/>
                    </a:cubicBezTo>
                    <a:lnTo>
                      <a:pt x="633" y="3417"/>
                    </a:lnTo>
                    <a:cubicBezTo>
                      <a:pt x="812" y="2600"/>
                      <a:pt x="865" y="1741"/>
                      <a:pt x="793" y="853"/>
                    </a:cubicBezTo>
                    <a:cubicBezTo>
                      <a:pt x="782" y="751"/>
                      <a:pt x="776" y="651"/>
                      <a:pt x="763" y="544"/>
                    </a:cubicBezTo>
                    <a:cubicBezTo>
                      <a:pt x="752" y="436"/>
                      <a:pt x="734" y="335"/>
                      <a:pt x="721" y="228"/>
                    </a:cubicBezTo>
                    <a:cubicBezTo>
                      <a:pt x="716" y="173"/>
                      <a:pt x="704" y="120"/>
                      <a:pt x="699" y="66"/>
                    </a:cubicBezTo>
                    <a:cubicBezTo>
                      <a:pt x="691" y="30"/>
                      <a:pt x="656" y="0"/>
                      <a:pt x="62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50"/>
              <p:cNvSpPr/>
              <p:nvPr/>
            </p:nvSpPr>
            <p:spPr>
              <a:xfrm>
                <a:off x="4718104" y="3341786"/>
                <a:ext cx="43974" cy="601861"/>
              </a:xfrm>
              <a:custGeom>
                <a:avLst/>
                <a:gdLst/>
                <a:ahLst/>
                <a:cxnLst/>
                <a:rect l="l" t="t" r="r" b="b"/>
                <a:pathLst>
                  <a:path w="281" h="3846" extrusionOk="0">
                    <a:moveTo>
                      <a:pt x="137" y="1"/>
                    </a:moveTo>
                    <a:cubicBezTo>
                      <a:pt x="0" y="1372"/>
                      <a:pt x="42" y="2684"/>
                      <a:pt x="239" y="3846"/>
                    </a:cubicBezTo>
                    <a:lnTo>
                      <a:pt x="280" y="3846"/>
                    </a:lnTo>
                    <a:cubicBezTo>
                      <a:pt x="269" y="3780"/>
                      <a:pt x="263" y="3721"/>
                      <a:pt x="250" y="3655"/>
                    </a:cubicBezTo>
                    <a:cubicBezTo>
                      <a:pt x="239" y="3572"/>
                      <a:pt x="228" y="3488"/>
                      <a:pt x="215" y="3399"/>
                    </a:cubicBezTo>
                    <a:cubicBezTo>
                      <a:pt x="77" y="2356"/>
                      <a:pt x="60" y="1199"/>
                      <a:pt x="179"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50"/>
              <p:cNvSpPr/>
              <p:nvPr/>
            </p:nvSpPr>
            <p:spPr>
              <a:xfrm>
                <a:off x="4717165" y="3339908"/>
                <a:ext cx="46635" cy="605773"/>
              </a:xfrm>
              <a:custGeom>
                <a:avLst/>
                <a:gdLst/>
                <a:ahLst/>
                <a:cxnLst/>
                <a:rect l="l" t="t" r="r" b="b"/>
                <a:pathLst>
                  <a:path w="298" h="3871" extrusionOk="0">
                    <a:moveTo>
                      <a:pt x="173" y="24"/>
                    </a:moveTo>
                    <a:cubicBezTo>
                      <a:pt x="55" y="1205"/>
                      <a:pt x="66" y="2344"/>
                      <a:pt x="209" y="3411"/>
                    </a:cubicBezTo>
                    <a:cubicBezTo>
                      <a:pt x="221" y="3500"/>
                      <a:pt x="234" y="3584"/>
                      <a:pt x="245" y="3667"/>
                    </a:cubicBezTo>
                    <a:cubicBezTo>
                      <a:pt x="251" y="3727"/>
                      <a:pt x="262" y="3786"/>
                      <a:pt x="275" y="3846"/>
                    </a:cubicBezTo>
                    <a:lnTo>
                      <a:pt x="256" y="3846"/>
                    </a:lnTo>
                    <a:cubicBezTo>
                      <a:pt x="60" y="2671"/>
                      <a:pt x="25" y="1354"/>
                      <a:pt x="155" y="24"/>
                    </a:cubicBezTo>
                    <a:close/>
                    <a:moveTo>
                      <a:pt x="138" y="0"/>
                    </a:moveTo>
                    <a:lnTo>
                      <a:pt x="132" y="7"/>
                    </a:lnTo>
                    <a:cubicBezTo>
                      <a:pt x="0" y="1348"/>
                      <a:pt x="36" y="2677"/>
                      <a:pt x="234" y="3858"/>
                    </a:cubicBezTo>
                    <a:lnTo>
                      <a:pt x="234" y="3871"/>
                    </a:lnTo>
                    <a:lnTo>
                      <a:pt x="298" y="3871"/>
                    </a:lnTo>
                    <a:lnTo>
                      <a:pt x="298" y="3852"/>
                    </a:lnTo>
                    <a:cubicBezTo>
                      <a:pt x="286" y="3792"/>
                      <a:pt x="281" y="3727"/>
                      <a:pt x="269" y="3667"/>
                    </a:cubicBezTo>
                    <a:cubicBezTo>
                      <a:pt x="256" y="3584"/>
                      <a:pt x="245" y="3494"/>
                      <a:pt x="234" y="3411"/>
                    </a:cubicBezTo>
                    <a:cubicBezTo>
                      <a:pt x="90" y="2338"/>
                      <a:pt x="78" y="1193"/>
                      <a:pt x="198" y="13"/>
                    </a:cubicBezTo>
                    <a:lnTo>
                      <a:pt x="203"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50"/>
              <p:cNvSpPr/>
              <p:nvPr/>
            </p:nvSpPr>
            <p:spPr>
              <a:xfrm>
                <a:off x="4820763" y="3341786"/>
                <a:ext cx="15806" cy="601861"/>
              </a:xfrm>
              <a:custGeom>
                <a:avLst/>
                <a:gdLst/>
                <a:ahLst/>
                <a:cxnLst/>
                <a:rect l="l" t="t" r="r" b="b"/>
                <a:pathLst>
                  <a:path w="101" h="3846" extrusionOk="0">
                    <a:moveTo>
                      <a:pt x="48" y="1"/>
                    </a:moveTo>
                    <a:cubicBezTo>
                      <a:pt x="1" y="1372"/>
                      <a:pt x="12" y="2684"/>
                      <a:pt x="78" y="3846"/>
                    </a:cubicBezTo>
                    <a:lnTo>
                      <a:pt x="101" y="3846"/>
                    </a:lnTo>
                    <a:cubicBezTo>
                      <a:pt x="37" y="2684"/>
                      <a:pt x="24" y="1372"/>
                      <a:pt x="7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50"/>
              <p:cNvSpPr/>
              <p:nvPr/>
            </p:nvSpPr>
            <p:spPr>
              <a:xfrm>
                <a:off x="4818729" y="3339908"/>
                <a:ext cx="19875" cy="605773"/>
              </a:xfrm>
              <a:custGeom>
                <a:avLst/>
                <a:gdLst/>
                <a:ahLst/>
                <a:cxnLst/>
                <a:rect l="l" t="t" r="r" b="b"/>
                <a:pathLst>
                  <a:path w="127" h="3871" extrusionOk="0">
                    <a:moveTo>
                      <a:pt x="44" y="1638"/>
                    </a:moveTo>
                    <a:lnTo>
                      <a:pt x="44" y="1638"/>
                    </a:lnTo>
                    <a:cubicBezTo>
                      <a:pt x="44" y="2405"/>
                      <a:pt x="64" y="3152"/>
                      <a:pt x="102" y="3846"/>
                    </a:cubicBezTo>
                    <a:cubicBezTo>
                      <a:pt x="64" y="3151"/>
                      <a:pt x="44" y="2406"/>
                      <a:pt x="44" y="1638"/>
                    </a:cubicBezTo>
                    <a:close/>
                    <a:moveTo>
                      <a:pt x="50" y="0"/>
                    </a:moveTo>
                    <a:lnTo>
                      <a:pt x="50" y="13"/>
                    </a:lnTo>
                    <a:cubicBezTo>
                      <a:pt x="1" y="1348"/>
                      <a:pt x="14" y="2677"/>
                      <a:pt x="78" y="3858"/>
                    </a:cubicBezTo>
                    <a:lnTo>
                      <a:pt x="78" y="3871"/>
                    </a:lnTo>
                    <a:lnTo>
                      <a:pt x="127" y="3871"/>
                    </a:lnTo>
                    <a:lnTo>
                      <a:pt x="127" y="3858"/>
                    </a:lnTo>
                    <a:cubicBezTo>
                      <a:pt x="61" y="2677"/>
                      <a:pt x="50" y="1348"/>
                      <a:pt x="97" y="13"/>
                    </a:cubicBezTo>
                    <a:lnTo>
                      <a:pt x="97"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50"/>
              <p:cNvSpPr/>
              <p:nvPr/>
            </p:nvSpPr>
            <p:spPr>
              <a:xfrm>
                <a:off x="4664897" y="3329736"/>
                <a:ext cx="414392" cy="12206"/>
              </a:xfrm>
              <a:custGeom>
                <a:avLst/>
                <a:gdLst/>
                <a:ahLst/>
                <a:cxnLst/>
                <a:rect l="l" t="t" r="r" b="b"/>
                <a:pathLst>
                  <a:path w="2648" h="78" extrusionOk="0">
                    <a:moveTo>
                      <a:pt x="37" y="1"/>
                    </a:moveTo>
                    <a:cubicBezTo>
                      <a:pt x="12" y="1"/>
                      <a:pt x="1" y="18"/>
                      <a:pt x="1" y="42"/>
                    </a:cubicBezTo>
                    <a:lnTo>
                      <a:pt x="1" y="78"/>
                    </a:lnTo>
                    <a:lnTo>
                      <a:pt x="2642" y="78"/>
                    </a:lnTo>
                    <a:lnTo>
                      <a:pt x="2642" y="42"/>
                    </a:lnTo>
                    <a:cubicBezTo>
                      <a:pt x="2648" y="18"/>
                      <a:pt x="2629" y="1"/>
                      <a:pt x="261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50"/>
              <p:cNvSpPr/>
              <p:nvPr/>
            </p:nvSpPr>
            <p:spPr>
              <a:xfrm>
                <a:off x="4663019" y="3327701"/>
                <a:ext cx="417209" cy="16118"/>
              </a:xfrm>
              <a:custGeom>
                <a:avLst/>
                <a:gdLst/>
                <a:ahLst/>
                <a:cxnLst/>
                <a:rect l="l" t="t" r="r" b="b"/>
                <a:pathLst>
                  <a:path w="2666" h="103" extrusionOk="0">
                    <a:moveTo>
                      <a:pt x="2624" y="25"/>
                    </a:moveTo>
                    <a:cubicBezTo>
                      <a:pt x="2630" y="25"/>
                      <a:pt x="2636" y="31"/>
                      <a:pt x="2636" y="31"/>
                    </a:cubicBezTo>
                    <a:cubicBezTo>
                      <a:pt x="2641" y="37"/>
                      <a:pt x="2641" y="42"/>
                      <a:pt x="2641" y="55"/>
                    </a:cubicBezTo>
                    <a:lnTo>
                      <a:pt x="2641" y="78"/>
                    </a:lnTo>
                    <a:lnTo>
                      <a:pt x="24" y="78"/>
                    </a:lnTo>
                    <a:lnTo>
                      <a:pt x="24" y="55"/>
                    </a:lnTo>
                    <a:cubicBezTo>
                      <a:pt x="24" y="42"/>
                      <a:pt x="24" y="37"/>
                      <a:pt x="30" y="31"/>
                    </a:cubicBezTo>
                    <a:cubicBezTo>
                      <a:pt x="36" y="31"/>
                      <a:pt x="43" y="25"/>
                      <a:pt x="49" y="25"/>
                    </a:cubicBezTo>
                    <a:close/>
                    <a:moveTo>
                      <a:pt x="49" y="1"/>
                    </a:moveTo>
                    <a:cubicBezTo>
                      <a:pt x="36" y="1"/>
                      <a:pt x="24" y="7"/>
                      <a:pt x="13" y="14"/>
                    </a:cubicBezTo>
                    <a:cubicBezTo>
                      <a:pt x="7" y="25"/>
                      <a:pt x="0" y="37"/>
                      <a:pt x="0" y="55"/>
                    </a:cubicBezTo>
                    <a:lnTo>
                      <a:pt x="0" y="102"/>
                    </a:lnTo>
                    <a:lnTo>
                      <a:pt x="2666" y="102"/>
                    </a:lnTo>
                    <a:lnTo>
                      <a:pt x="2666" y="55"/>
                    </a:lnTo>
                    <a:cubicBezTo>
                      <a:pt x="2666" y="37"/>
                      <a:pt x="2666" y="25"/>
                      <a:pt x="2654" y="14"/>
                    </a:cubicBezTo>
                    <a:cubicBezTo>
                      <a:pt x="2647" y="7"/>
                      <a:pt x="2636" y="1"/>
                      <a:pt x="26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50"/>
              <p:cNvSpPr/>
              <p:nvPr/>
            </p:nvSpPr>
            <p:spPr>
              <a:xfrm>
                <a:off x="4629383" y="3613298"/>
                <a:ext cx="192173" cy="148509"/>
              </a:xfrm>
              <a:custGeom>
                <a:avLst/>
                <a:gdLst/>
                <a:ahLst/>
                <a:cxnLst/>
                <a:rect l="l" t="t" r="r" b="b"/>
                <a:pathLst>
                  <a:path w="1228" h="949" extrusionOk="0">
                    <a:moveTo>
                      <a:pt x="0" y="0"/>
                    </a:moveTo>
                    <a:cubicBezTo>
                      <a:pt x="6" y="281"/>
                      <a:pt x="23" y="561"/>
                      <a:pt x="53" y="829"/>
                    </a:cubicBezTo>
                    <a:lnTo>
                      <a:pt x="488" y="877"/>
                    </a:lnTo>
                    <a:lnTo>
                      <a:pt x="1211" y="949"/>
                    </a:lnTo>
                    <a:lnTo>
                      <a:pt x="1228" y="173"/>
                    </a:lnTo>
                    <a:lnTo>
                      <a:pt x="417" y="60"/>
                    </a:lnTo>
                    <a:lnTo>
                      <a:pt x="0"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50"/>
              <p:cNvSpPr/>
              <p:nvPr/>
            </p:nvSpPr>
            <p:spPr>
              <a:xfrm>
                <a:off x="4987584" y="3341786"/>
                <a:ext cx="40532" cy="601861"/>
              </a:xfrm>
              <a:custGeom>
                <a:avLst/>
                <a:gdLst/>
                <a:ahLst/>
                <a:cxnLst/>
                <a:rect l="l" t="t" r="r" b="b"/>
                <a:pathLst>
                  <a:path w="259" h="3846" extrusionOk="0">
                    <a:moveTo>
                      <a:pt x="102" y="1"/>
                    </a:moveTo>
                    <a:cubicBezTo>
                      <a:pt x="108" y="42"/>
                      <a:pt x="108" y="84"/>
                      <a:pt x="115" y="125"/>
                    </a:cubicBezTo>
                    <a:lnTo>
                      <a:pt x="115" y="144"/>
                    </a:lnTo>
                    <a:cubicBezTo>
                      <a:pt x="121" y="161"/>
                      <a:pt x="121" y="180"/>
                      <a:pt x="121" y="203"/>
                    </a:cubicBezTo>
                    <a:lnTo>
                      <a:pt x="121" y="216"/>
                    </a:lnTo>
                    <a:cubicBezTo>
                      <a:pt x="127" y="233"/>
                      <a:pt x="127" y="246"/>
                      <a:pt x="127" y="263"/>
                    </a:cubicBezTo>
                    <a:lnTo>
                      <a:pt x="127" y="269"/>
                    </a:lnTo>
                    <a:cubicBezTo>
                      <a:pt x="132" y="299"/>
                      <a:pt x="132" y="334"/>
                      <a:pt x="132" y="364"/>
                    </a:cubicBezTo>
                    <a:cubicBezTo>
                      <a:pt x="138" y="389"/>
                      <a:pt x="138" y="412"/>
                      <a:pt x="138" y="436"/>
                    </a:cubicBezTo>
                    <a:cubicBezTo>
                      <a:pt x="144" y="460"/>
                      <a:pt x="144" y="477"/>
                      <a:pt x="144" y="502"/>
                    </a:cubicBezTo>
                    <a:lnTo>
                      <a:pt x="144" y="532"/>
                    </a:lnTo>
                    <a:cubicBezTo>
                      <a:pt x="151" y="560"/>
                      <a:pt x="151" y="590"/>
                      <a:pt x="151" y="621"/>
                    </a:cubicBezTo>
                    <a:cubicBezTo>
                      <a:pt x="157" y="651"/>
                      <a:pt x="157" y="675"/>
                      <a:pt x="157" y="703"/>
                    </a:cubicBezTo>
                    <a:cubicBezTo>
                      <a:pt x="162" y="734"/>
                      <a:pt x="162" y="764"/>
                      <a:pt x="162" y="799"/>
                    </a:cubicBezTo>
                    <a:lnTo>
                      <a:pt x="162" y="805"/>
                    </a:lnTo>
                    <a:cubicBezTo>
                      <a:pt x="180" y="1104"/>
                      <a:pt x="187" y="1402"/>
                      <a:pt x="180" y="1694"/>
                    </a:cubicBezTo>
                    <a:lnTo>
                      <a:pt x="180" y="1718"/>
                    </a:lnTo>
                    <a:lnTo>
                      <a:pt x="180" y="1820"/>
                    </a:lnTo>
                    <a:lnTo>
                      <a:pt x="180" y="1831"/>
                    </a:lnTo>
                    <a:lnTo>
                      <a:pt x="180" y="1933"/>
                    </a:lnTo>
                    <a:lnTo>
                      <a:pt x="180" y="1963"/>
                    </a:lnTo>
                    <a:cubicBezTo>
                      <a:pt x="180" y="1991"/>
                      <a:pt x="174" y="2027"/>
                      <a:pt x="174" y="2057"/>
                    </a:cubicBezTo>
                    <a:lnTo>
                      <a:pt x="174" y="2070"/>
                    </a:lnTo>
                    <a:cubicBezTo>
                      <a:pt x="174" y="2147"/>
                      <a:pt x="168" y="2219"/>
                      <a:pt x="168" y="2290"/>
                    </a:cubicBezTo>
                    <a:lnTo>
                      <a:pt x="168" y="2302"/>
                    </a:lnTo>
                    <a:cubicBezTo>
                      <a:pt x="162" y="2326"/>
                      <a:pt x="162" y="2349"/>
                      <a:pt x="162" y="2368"/>
                    </a:cubicBezTo>
                    <a:lnTo>
                      <a:pt x="162" y="2379"/>
                    </a:lnTo>
                    <a:lnTo>
                      <a:pt x="162" y="2428"/>
                    </a:lnTo>
                    <a:lnTo>
                      <a:pt x="157" y="2433"/>
                    </a:lnTo>
                    <a:lnTo>
                      <a:pt x="157" y="2511"/>
                    </a:lnTo>
                    <a:cubicBezTo>
                      <a:pt x="157" y="2516"/>
                      <a:pt x="157" y="2522"/>
                      <a:pt x="151" y="2535"/>
                    </a:cubicBezTo>
                    <a:cubicBezTo>
                      <a:pt x="151" y="2564"/>
                      <a:pt x="151" y="2599"/>
                      <a:pt x="144" y="2629"/>
                    </a:cubicBezTo>
                    <a:lnTo>
                      <a:pt x="144" y="2635"/>
                    </a:lnTo>
                    <a:cubicBezTo>
                      <a:pt x="144" y="2671"/>
                      <a:pt x="138" y="2707"/>
                      <a:pt x="138" y="2742"/>
                    </a:cubicBezTo>
                    <a:cubicBezTo>
                      <a:pt x="138" y="2767"/>
                      <a:pt x="132" y="2797"/>
                      <a:pt x="132" y="2827"/>
                    </a:cubicBezTo>
                    <a:cubicBezTo>
                      <a:pt x="132" y="2838"/>
                      <a:pt x="127" y="2850"/>
                      <a:pt x="127" y="2868"/>
                    </a:cubicBezTo>
                    <a:cubicBezTo>
                      <a:pt x="127" y="2893"/>
                      <a:pt x="121" y="2921"/>
                      <a:pt x="121" y="2946"/>
                    </a:cubicBezTo>
                    <a:cubicBezTo>
                      <a:pt x="121" y="2957"/>
                      <a:pt x="121" y="2970"/>
                      <a:pt x="115" y="2981"/>
                    </a:cubicBezTo>
                    <a:cubicBezTo>
                      <a:pt x="115" y="3011"/>
                      <a:pt x="108" y="3042"/>
                      <a:pt x="108" y="3064"/>
                    </a:cubicBezTo>
                    <a:lnTo>
                      <a:pt x="108" y="3089"/>
                    </a:lnTo>
                    <a:cubicBezTo>
                      <a:pt x="97" y="3190"/>
                      <a:pt x="85" y="3298"/>
                      <a:pt x="67" y="3399"/>
                    </a:cubicBezTo>
                    <a:lnTo>
                      <a:pt x="67" y="3416"/>
                    </a:lnTo>
                    <a:cubicBezTo>
                      <a:pt x="67" y="3429"/>
                      <a:pt x="61" y="3441"/>
                      <a:pt x="61" y="3452"/>
                    </a:cubicBezTo>
                    <a:cubicBezTo>
                      <a:pt x="55" y="3494"/>
                      <a:pt x="49" y="3537"/>
                      <a:pt x="44" y="3578"/>
                    </a:cubicBezTo>
                    <a:lnTo>
                      <a:pt x="44" y="3590"/>
                    </a:lnTo>
                    <a:cubicBezTo>
                      <a:pt x="37" y="3614"/>
                      <a:pt x="37" y="3637"/>
                      <a:pt x="31" y="3655"/>
                    </a:cubicBezTo>
                    <a:lnTo>
                      <a:pt x="31" y="3673"/>
                    </a:lnTo>
                    <a:lnTo>
                      <a:pt x="31" y="3685"/>
                    </a:lnTo>
                    <a:cubicBezTo>
                      <a:pt x="25" y="3691"/>
                      <a:pt x="25" y="3703"/>
                      <a:pt x="25" y="3708"/>
                    </a:cubicBezTo>
                    <a:cubicBezTo>
                      <a:pt x="25" y="3715"/>
                      <a:pt x="25" y="3721"/>
                      <a:pt x="19" y="3727"/>
                    </a:cubicBezTo>
                    <a:lnTo>
                      <a:pt x="19" y="3738"/>
                    </a:lnTo>
                    <a:cubicBezTo>
                      <a:pt x="14" y="3774"/>
                      <a:pt x="8" y="3810"/>
                      <a:pt x="1" y="3846"/>
                    </a:cubicBezTo>
                    <a:lnTo>
                      <a:pt x="55" y="3846"/>
                    </a:lnTo>
                    <a:cubicBezTo>
                      <a:pt x="61" y="3787"/>
                      <a:pt x="72" y="3733"/>
                      <a:pt x="79" y="3673"/>
                    </a:cubicBezTo>
                    <a:cubicBezTo>
                      <a:pt x="97" y="3590"/>
                      <a:pt x="108" y="3507"/>
                      <a:pt x="121" y="3416"/>
                    </a:cubicBezTo>
                    <a:cubicBezTo>
                      <a:pt x="228" y="2607"/>
                      <a:pt x="258" y="1724"/>
                      <a:pt x="215" y="805"/>
                    </a:cubicBezTo>
                    <a:cubicBezTo>
                      <a:pt x="210" y="716"/>
                      <a:pt x="204" y="621"/>
                      <a:pt x="198" y="532"/>
                    </a:cubicBezTo>
                    <a:cubicBezTo>
                      <a:pt x="198" y="502"/>
                      <a:pt x="193" y="466"/>
                      <a:pt x="193" y="436"/>
                    </a:cubicBezTo>
                    <a:cubicBezTo>
                      <a:pt x="187" y="364"/>
                      <a:pt x="180" y="287"/>
                      <a:pt x="174" y="216"/>
                    </a:cubicBezTo>
                    <a:cubicBezTo>
                      <a:pt x="168" y="144"/>
                      <a:pt x="162" y="72"/>
                      <a:pt x="157"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50"/>
              <p:cNvSpPr/>
              <p:nvPr/>
            </p:nvSpPr>
            <p:spPr>
              <a:xfrm>
                <a:off x="4985862" y="3339908"/>
                <a:ext cx="43974" cy="605773"/>
              </a:xfrm>
              <a:custGeom>
                <a:avLst/>
                <a:gdLst/>
                <a:ahLst/>
                <a:cxnLst/>
                <a:rect l="l" t="t" r="r" b="b"/>
                <a:pathLst>
                  <a:path w="281" h="3871" extrusionOk="0">
                    <a:moveTo>
                      <a:pt x="155" y="24"/>
                    </a:moveTo>
                    <a:cubicBezTo>
                      <a:pt x="162" y="90"/>
                      <a:pt x="168" y="162"/>
                      <a:pt x="173" y="228"/>
                    </a:cubicBezTo>
                    <a:cubicBezTo>
                      <a:pt x="179" y="305"/>
                      <a:pt x="185" y="376"/>
                      <a:pt x="191" y="448"/>
                    </a:cubicBezTo>
                    <a:cubicBezTo>
                      <a:pt x="191" y="478"/>
                      <a:pt x="198" y="514"/>
                      <a:pt x="198" y="544"/>
                    </a:cubicBezTo>
                    <a:cubicBezTo>
                      <a:pt x="204" y="633"/>
                      <a:pt x="209" y="728"/>
                      <a:pt x="215" y="823"/>
                    </a:cubicBezTo>
                    <a:cubicBezTo>
                      <a:pt x="256" y="1724"/>
                      <a:pt x="226" y="2600"/>
                      <a:pt x="119" y="3428"/>
                    </a:cubicBezTo>
                    <a:cubicBezTo>
                      <a:pt x="108" y="3519"/>
                      <a:pt x="96" y="3602"/>
                      <a:pt x="78" y="3685"/>
                    </a:cubicBezTo>
                    <a:cubicBezTo>
                      <a:pt x="72" y="3739"/>
                      <a:pt x="66" y="3792"/>
                      <a:pt x="55" y="3846"/>
                    </a:cubicBezTo>
                    <a:lnTo>
                      <a:pt x="30" y="3846"/>
                    </a:lnTo>
                    <a:cubicBezTo>
                      <a:pt x="30" y="3810"/>
                      <a:pt x="36" y="3780"/>
                      <a:pt x="42" y="3750"/>
                    </a:cubicBezTo>
                    <a:lnTo>
                      <a:pt x="42" y="3745"/>
                    </a:lnTo>
                    <a:cubicBezTo>
                      <a:pt x="48" y="3739"/>
                      <a:pt x="48" y="3733"/>
                      <a:pt x="48" y="3727"/>
                    </a:cubicBezTo>
                    <a:lnTo>
                      <a:pt x="48" y="3720"/>
                    </a:lnTo>
                    <a:cubicBezTo>
                      <a:pt x="48" y="3709"/>
                      <a:pt x="48" y="3703"/>
                      <a:pt x="55" y="3697"/>
                    </a:cubicBezTo>
                    <a:lnTo>
                      <a:pt x="55" y="3692"/>
                    </a:lnTo>
                    <a:lnTo>
                      <a:pt x="55" y="3667"/>
                    </a:lnTo>
                    <a:cubicBezTo>
                      <a:pt x="60" y="3649"/>
                      <a:pt x="60" y="3626"/>
                      <a:pt x="66" y="3607"/>
                    </a:cubicBezTo>
                    <a:lnTo>
                      <a:pt x="66" y="3590"/>
                    </a:lnTo>
                    <a:cubicBezTo>
                      <a:pt x="72" y="3549"/>
                      <a:pt x="78" y="3506"/>
                      <a:pt x="83" y="3464"/>
                    </a:cubicBezTo>
                    <a:lnTo>
                      <a:pt x="83" y="3458"/>
                    </a:lnTo>
                    <a:cubicBezTo>
                      <a:pt x="90" y="3447"/>
                      <a:pt x="90" y="3441"/>
                      <a:pt x="90" y="3428"/>
                    </a:cubicBezTo>
                    <a:lnTo>
                      <a:pt x="90" y="3411"/>
                    </a:lnTo>
                    <a:cubicBezTo>
                      <a:pt x="108" y="3304"/>
                      <a:pt x="119" y="3202"/>
                      <a:pt x="132" y="3101"/>
                    </a:cubicBezTo>
                    <a:lnTo>
                      <a:pt x="132" y="3084"/>
                    </a:lnTo>
                    <a:cubicBezTo>
                      <a:pt x="132" y="3054"/>
                      <a:pt x="138" y="3023"/>
                      <a:pt x="138" y="2993"/>
                    </a:cubicBezTo>
                    <a:cubicBezTo>
                      <a:pt x="143" y="2982"/>
                      <a:pt x="143" y="2969"/>
                      <a:pt x="143" y="2958"/>
                    </a:cubicBezTo>
                    <a:cubicBezTo>
                      <a:pt x="143" y="2933"/>
                      <a:pt x="149" y="2905"/>
                      <a:pt x="149" y="2880"/>
                    </a:cubicBezTo>
                    <a:cubicBezTo>
                      <a:pt x="149" y="2862"/>
                      <a:pt x="155" y="2850"/>
                      <a:pt x="155" y="2839"/>
                    </a:cubicBezTo>
                    <a:cubicBezTo>
                      <a:pt x="155" y="2809"/>
                      <a:pt x="162" y="2785"/>
                      <a:pt x="162" y="2754"/>
                    </a:cubicBezTo>
                    <a:cubicBezTo>
                      <a:pt x="162" y="2719"/>
                      <a:pt x="168" y="2683"/>
                      <a:pt x="168" y="2654"/>
                    </a:cubicBezTo>
                    <a:lnTo>
                      <a:pt x="168" y="2641"/>
                    </a:lnTo>
                    <a:cubicBezTo>
                      <a:pt x="173" y="2611"/>
                      <a:pt x="173" y="2576"/>
                      <a:pt x="173" y="2547"/>
                    </a:cubicBezTo>
                    <a:cubicBezTo>
                      <a:pt x="179" y="2540"/>
                      <a:pt x="179" y="2528"/>
                      <a:pt x="179" y="2523"/>
                    </a:cubicBezTo>
                    <a:lnTo>
                      <a:pt x="179" y="2517"/>
                    </a:lnTo>
                    <a:lnTo>
                      <a:pt x="179" y="2445"/>
                    </a:lnTo>
                    <a:lnTo>
                      <a:pt x="185" y="2440"/>
                    </a:lnTo>
                    <a:lnTo>
                      <a:pt x="185" y="2391"/>
                    </a:lnTo>
                    <a:lnTo>
                      <a:pt x="191" y="2308"/>
                    </a:lnTo>
                    <a:lnTo>
                      <a:pt x="191" y="2302"/>
                    </a:lnTo>
                    <a:cubicBezTo>
                      <a:pt x="191" y="2231"/>
                      <a:pt x="198" y="2159"/>
                      <a:pt x="198" y="2088"/>
                    </a:cubicBezTo>
                    <a:lnTo>
                      <a:pt x="198" y="2075"/>
                    </a:lnTo>
                    <a:lnTo>
                      <a:pt x="204" y="1945"/>
                    </a:lnTo>
                    <a:lnTo>
                      <a:pt x="204" y="1843"/>
                    </a:lnTo>
                    <a:lnTo>
                      <a:pt x="204" y="1832"/>
                    </a:lnTo>
                    <a:lnTo>
                      <a:pt x="204" y="1730"/>
                    </a:lnTo>
                    <a:lnTo>
                      <a:pt x="204" y="1706"/>
                    </a:lnTo>
                    <a:cubicBezTo>
                      <a:pt x="209" y="1414"/>
                      <a:pt x="204" y="1109"/>
                      <a:pt x="185" y="817"/>
                    </a:cubicBezTo>
                    <a:lnTo>
                      <a:pt x="185" y="806"/>
                    </a:lnTo>
                    <a:cubicBezTo>
                      <a:pt x="185" y="776"/>
                      <a:pt x="185" y="746"/>
                      <a:pt x="179" y="715"/>
                    </a:cubicBezTo>
                    <a:lnTo>
                      <a:pt x="179" y="663"/>
                    </a:lnTo>
                    <a:lnTo>
                      <a:pt x="173" y="633"/>
                    </a:lnTo>
                    <a:cubicBezTo>
                      <a:pt x="173" y="602"/>
                      <a:pt x="173" y="572"/>
                      <a:pt x="168" y="544"/>
                    </a:cubicBezTo>
                    <a:lnTo>
                      <a:pt x="168" y="514"/>
                    </a:lnTo>
                    <a:cubicBezTo>
                      <a:pt x="168" y="489"/>
                      <a:pt x="168" y="465"/>
                      <a:pt x="162" y="442"/>
                    </a:cubicBezTo>
                    <a:cubicBezTo>
                      <a:pt x="162" y="418"/>
                      <a:pt x="162" y="401"/>
                      <a:pt x="155" y="376"/>
                    </a:cubicBezTo>
                    <a:cubicBezTo>
                      <a:pt x="155" y="341"/>
                      <a:pt x="155" y="311"/>
                      <a:pt x="149" y="281"/>
                    </a:cubicBezTo>
                    <a:lnTo>
                      <a:pt x="149" y="275"/>
                    </a:lnTo>
                    <a:lnTo>
                      <a:pt x="149" y="245"/>
                    </a:lnTo>
                    <a:lnTo>
                      <a:pt x="138" y="137"/>
                    </a:lnTo>
                    <a:cubicBezTo>
                      <a:pt x="132" y="96"/>
                      <a:pt x="132" y="60"/>
                      <a:pt x="126" y="24"/>
                    </a:cubicBezTo>
                    <a:close/>
                    <a:moveTo>
                      <a:pt x="102" y="0"/>
                    </a:moveTo>
                    <a:lnTo>
                      <a:pt x="102" y="13"/>
                    </a:lnTo>
                    <a:cubicBezTo>
                      <a:pt x="108" y="54"/>
                      <a:pt x="108" y="96"/>
                      <a:pt x="113" y="137"/>
                    </a:cubicBezTo>
                    <a:lnTo>
                      <a:pt x="126" y="245"/>
                    </a:lnTo>
                    <a:lnTo>
                      <a:pt x="126" y="275"/>
                    </a:lnTo>
                    <a:lnTo>
                      <a:pt x="126" y="281"/>
                    </a:lnTo>
                    <a:cubicBezTo>
                      <a:pt x="132" y="311"/>
                      <a:pt x="132" y="346"/>
                      <a:pt x="132" y="376"/>
                    </a:cubicBezTo>
                    <a:cubicBezTo>
                      <a:pt x="138" y="401"/>
                      <a:pt x="138" y="424"/>
                      <a:pt x="138" y="442"/>
                    </a:cubicBezTo>
                    <a:lnTo>
                      <a:pt x="138" y="448"/>
                    </a:lnTo>
                    <a:cubicBezTo>
                      <a:pt x="143" y="472"/>
                      <a:pt x="143" y="495"/>
                      <a:pt x="143" y="519"/>
                    </a:cubicBezTo>
                    <a:lnTo>
                      <a:pt x="143" y="544"/>
                    </a:lnTo>
                    <a:cubicBezTo>
                      <a:pt x="149" y="572"/>
                      <a:pt x="149" y="602"/>
                      <a:pt x="149" y="633"/>
                    </a:cubicBezTo>
                    <a:lnTo>
                      <a:pt x="155" y="663"/>
                    </a:lnTo>
                    <a:lnTo>
                      <a:pt x="155" y="715"/>
                    </a:lnTo>
                    <a:cubicBezTo>
                      <a:pt x="162" y="746"/>
                      <a:pt x="162" y="781"/>
                      <a:pt x="162" y="811"/>
                    </a:cubicBezTo>
                    <a:lnTo>
                      <a:pt x="162" y="817"/>
                    </a:lnTo>
                    <a:cubicBezTo>
                      <a:pt x="179" y="1116"/>
                      <a:pt x="185" y="1414"/>
                      <a:pt x="179" y="1706"/>
                    </a:cubicBezTo>
                    <a:lnTo>
                      <a:pt x="179" y="1730"/>
                    </a:lnTo>
                    <a:lnTo>
                      <a:pt x="179" y="1832"/>
                    </a:lnTo>
                    <a:lnTo>
                      <a:pt x="179" y="1843"/>
                    </a:lnTo>
                    <a:lnTo>
                      <a:pt x="179" y="1945"/>
                    </a:lnTo>
                    <a:lnTo>
                      <a:pt x="173" y="2082"/>
                    </a:lnTo>
                    <a:cubicBezTo>
                      <a:pt x="173" y="2159"/>
                      <a:pt x="168" y="2231"/>
                      <a:pt x="168" y="2302"/>
                    </a:cubicBezTo>
                    <a:lnTo>
                      <a:pt x="162" y="2391"/>
                    </a:lnTo>
                    <a:lnTo>
                      <a:pt x="162" y="2440"/>
                    </a:lnTo>
                    <a:lnTo>
                      <a:pt x="155" y="2440"/>
                    </a:lnTo>
                    <a:lnTo>
                      <a:pt x="155" y="2517"/>
                    </a:lnTo>
                    <a:lnTo>
                      <a:pt x="155" y="2523"/>
                    </a:lnTo>
                    <a:cubicBezTo>
                      <a:pt x="155" y="2528"/>
                      <a:pt x="155" y="2534"/>
                      <a:pt x="149" y="2547"/>
                    </a:cubicBezTo>
                    <a:cubicBezTo>
                      <a:pt x="149" y="2576"/>
                      <a:pt x="149" y="2606"/>
                      <a:pt x="143" y="2641"/>
                    </a:cubicBezTo>
                    <a:lnTo>
                      <a:pt x="143" y="2647"/>
                    </a:lnTo>
                    <a:cubicBezTo>
                      <a:pt x="143" y="2683"/>
                      <a:pt x="138" y="2719"/>
                      <a:pt x="138" y="2754"/>
                    </a:cubicBezTo>
                    <a:cubicBezTo>
                      <a:pt x="138" y="2779"/>
                      <a:pt x="132" y="2809"/>
                      <a:pt x="132" y="2839"/>
                    </a:cubicBezTo>
                    <a:cubicBezTo>
                      <a:pt x="132" y="2850"/>
                      <a:pt x="126" y="2862"/>
                      <a:pt x="126" y="2880"/>
                    </a:cubicBezTo>
                    <a:cubicBezTo>
                      <a:pt x="126" y="2905"/>
                      <a:pt x="119" y="2933"/>
                      <a:pt x="119" y="2958"/>
                    </a:cubicBezTo>
                    <a:cubicBezTo>
                      <a:pt x="119" y="2969"/>
                      <a:pt x="119" y="2982"/>
                      <a:pt x="113" y="2988"/>
                    </a:cubicBezTo>
                    <a:cubicBezTo>
                      <a:pt x="113" y="3018"/>
                      <a:pt x="108" y="3048"/>
                      <a:pt x="108" y="3076"/>
                    </a:cubicBezTo>
                    <a:lnTo>
                      <a:pt x="108" y="3101"/>
                    </a:lnTo>
                    <a:cubicBezTo>
                      <a:pt x="96" y="3197"/>
                      <a:pt x="83" y="3304"/>
                      <a:pt x="66" y="3411"/>
                    </a:cubicBezTo>
                    <a:lnTo>
                      <a:pt x="66" y="3428"/>
                    </a:lnTo>
                    <a:cubicBezTo>
                      <a:pt x="66" y="3434"/>
                      <a:pt x="66" y="3447"/>
                      <a:pt x="60" y="3453"/>
                    </a:cubicBezTo>
                    <a:lnTo>
                      <a:pt x="60" y="3464"/>
                    </a:lnTo>
                    <a:cubicBezTo>
                      <a:pt x="55" y="3506"/>
                      <a:pt x="48" y="3541"/>
                      <a:pt x="42" y="3584"/>
                    </a:cubicBezTo>
                    <a:lnTo>
                      <a:pt x="42" y="3602"/>
                    </a:lnTo>
                    <a:cubicBezTo>
                      <a:pt x="36" y="3626"/>
                      <a:pt x="36" y="3643"/>
                      <a:pt x="30" y="3667"/>
                    </a:cubicBezTo>
                    <a:lnTo>
                      <a:pt x="30" y="3685"/>
                    </a:lnTo>
                    <a:lnTo>
                      <a:pt x="30" y="3697"/>
                    </a:lnTo>
                    <a:cubicBezTo>
                      <a:pt x="25" y="3703"/>
                      <a:pt x="25" y="3709"/>
                      <a:pt x="25" y="3715"/>
                    </a:cubicBezTo>
                    <a:lnTo>
                      <a:pt x="25" y="3720"/>
                    </a:lnTo>
                    <a:cubicBezTo>
                      <a:pt x="25" y="3727"/>
                      <a:pt x="25" y="3733"/>
                      <a:pt x="19" y="3739"/>
                    </a:cubicBezTo>
                    <a:lnTo>
                      <a:pt x="19" y="3745"/>
                    </a:lnTo>
                    <a:cubicBezTo>
                      <a:pt x="12" y="3780"/>
                      <a:pt x="6" y="3816"/>
                      <a:pt x="0" y="3852"/>
                    </a:cubicBezTo>
                    <a:lnTo>
                      <a:pt x="0" y="3871"/>
                    </a:lnTo>
                    <a:lnTo>
                      <a:pt x="78" y="3871"/>
                    </a:lnTo>
                    <a:lnTo>
                      <a:pt x="78" y="3858"/>
                    </a:lnTo>
                    <a:cubicBezTo>
                      <a:pt x="83" y="3805"/>
                      <a:pt x="96" y="3745"/>
                      <a:pt x="102" y="3685"/>
                    </a:cubicBezTo>
                    <a:cubicBezTo>
                      <a:pt x="113" y="3607"/>
                      <a:pt x="132" y="3524"/>
                      <a:pt x="143" y="3428"/>
                    </a:cubicBezTo>
                    <a:cubicBezTo>
                      <a:pt x="251" y="2606"/>
                      <a:pt x="281" y="1724"/>
                      <a:pt x="239" y="817"/>
                    </a:cubicBezTo>
                    <a:cubicBezTo>
                      <a:pt x="234" y="728"/>
                      <a:pt x="226" y="633"/>
                      <a:pt x="221" y="544"/>
                    </a:cubicBezTo>
                    <a:cubicBezTo>
                      <a:pt x="221" y="508"/>
                      <a:pt x="215" y="478"/>
                      <a:pt x="215" y="448"/>
                    </a:cubicBezTo>
                    <a:cubicBezTo>
                      <a:pt x="209" y="371"/>
                      <a:pt x="204" y="299"/>
                      <a:pt x="198" y="228"/>
                    </a:cubicBezTo>
                    <a:cubicBezTo>
                      <a:pt x="191" y="156"/>
                      <a:pt x="185" y="84"/>
                      <a:pt x="179" y="7"/>
                    </a:cubicBezTo>
                    <a:lnTo>
                      <a:pt x="173" y="0"/>
                    </a:ln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50"/>
              <p:cNvSpPr/>
              <p:nvPr/>
            </p:nvSpPr>
            <p:spPr>
              <a:xfrm>
                <a:off x="4632190" y="3375431"/>
                <a:ext cx="478711" cy="49607"/>
              </a:xfrm>
              <a:custGeom>
                <a:avLst/>
                <a:gdLst/>
                <a:ahLst/>
                <a:cxnLst/>
                <a:rect l="l" t="t" r="r" b="b"/>
                <a:pathLst>
                  <a:path w="3059" h="317" extrusionOk="0">
                    <a:moveTo>
                      <a:pt x="48" y="1"/>
                    </a:moveTo>
                    <a:cubicBezTo>
                      <a:pt x="37" y="36"/>
                      <a:pt x="25" y="72"/>
                      <a:pt x="18" y="114"/>
                    </a:cubicBezTo>
                    <a:cubicBezTo>
                      <a:pt x="18" y="125"/>
                      <a:pt x="12" y="144"/>
                      <a:pt x="12" y="161"/>
                    </a:cubicBezTo>
                    <a:cubicBezTo>
                      <a:pt x="7" y="215"/>
                      <a:pt x="1" y="262"/>
                      <a:pt x="7" y="317"/>
                    </a:cubicBezTo>
                    <a:lnTo>
                      <a:pt x="3053" y="317"/>
                    </a:lnTo>
                    <a:cubicBezTo>
                      <a:pt x="3053" y="292"/>
                      <a:pt x="3059" y="268"/>
                      <a:pt x="3059" y="251"/>
                    </a:cubicBezTo>
                    <a:cubicBezTo>
                      <a:pt x="3059" y="238"/>
                      <a:pt x="3059" y="232"/>
                      <a:pt x="3053" y="221"/>
                    </a:cubicBezTo>
                    <a:lnTo>
                      <a:pt x="3053" y="215"/>
                    </a:lnTo>
                    <a:lnTo>
                      <a:pt x="3053" y="191"/>
                    </a:lnTo>
                    <a:lnTo>
                      <a:pt x="3053" y="185"/>
                    </a:lnTo>
                    <a:lnTo>
                      <a:pt x="3053" y="161"/>
                    </a:lnTo>
                    <a:lnTo>
                      <a:pt x="3053" y="155"/>
                    </a:lnTo>
                    <a:cubicBezTo>
                      <a:pt x="3047" y="144"/>
                      <a:pt x="3047" y="138"/>
                      <a:pt x="3047" y="125"/>
                    </a:cubicBezTo>
                    <a:cubicBezTo>
                      <a:pt x="3042" y="114"/>
                      <a:pt x="3042" y="108"/>
                      <a:pt x="3042" y="95"/>
                    </a:cubicBezTo>
                    <a:cubicBezTo>
                      <a:pt x="3036" y="89"/>
                      <a:pt x="3036" y="78"/>
                      <a:pt x="3036" y="66"/>
                    </a:cubicBezTo>
                    <a:cubicBezTo>
                      <a:pt x="3036" y="66"/>
                      <a:pt x="3030" y="66"/>
                      <a:pt x="3030" y="59"/>
                    </a:cubicBezTo>
                    <a:cubicBezTo>
                      <a:pt x="3030" y="54"/>
                      <a:pt x="3023" y="42"/>
                      <a:pt x="3023" y="31"/>
                    </a:cubicBezTo>
                    <a:cubicBezTo>
                      <a:pt x="3017" y="18"/>
                      <a:pt x="3017" y="12"/>
                      <a:pt x="3012"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50"/>
              <p:cNvSpPr/>
              <p:nvPr/>
            </p:nvSpPr>
            <p:spPr>
              <a:xfrm>
                <a:off x="4654725" y="3876360"/>
                <a:ext cx="433797" cy="40218"/>
              </a:xfrm>
              <a:custGeom>
                <a:avLst/>
                <a:gdLst/>
                <a:ahLst/>
                <a:cxnLst/>
                <a:rect l="l" t="t" r="r" b="b"/>
                <a:pathLst>
                  <a:path w="2772" h="257" extrusionOk="0">
                    <a:moveTo>
                      <a:pt x="0" y="0"/>
                    </a:moveTo>
                    <a:cubicBezTo>
                      <a:pt x="0" y="25"/>
                      <a:pt x="6" y="42"/>
                      <a:pt x="6" y="60"/>
                    </a:cubicBezTo>
                    <a:cubicBezTo>
                      <a:pt x="6" y="85"/>
                      <a:pt x="12" y="108"/>
                      <a:pt x="17" y="132"/>
                    </a:cubicBezTo>
                    <a:cubicBezTo>
                      <a:pt x="30" y="174"/>
                      <a:pt x="42" y="215"/>
                      <a:pt x="66" y="257"/>
                    </a:cubicBezTo>
                    <a:lnTo>
                      <a:pt x="2713" y="257"/>
                    </a:lnTo>
                    <a:cubicBezTo>
                      <a:pt x="2749" y="185"/>
                      <a:pt x="2766" y="113"/>
                      <a:pt x="2772" y="36"/>
                    </a:cubicBezTo>
                    <a:lnTo>
                      <a:pt x="2772" y="0"/>
                    </a:ln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50"/>
              <p:cNvSpPr/>
              <p:nvPr/>
            </p:nvSpPr>
            <p:spPr>
              <a:xfrm>
                <a:off x="4637824" y="3424882"/>
                <a:ext cx="470416" cy="48512"/>
              </a:xfrm>
              <a:custGeom>
                <a:avLst/>
                <a:gdLst/>
                <a:ahLst/>
                <a:cxnLst/>
                <a:rect l="l" t="t" r="r" b="b"/>
                <a:pathLst>
                  <a:path w="3006" h="310" extrusionOk="0">
                    <a:moveTo>
                      <a:pt x="18" y="1"/>
                    </a:moveTo>
                    <a:cubicBezTo>
                      <a:pt x="12" y="42"/>
                      <a:pt x="6" y="84"/>
                      <a:pt x="1" y="125"/>
                    </a:cubicBezTo>
                    <a:lnTo>
                      <a:pt x="597" y="167"/>
                    </a:lnTo>
                    <a:lnTo>
                      <a:pt x="1193" y="203"/>
                    </a:lnTo>
                    <a:lnTo>
                      <a:pt x="1795" y="238"/>
                    </a:lnTo>
                    <a:lnTo>
                      <a:pt x="1837" y="238"/>
                    </a:lnTo>
                    <a:lnTo>
                      <a:pt x="2106" y="257"/>
                    </a:lnTo>
                    <a:lnTo>
                      <a:pt x="2397" y="274"/>
                    </a:lnTo>
                    <a:lnTo>
                      <a:pt x="2450" y="274"/>
                    </a:lnTo>
                    <a:lnTo>
                      <a:pt x="3006" y="310"/>
                    </a:lnTo>
                    <a:cubicBezTo>
                      <a:pt x="2994" y="208"/>
                      <a:pt x="2987" y="101"/>
                      <a:pt x="2976" y="1"/>
                    </a:cubicBezTo>
                    <a:close/>
                  </a:path>
                </a:pathLst>
              </a:custGeom>
              <a:solidFill>
                <a:srgbClr val="2B1A18">
                  <a:alpha val="7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50"/>
              <p:cNvSpPr/>
              <p:nvPr/>
            </p:nvSpPr>
            <p:spPr>
              <a:xfrm>
                <a:off x="4636103" y="3422848"/>
                <a:ext cx="474016" cy="52581"/>
              </a:xfrm>
              <a:custGeom>
                <a:avLst/>
                <a:gdLst/>
                <a:ahLst/>
                <a:cxnLst/>
                <a:rect l="l" t="t" r="r" b="b"/>
                <a:pathLst>
                  <a:path w="3029" h="336" extrusionOk="0">
                    <a:moveTo>
                      <a:pt x="2975" y="25"/>
                    </a:moveTo>
                    <a:cubicBezTo>
                      <a:pt x="2987" y="121"/>
                      <a:pt x="2992" y="221"/>
                      <a:pt x="2998" y="311"/>
                    </a:cubicBezTo>
                    <a:lnTo>
                      <a:pt x="29" y="133"/>
                    </a:lnTo>
                    <a:cubicBezTo>
                      <a:pt x="29" y="97"/>
                      <a:pt x="36" y="61"/>
                      <a:pt x="42" y="25"/>
                    </a:cubicBezTo>
                    <a:close/>
                    <a:moveTo>
                      <a:pt x="17" y="1"/>
                    </a:moveTo>
                    <a:lnTo>
                      <a:pt x="17" y="14"/>
                    </a:lnTo>
                    <a:cubicBezTo>
                      <a:pt x="12" y="55"/>
                      <a:pt x="6" y="97"/>
                      <a:pt x="6" y="138"/>
                    </a:cubicBezTo>
                    <a:lnTo>
                      <a:pt x="0" y="150"/>
                    </a:lnTo>
                    <a:lnTo>
                      <a:pt x="3028" y="336"/>
                    </a:lnTo>
                    <a:lnTo>
                      <a:pt x="3028" y="323"/>
                    </a:lnTo>
                    <a:cubicBezTo>
                      <a:pt x="3017" y="221"/>
                      <a:pt x="3011" y="121"/>
                      <a:pt x="2998" y="14"/>
                    </a:cubicBezTo>
                    <a:lnTo>
                      <a:pt x="2992" y="1"/>
                    </a:lnTo>
                    <a:close/>
                  </a:path>
                </a:pathLst>
              </a:custGeom>
              <a:solidFill>
                <a:srgbClr val="9B5C31">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50"/>
              <p:cNvSpPr/>
              <p:nvPr/>
            </p:nvSpPr>
            <p:spPr>
              <a:xfrm>
                <a:off x="4670531" y="3916422"/>
                <a:ext cx="402342" cy="16118"/>
              </a:xfrm>
              <a:custGeom>
                <a:avLst/>
                <a:gdLst/>
                <a:ahLst/>
                <a:cxnLst/>
                <a:rect l="l" t="t" r="r" b="b"/>
                <a:pathLst>
                  <a:path w="2571" h="103" extrusionOk="0">
                    <a:moveTo>
                      <a:pt x="1" y="1"/>
                    </a:moveTo>
                    <a:cubicBezTo>
                      <a:pt x="6" y="13"/>
                      <a:pt x="12" y="25"/>
                      <a:pt x="12" y="36"/>
                    </a:cubicBezTo>
                    <a:lnTo>
                      <a:pt x="524" y="55"/>
                    </a:lnTo>
                    <a:lnTo>
                      <a:pt x="2045" y="91"/>
                    </a:lnTo>
                    <a:lnTo>
                      <a:pt x="2546" y="102"/>
                    </a:lnTo>
                    <a:cubicBezTo>
                      <a:pt x="2552" y="66"/>
                      <a:pt x="2563" y="36"/>
                      <a:pt x="2570"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50"/>
              <p:cNvSpPr/>
              <p:nvPr/>
            </p:nvSpPr>
            <p:spPr>
              <a:xfrm>
                <a:off x="4668496" y="3914700"/>
                <a:ext cx="407037" cy="19718"/>
              </a:xfrm>
              <a:custGeom>
                <a:avLst/>
                <a:gdLst/>
                <a:ahLst/>
                <a:cxnLst/>
                <a:rect l="l" t="t" r="r" b="b"/>
                <a:pathLst>
                  <a:path w="2601" h="126" extrusionOk="0">
                    <a:moveTo>
                      <a:pt x="2565" y="24"/>
                    </a:moveTo>
                    <a:cubicBezTo>
                      <a:pt x="2559" y="47"/>
                      <a:pt x="2553" y="72"/>
                      <a:pt x="2548" y="102"/>
                    </a:cubicBezTo>
                    <a:lnTo>
                      <a:pt x="37" y="42"/>
                    </a:lnTo>
                    <a:lnTo>
                      <a:pt x="31" y="24"/>
                    </a:lnTo>
                    <a:close/>
                    <a:moveTo>
                      <a:pt x="1" y="0"/>
                    </a:moveTo>
                    <a:lnTo>
                      <a:pt x="19" y="60"/>
                    </a:lnTo>
                    <a:lnTo>
                      <a:pt x="2053" y="113"/>
                    </a:lnTo>
                    <a:lnTo>
                      <a:pt x="2565" y="126"/>
                    </a:lnTo>
                    <a:lnTo>
                      <a:pt x="2571" y="113"/>
                    </a:lnTo>
                    <a:cubicBezTo>
                      <a:pt x="2576" y="83"/>
                      <a:pt x="2583" y="47"/>
                      <a:pt x="2595" y="12"/>
                    </a:cubicBezTo>
                    <a:lnTo>
                      <a:pt x="2601" y="0"/>
                    </a:lnTo>
                    <a:close/>
                  </a:path>
                </a:pathLst>
              </a:custGeom>
              <a:solidFill>
                <a:srgbClr val="2B1A18">
                  <a:alpha val="7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64" name="Google Shape;3264;p50"/>
          <p:cNvGrpSpPr/>
          <p:nvPr/>
        </p:nvGrpSpPr>
        <p:grpSpPr>
          <a:xfrm>
            <a:off x="1882482" y="4599414"/>
            <a:ext cx="540748" cy="354626"/>
            <a:chOff x="2998925" y="1123600"/>
            <a:chExt cx="1154950" cy="757425"/>
          </a:xfrm>
        </p:grpSpPr>
        <p:sp>
          <p:nvSpPr>
            <p:cNvPr id="3265" name="Google Shape;3265;p50"/>
            <p:cNvSpPr/>
            <p:nvPr/>
          </p:nvSpPr>
          <p:spPr>
            <a:xfrm>
              <a:off x="3133950" y="1299275"/>
              <a:ext cx="318700" cy="211575"/>
            </a:xfrm>
            <a:custGeom>
              <a:avLst/>
              <a:gdLst/>
              <a:ahLst/>
              <a:cxnLst/>
              <a:rect l="l" t="t" r="r" b="b"/>
              <a:pathLst>
                <a:path w="12748" h="8463" extrusionOk="0">
                  <a:moveTo>
                    <a:pt x="3963" y="1"/>
                  </a:moveTo>
                  <a:cubicBezTo>
                    <a:pt x="3276" y="1"/>
                    <a:pt x="2504" y="306"/>
                    <a:pt x="2233" y="937"/>
                  </a:cubicBezTo>
                  <a:cubicBezTo>
                    <a:pt x="1945" y="1693"/>
                    <a:pt x="2089" y="3061"/>
                    <a:pt x="1657" y="3637"/>
                  </a:cubicBezTo>
                  <a:cubicBezTo>
                    <a:pt x="1477" y="3781"/>
                    <a:pt x="1045" y="3961"/>
                    <a:pt x="757" y="4105"/>
                  </a:cubicBezTo>
                  <a:cubicBezTo>
                    <a:pt x="433" y="4250"/>
                    <a:pt x="1" y="4538"/>
                    <a:pt x="1" y="4862"/>
                  </a:cubicBezTo>
                  <a:cubicBezTo>
                    <a:pt x="1" y="5294"/>
                    <a:pt x="433" y="5438"/>
                    <a:pt x="757" y="5582"/>
                  </a:cubicBezTo>
                  <a:cubicBezTo>
                    <a:pt x="1045" y="5582"/>
                    <a:pt x="1333" y="5438"/>
                    <a:pt x="1657" y="5438"/>
                  </a:cubicBezTo>
                  <a:cubicBezTo>
                    <a:pt x="2446" y="5240"/>
                    <a:pt x="3250" y="5145"/>
                    <a:pt x="4048" y="5145"/>
                  </a:cubicBezTo>
                  <a:cubicBezTo>
                    <a:pt x="6892" y="5145"/>
                    <a:pt x="9675" y="6354"/>
                    <a:pt x="11559" y="8462"/>
                  </a:cubicBezTo>
                  <a:cubicBezTo>
                    <a:pt x="11847" y="7994"/>
                    <a:pt x="12135" y="7382"/>
                    <a:pt x="12747" y="6338"/>
                  </a:cubicBezTo>
                  <a:cubicBezTo>
                    <a:pt x="10947" y="3205"/>
                    <a:pt x="8390" y="793"/>
                    <a:pt x="4358" y="37"/>
                  </a:cubicBezTo>
                  <a:cubicBezTo>
                    <a:pt x="4233" y="13"/>
                    <a:pt x="4100" y="1"/>
                    <a:pt x="3963"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50"/>
            <p:cNvSpPr/>
            <p:nvPr/>
          </p:nvSpPr>
          <p:spPr>
            <a:xfrm>
              <a:off x="3658750" y="1160575"/>
              <a:ext cx="344800" cy="278250"/>
            </a:xfrm>
            <a:custGeom>
              <a:avLst/>
              <a:gdLst/>
              <a:ahLst/>
              <a:cxnLst/>
              <a:rect l="l" t="t" r="r" b="b"/>
              <a:pathLst>
                <a:path w="13792" h="11130" extrusionOk="0">
                  <a:moveTo>
                    <a:pt x="4990" y="1"/>
                  </a:moveTo>
                  <a:cubicBezTo>
                    <a:pt x="4463" y="1"/>
                    <a:pt x="3844" y="331"/>
                    <a:pt x="2989" y="1408"/>
                  </a:cubicBezTo>
                  <a:cubicBezTo>
                    <a:pt x="2089" y="2596"/>
                    <a:pt x="469" y="5909"/>
                    <a:pt x="1" y="9509"/>
                  </a:cubicBezTo>
                  <a:cubicBezTo>
                    <a:pt x="613" y="10230"/>
                    <a:pt x="1189" y="10554"/>
                    <a:pt x="2269" y="11130"/>
                  </a:cubicBezTo>
                  <a:cubicBezTo>
                    <a:pt x="4790" y="8285"/>
                    <a:pt x="8246" y="6053"/>
                    <a:pt x="11847" y="5009"/>
                  </a:cubicBezTo>
                  <a:cubicBezTo>
                    <a:pt x="12747" y="4685"/>
                    <a:pt x="13647" y="4397"/>
                    <a:pt x="13791" y="3640"/>
                  </a:cubicBezTo>
                  <a:cubicBezTo>
                    <a:pt x="13791" y="3208"/>
                    <a:pt x="13647" y="2740"/>
                    <a:pt x="13359" y="2452"/>
                  </a:cubicBezTo>
                  <a:cubicBezTo>
                    <a:pt x="12693" y="1531"/>
                    <a:pt x="11578" y="1058"/>
                    <a:pt x="10385" y="1058"/>
                  </a:cubicBezTo>
                  <a:cubicBezTo>
                    <a:pt x="10225" y="1058"/>
                    <a:pt x="10064" y="1067"/>
                    <a:pt x="9903" y="1084"/>
                  </a:cubicBezTo>
                  <a:cubicBezTo>
                    <a:pt x="9711" y="1110"/>
                    <a:pt x="9509" y="1122"/>
                    <a:pt x="9300" y="1122"/>
                  </a:cubicBezTo>
                  <a:cubicBezTo>
                    <a:pt x="8372" y="1122"/>
                    <a:pt x="7325" y="887"/>
                    <a:pt x="6590" y="652"/>
                  </a:cubicBezTo>
                  <a:cubicBezTo>
                    <a:pt x="6041" y="406"/>
                    <a:pt x="5572" y="1"/>
                    <a:pt x="4990"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50"/>
            <p:cNvSpPr/>
            <p:nvPr/>
          </p:nvSpPr>
          <p:spPr>
            <a:xfrm>
              <a:off x="3617350" y="1476625"/>
              <a:ext cx="394300" cy="239450"/>
            </a:xfrm>
            <a:custGeom>
              <a:avLst/>
              <a:gdLst/>
              <a:ahLst/>
              <a:cxnLst/>
              <a:rect l="l" t="t" r="r" b="b"/>
              <a:pathLst>
                <a:path w="15772" h="9578" extrusionOk="0">
                  <a:moveTo>
                    <a:pt x="7058" y="0"/>
                  </a:moveTo>
                  <a:cubicBezTo>
                    <a:pt x="4501" y="0"/>
                    <a:pt x="1945" y="612"/>
                    <a:pt x="1" y="2268"/>
                  </a:cubicBezTo>
                  <a:cubicBezTo>
                    <a:pt x="145" y="2268"/>
                    <a:pt x="325" y="2557"/>
                    <a:pt x="613" y="2845"/>
                  </a:cubicBezTo>
                  <a:cubicBezTo>
                    <a:pt x="901" y="2989"/>
                    <a:pt x="1225" y="3169"/>
                    <a:pt x="1513" y="3169"/>
                  </a:cubicBezTo>
                  <a:cubicBezTo>
                    <a:pt x="4069" y="4069"/>
                    <a:pt x="6302" y="5545"/>
                    <a:pt x="8102" y="7489"/>
                  </a:cubicBezTo>
                  <a:cubicBezTo>
                    <a:pt x="8570" y="8102"/>
                    <a:pt x="9002" y="8714"/>
                    <a:pt x="9758" y="9146"/>
                  </a:cubicBezTo>
                  <a:cubicBezTo>
                    <a:pt x="10110" y="9415"/>
                    <a:pt x="10558" y="9577"/>
                    <a:pt x="10984" y="9577"/>
                  </a:cubicBezTo>
                  <a:cubicBezTo>
                    <a:pt x="11299" y="9577"/>
                    <a:pt x="11602" y="9489"/>
                    <a:pt x="11847" y="9290"/>
                  </a:cubicBezTo>
                  <a:cubicBezTo>
                    <a:pt x="12603" y="8714"/>
                    <a:pt x="12747" y="7670"/>
                    <a:pt x="13359" y="6913"/>
                  </a:cubicBezTo>
                  <a:cubicBezTo>
                    <a:pt x="13647" y="6445"/>
                    <a:pt x="14259" y="6013"/>
                    <a:pt x="14871" y="5689"/>
                  </a:cubicBezTo>
                  <a:cubicBezTo>
                    <a:pt x="15303" y="5257"/>
                    <a:pt x="15772" y="4645"/>
                    <a:pt x="15772" y="4069"/>
                  </a:cubicBezTo>
                  <a:cubicBezTo>
                    <a:pt x="15772" y="3169"/>
                    <a:pt x="15015" y="2557"/>
                    <a:pt x="14115" y="2088"/>
                  </a:cubicBezTo>
                  <a:cubicBezTo>
                    <a:pt x="12027" y="900"/>
                    <a:pt x="9470" y="144"/>
                    <a:pt x="7058"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50"/>
            <p:cNvSpPr/>
            <p:nvPr/>
          </p:nvSpPr>
          <p:spPr>
            <a:xfrm>
              <a:off x="3085350" y="1537725"/>
              <a:ext cx="427600" cy="301150"/>
            </a:xfrm>
            <a:custGeom>
              <a:avLst/>
              <a:gdLst/>
              <a:ahLst/>
              <a:cxnLst/>
              <a:rect l="l" t="t" r="r" b="b"/>
              <a:pathLst>
                <a:path w="17104" h="12046" extrusionOk="0">
                  <a:moveTo>
                    <a:pt x="14888" y="0"/>
                  </a:moveTo>
                  <a:cubicBezTo>
                    <a:pt x="14716" y="0"/>
                    <a:pt x="14552" y="35"/>
                    <a:pt x="14403" y="113"/>
                  </a:cubicBezTo>
                  <a:cubicBezTo>
                    <a:pt x="10334" y="401"/>
                    <a:pt x="4321" y="2813"/>
                    <a:pt x="1045" y="6702"/>
                  </a:cubicBezTo>
                  <a:cubicBezTo>
                    <a:pt x="433" y="7314"/>
                    <a:pt x="1" y="8214"/>
                    <a:pt x="433" y="8970"/>
                  </a:cubicBezTo>
                  <a:cubicBezTo>
                    <a:pt x="730" y="9338"/>
                    <a:pt x="1163" y="9416"/>
                    <a:pt x="1650" y="9416"/>
                  </a:cubicBezTo>
                  <a:cubicBezTo>
                    <a:pt x="2013" y="9416"/>
                    <a:pt x="2404" y="9373"/>
                    <a:pt x="2792" y="9373"/>
                  </a:cubicBezTo>
                  <a:cubicBezTo>
                    <a:pt x="2955" y="9373"/>
                    <a:pt x="3118" y="9380"/>
                    <a:pt x="3277" y="9402"/>
                  </a:cubicBezTo>
                  <a:cubicBezTo>
                    <a:pt x="4321" y="9546"/>
                    <a:pt x="5077" y="10447"/>
                    <a:pt x="5978" y="11203"/>
                  </a:cubicBezTo>
                  <a:cubicBezTo>
                    <a:pt x="6554" y="11594"/>
                    <a:pt x="7440" y="12045"/>
                    <a:pt x="8163" y="12045"/>
                  </a:cubicBezTo>
                  <a:cubicBezTo>
                    <a:pt x="8570" y="12045"/>
                    <a:pt x="8926" y="11903"/>
                    <a:pt x="9146" y="11527"/>
                  </a:cubicBezTo>
                  <a:cubicBezTo>
                    <a:pt x="11847" y="6270"/>
                    <a:pt x="13323" y="4001"/>
                    <a:pt x="17104" y="1769"/>
                  </a:cubicBezTo>
                  <a:cubicBezTo>
                    <a:pt x="16833" y="897"/>
                    <a:pt x="15760" y="0"/>
                    <a:pt x="14888"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50"/>
            <p:cNvSpPr/>
            <p:nvPr/>
          </p:nvSpPr>
          <p:spPr>
            <a:xfrm>
              <a:off x="3276175" y="1123600"/>
              <a:ext cx="447450" cy="334125"/>
            </a:xfrm>
            <a:custGeom>
              <a:avLst/>
              <a:gdLst/>
              <a:ahLst/>
              <a:cxnLst/>
              <a:rect l="l" t="t" r="r" b="b"/>
              <a:pathLst>
                <a:path w="17898" h="13365" extrusionOk="0">
                  <a:moveTo>
                    <a:pt x="15388" y="1"/>
                  </a:moveTo>
                  <a:cubicBezTo>
                    <a:pt x="14897" y="1"/>
                    <a:pt x="14354" y="70"/>
                    <a:pt x="13792" y="186"/>
                  </a:cubicBezTo>
                  <a:cubicBezTo>
                    <a:pt x="11091" y="763"/>
                    <a:pt x="8859" y="3175"/>
                    <a:pt x="6014" y="3463"/>
                  </a:cubicBezTo>
                  <a:cubicBezTo>
                    <a:pt x="5834" y="3492"/>
                    <a:pt x="5654" y="3503"/>
                    <a:pt x="5474" y="3503"/>
                  </a:cubicBezTo>
                  <a:cubicBezTo>
                    <a:pt x="4754" y="3503"/>
                    <a:pt x="4034" y="3319"/>
                    <a:pt x="3314" y="3319"/>
                  </a:cubicBezTo>
                  <a:cubicBezTo>
                    <a:pt x="2413" y="3319"/>
                    <a:pt x="1369" y="3463"/>
                    <a:pt x="901" y="4219"/>
                  </a:cubicBezTo>
                  <a:cubicBezTo>
                    <a:pt x="1" y="5263"/>
                    <a:pt x="289" y="6776"/>
                    <a:pt x="1189" y="7676"/>
                  </a:cubicBezTo>
                  <a:cubicBezTo>
                    <a:pt x="1945" y="8720"/>
                    <a:pt x="4970" y="10808"/>
                    <a:pt x="6014" y="13365"/>
                  </a:cubicBezTo>
                  <a:cubicBezTo>
                    <a:pt x="8685" y="13107"/>
                    <a:pt x="12219" y="11642"/>
                    <a:pt x="14534" y="11642"/>
                  </a:cubicBezTo>
                  <a:cubicBezTo>
                    <a:pt x="14809" y="11642"/>
                    <a:pt x="15067" y="11663"/>
                    <a:pt x="15304" y="11709"/>
                  </a:cubicBezTo>
                  <a:cubicBezTo>
                    <a:pt x="16060" y="5731"/>
                    <a:pt x="17248" y="4831"/>
                    <a:pt x="17572" y="2563"/>
                  </a:cubicBezTo>
                  <a:cubicBezTo>
                    <a:pt x="17897" y="640"/>
                    <a:pt x="16878" y="1"/>
                    <a:pt x="15388"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0"/>
            <p:cNvSpPr/>
            <p:nvPr/>
          </p:nvSpPr>
          <p:spPr>
            <a:xfrm>
              <a:off x="3400400" y="1231700"/>
              <a:ext cx="247575" cy="207125"/>
            </a:xfrm>
            <a:custGeom>
              <a:avLst/>
              <a:gdLst/>
              <a:ahLst/>
              <a:cxnLst/>
              <a:rect l="l" t="t" r="r" b="b"/>
              <a:pathLst>
                <a:path w="9903" h="8285" extrusionOk="0">
                  <a:moveTo>
                    <a:pt x="3300" y="0"/>
                  </a:moveTo>
                  <a:cubicBezTo>
                    <a:pt x="3244" y="0"/>
                    <a:pt x="3188" y="12"/>
                    <a:pt x="3134" y="39"/>
                  </a:cubicBezTo>
                  <a:cubicBezTo>
                    <a:pt x="2701" y="39"/>
                    <a:pt x="2521" y="363"/>
                    <a:pt x="2521" y="795"/>
                  </a:cubicBezTo>
                  <a:cubicBezTo>
                    <a:pt x="2377" y="1083"/>
                    <a:pt x="2521" y="1552"/>
                    <a:pt x="2521" y="1840"/>
                  </a:cubicBezTo>
                  <a:cubicBezTo>
                    <a:pt x="2701" y="2596"/>
                    <a:pt x="2989" y="3352"/>
                    <a:pt x="3134" y="3964"/>
                  </a:cubicBezTo>
                  <a:cubicBezTo>
                    <a:pt x="3134" y="4396"/>
                    <a:pt x="3278" y="4684"/>
                    <a:pt x="3134" y="5008"/>
                  </a:cubicBezTo>
                  <a:cubicBezTo>
                    <a:pt x="3134" y="5440"/>
                    <a:pt x="2845" y="5764"/>
                    <a:pt x="2521" y="5764"/>
                  </a:cubicBezTo>
                  <a:cubicBezTo>
                    <a:pt x="1945" y="5764"/>
                    <a:pt x="1621" y="5296"/>
                    <a:pt x="1477" y="4864"/>
                  </a:cubicBezTo>
                  <a:cubicBezTo>
                    <a:pt x="1269" y="4525"/>
                    <a:pt x="890" y="4281"/>
                    <a:pt x="588" y="4281"/>
                  </a:cubicBezTo>
                  <a:cubicBezTo>
                    <a:pt x="473" y="4281"/>
                    <a:pt x="369" y="4316"/>
                    <a:pt x="289" y="4396"/>
                  </a:cubicBezTo>
                  <a:cubicBezTo>
                    <a:pt x="1" y="4684"/>
                    <a:pt x="145" y="5296"/>
                    <a:pt x="433" y="5584"/>
                  </a:cubicBezTo>
                  <a:cubicBezTo>
                    <a:pt x="1189" y="6484"/>
                    <a:pt x="1945" y="7385"/>
                    <a:pt x="2701" y="8285"/>
                  </a:cubicBezTo>
                  <a:cubicBezTo>
                    <a:pt x="3890" y="7853"/>
                    <a:pt x="5402" y="7385"/>
                    <a:pt x="6878" y="7385"/>
                  </a:cubicBezTo>
                  <a:cubicBezTo>
                    <a:pt x="7346" y="7385"/>
                    <a:pt x="7778" y="7385"/>
                    <a:pt x="8102" y="7097"/>
                  </a:cubicBezTo>
                  <a:cubicBezTo>
                    <a:pt x="8246" y="6953"/>
                    <a:pt x="8390" y="6664"/>
                    <a:pt x="8390" y="6340"/>
                  </a:cubicBezTo>
                  <a:cubicBezTo>
                    <a:pt x="8823" y="5296"/>
                    <a:pt x="9291" y="4108"/>
                    <a:pt x="9579" y="2884"/>
                  </a:cubicBezTo>
                  <a:cubicBezTo>
                    <a:pt x="9723" y="2452"/>
                    <a:pt x="9903" y="1840"/>
                    <a:pt x="9435" y="1696"/>
                  </a:cubicBezTo>
                  <a:cubicBezTo>
                    <a:pt x="9376" y="1676"/>
                    <a:pt x="9319" y="1667"/>
                    <a:pt x="9265" y="1667"/>
                  </a:cubicBezTo>
                  <a:cubicBezTo>
                    <a:pt x="8918" y="1667"/>
                    <a:pt x="8659" y="2028"/>
                    <a:pt x="8535" y="2308"/>
                  </a:cubicBezTo>
                  <a:cubicBezTo>
                    <a:pt x="8246" y="3064"/>
                    <a:pt x="7922" y="3640"/>
                    <a:pt x="7634" y="4252"/>
                  </a:cubicBezTo>
                  <a:cubicBezTo>
                    <a:pt x="7490" y="4540"/>
                    <a:pt x="7346" y="4864"/>
                    <a:pt x="7022" y="4864"/>
                  </a:cubicBezTo>
                  <a:cubicBezTo>
                    <a:pt x="6734" y="4684"/>
                    <a:pt x="6734" y="4252"/>
                    <a:pt x="6734" y="3964"/>
                  </a:cubicBezTo>
                  <a:cubicBezTo>
                    <a:pt x="6878" y="3352"/>
                    <a:pt x="6878" y="2596"/>
                    <a:pt x="7022" y="1840"/>
                  </a:cubicBezTo>
                  <a:cubicBezTo>
                    <a:pt x="7022" y="1407"/>
                    <a:pt x="6878" y="651"/>
                    <a:pt x="6446" y="651"/>
                  </a:cubicBezTo>
                  <a:cubicBezTo>
                    <a:pt x="5978" y="651"/>
                    <a:pt x="5834" y="1263"/>
                    <a:pt x="5834" y="1696"/>
                  </a:cubicBezTo>
                  <a:lnTo>
                    <a:pt x="5834" y="4108"/>
                  </a:lnTo>
                  <a:cubicBezTo>
                    <a:pt x="5834" y="4396"/>
                    <a:pt x="5690" y="4864"/>
                    <a:pt x="5402" y="4864"/>
                  </a:cubicBezTo>
                  <a:cubicBezTo>
                    <a:pt x="5078" y="4684"/>
                    <a:pt x="5078" y="4540"/>
                    <a:pt x="5078" y="4396"/>
                  </a:cubicBezTo>
                  <a:cubicBezTo>
                    <a:pt x="4790" y="3352"/>
                    <a:pt x="4646" y="2308"/>
                    <a:pt x="4322" y="1407"/>
                  </a:cubicBezTo>
                  <a:cubicBezTo>
                    <a:pt x="4322" y="1083"/>
                    <a:pt x="4178" y="651"/>
                    <a:pt x="4034" y="363"/>
                  </a:cubicBezTo>
                  <a:cubicBezTo>
                    <a:pt x="3800" y="217"/>
                    <a:pt x="3543" y="0"/>
                    <a:pt x="330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50"/>
            <p:cNvSpPr/>
            <p:nvPr/>
          </p:nvSpPr>
          <p:spPr>
            <a:xfrm>
              <a:off x="2998925" y="1430700"/>
              <a:ext cx="476225" cy="290925"/>
            </a:xfrm>
            <a:custGeom>
              <a:avLst/>
              <a:gdLst/>
              <a:ahLst/>
              <a:cxnLst/>
              <a:rect l="l" t="t" r="r" b="b"/>
              <a:pathLst>
                <a:path w="19049" h="11637" extrusionOk="0">
                  <a:moveTo>
                    <a:pt x="9535" y="1"/>
                  </a:moveTo>
                  <a:cubicBezTo>
                    <a:pt x="8849" y="1"/>
                    <a:pt x="8164" y="60"/>
                    <a:pt x="7490" y="181"/>
                  </a:cubicBezTo>
                  <a:cubicBezTo>
                    <a:pt x="5402" y="505"/>
                    <a:pt x="3133" y="1693"/>
                    <a:pt x="2377" y="3637"/>
                  </a:cubicBezTo>
                  <a:cubicBezTo>
                    <a:pt x="1801" y="5006"/>
                    <a:pt x="1945" y="6626"/>
                    <a:pt x="1189" y="7850"/>
                  </a:cubicBezTo>
                  <a:cubicBezTo>
                    <a:pt x="577" y="8750"/>
                    <a:pt x="1" y="9651"/>
                    <a:pt x="145" y="10695"/>
                  </a:cubicBezTo>
                  <a:cubicBezTo>
                    <a:pt x="145" y="11207"/>
                    <a:pt x="558" y="11637"/>
                    <a:pt x="1194" y="11637"/>
                  </a:cubicBezTo>
                  <a:cubicBezTo>
                    <a:pt x="1497" y="11637"/>
                    <a:pt x="1850" y="11539"/>
                    <a:pt x="2233" y="11307"/>
                  </a:cubicBezTo>
                  <a:cubicBezTo>
                    <a:pt x="6158" y="9038"/>
                    <a:pt x="10659" y="4826"/>
                    <a:pt x="19048" y="4538"/>
                  </a:cubicBezTo>
                  <a:cubicBezTo>
                    <a:pt x="16780" y="1634"/>
                    <a:pt x="13139" y="1"/>
                    <a:pt x="9535"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50"/>
            <p:cNvSpPr/>
            <p:nvPr/>
          </p:nvSpPr>
          <p:spPr>
            <a:xfrm>
              <a:off x="3167275" y="1461300"/>
              <a:ext cx="240350" cy="117050"/>
            </a:xfrm>
            <a:custGeom>
              <a:avLst/>
              <a:gdLst/>
              <a:ahLst/>
              <a:cxnLst/>
              <a:rect l="l" t="t" r="r" b="b"/>
              <a:pathLst>
                <a:path w="9614" h="4682" extrusionOk="0">
                  <a:moveTo>
                    <a:pt x="5869" y="1"/>
                  </a:moveTo>
                  <a:cubicBezTo>
                    <a:pt x="5545" y="1"/>
                    <a:pt x="5257" y="1"/>
                    <a:pt x="5113" y="181"/>
                  </a:cubicBezTo>
                  <a:cubicBezTo>
                    <a:pt x="4825" y="469"/>
                    <a:pt x="4969" y="757"/>
                    <a:pt x="5257" y="901"/>
                  </a:cubicBezTo>
                  <a:lnTo>
                    <a:pt x="6301" y="901"/>
                  </a:lnTo>
                  <a:cubicBezTo>
                    <a:pt x="6387" y="863"/>
                    <a:pt x="6499" y="845"/>
                    <a:pt x="6614" y="845"/>
                  </a:cubicBezTo>
                  <a:cubicBezTo>
                    <a:pt x="6934" y="845"/>
                    <a:pt x="7270" y="986"/>
                    <a:pt x="7057" y="1225"/>
                  </a:cubicBezTo>
                  <a:cubicBezTo>
                    <a:pt x="6831" y="1332"/>
                    <a:pt x="6242" y="1359"/>
                    <a:pt x="5490" y="1359"/>
                  </a:cubicBezTo>
                  <a:cubicBezTo>
                    <a:pt x="4667" y="1359"/>
                    <a:pt x="3651" y="1326"/>
                    <a:pt x="2704" y="1326"/>
                  </a:cubicBezTo>
                  <a:cubicBezTo>
                    <a:pt x="2174" y="1326"/>
                    <a:pt x="1665" y="1337"/>
                    <a:pt x="1224" y="1369"/>
                  </a:cubicBezTo>
                  <a:cubicBezTo>
                    <a:pt x="1044" y="1369"/>
                    <a:pt x="756" y="1369"/>
                    <a:pt x="468" y="1513"/>
                  </a:cubicBezTo>
                  <a:cubicBezTo>
                    <a:pt x="144" y="1657"/>
                    <a:pt x="0" y="1801"/>
                    <a:pt x="0" y="2125"/>
                  </a:cubicBezTo>
                  <a:cubicBezTo>
                    <a:pt x="144" y="2269"/>
                    <a:pt x="612" y="2269"/>
                    <a:pt x="900" y="2269"/>
                  </a:cubicBezTo>
                  <a:cubicBezTo>
                    <a:pt x="2845" y="2125"/>
                    <a:pt x="4969" y="1981"/>
                    <a:pt x="7057" y="1657"/>
                  </a:cubicBezTo>
                  <a:lnTo>
                    <a:pt x="7057" y="1657"/>
                  </a:lnTo>
                  <a:lnTo>
                    <a:pt x="1656" y="3458"/>
                  </a:lnTo>
                  <a:cubicBezTo>
                    <a:pt x="1368" y="3458"/>
                    <a:pt x="1044" y="3602"/>
                    <a:pt x="900" y="3926"/>
                  </a:cubicBezTo>
                  <a:cubicBezTo>
                    <a:pt x="900" y="4214"/>
                    <a:pt x="1224" y="4214"/>
                    <a:pt x="1512" y="4214"/>
                  </a:cubicBezTo>
                  <a:cubicBezTo>
                    <a:pt x="2413" y="4214"/>
                    <a:pt x="3457" y="3782"/>
                    <a:pt x="4357" y="3458"/>
                  </a:cubicBezTo>
                  <a:cubicBezTo>
                    <a:pt x="4937" y="3126"/>
                    <a:pt x="6216" y="2774"/>
                    <a:pt x="6781" y="2774"/>
                  </a:cubicBezTo>
                  <a:cubicBezTo>
                    <a:pt x="6952" y="2774"/>
                    <a:pt x="7057" y="2806"/>
                    <a:pt x="7057" y="2881"/>
                  </a:cubicBezTo>
                  <a:cubicBezTo>
                    <a:pt x="7057" y="3170"/>
                    <a:pt x="4969" y="3602"/>
                    <a:pt x="3925" y="3926"/>
                  </a:cubicBezTo>
                  <a:cubicBezTo>
                    <a:pt x="3745" y="4070"/>
                    <a:pt x="3457" y="4214"/>
                    <a:pt x="3457" y="4358"/>
                  </a:cubicBezTo>
                  <a:cubicBezTo>
                    <a:pt x="3457" y="4682"/>
                    <a:pt x="3745" y="4682"/>
                    <a:pt x="4069" y="4682"/>
                  </a:cubicBezTo>
                  <a:cubicBezTo>
                    <a:pt x="4969" y="4358"/>
                    <a:pt x="5869" y="3926"/>
                    <a:pt x="6769" y="3602"/>
                  </a:cubicBezTo>
                  <a:cubicBezTo>
                    <a:pt x="7406" y="3398"/>
                    <a:pt x="8042" y="3194"/>
                    <a:pt x="8628" y="3194"/>
                  </a:cubicBezTo>
                  <a:cubicBezTo>
                    <a:pt x="8871" y="3194"/>
                    <a:pt x="9104" y="3229"/>
                    <a:pt x="9326" y="3314"/>
                  </a:cubicBezTo>
                  <a:cubicBezTo>
                    <a:pt x="9470" y="2557"/>
                    <a:pt x="9614" y="1801"/>
                    <a:pt x="9470" y="1081"/>
                  </a:cubicBezTo>
                  <a:cubicBezTo>
                    <a:pt x="8426" y="613"/>
                    <a:pt x="7057" y="325"/>
                    <a:pt x="5869"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50"/>
            <p:cNvSpPr/>
            <p:nvPr/>
          </p:nvSpPr>
          <p:spPr>
            <a:xfrm>
              <a:off x="3632650" y="1282175"/>
              <a:ext cx="521225" cy="251175"/>
            </a:xfrm>
            <a:custGeom>
              <a:avLst/>
              <a:gdLst/>
              <a:ahLst/>
              <a:cxnLst/>
              <a:rect l="l" t="t" r="r" b="b"/>
              <a:pathLst>
                <a:path w="20849" h="10047" extrusionOk="0">
                  <a:moveTo>
                    <a:pt x="16900" y="1"/>
                  </a:moveTo>
                  <a:cubicBezTo>
                    <a:pt x="16350" y="1"/>
                    <a:pt x="15799" y="70"/>
                    <a:pt x="15304" y="145"/>
                  </a:cubicBezTo>
                  <a:cubicBezTo>
                    <a:pt x="8858" y="865"/>
                    <a:pt x="2989" y="4465"/>
                    <a:pt x="1" y="10046"/>
                  </a:cubicBezTo>
                  <a:cubicBezTo>
                    <a:pt x="2475" y="8799"/>
                    <a:pt x="5247" y="8135"/>
                    <a:pt x="7996" y="8135"/>
                  </a:cubicBezTo>
                  <a:cubicBezTo>
                    <a:pt x="9928" y="8135"/>
                    <a:pt x="11849" y="8463"/>
                    <a:pt x="13647" y="9146"/>
                  </a:cubicBezTo>
                  <a:cubicBezTo>
                    <a:pt x="14691" y="9434"/>
                    <a:pt x="15736" y="9866"/>
                    <a:pt x="16816" y="9866"/>
                  </a:cubicBezTo>
                  <a:cubicBezTo>
                    <a:pt x="17860" y="9722"/>
                    <a:pt x="19048" y="8966"/>
                    <a:pt x="19048" y="7922"/>
                  </a:cubicBezTo>
                  <a:cubicBezTo>
                    <a:pt x="19048" y="7166"/>
                    <a:pt x="18616" y="6590"/>
                    <a:pt x="18760" y="5834"/>
                  </a:cubicBezTo>
                  <a:cubicBezTo>
                    <a:pt x="18904" y="5078"/>
                    <a:pt x="19804" y="4645"/>
                    <a:pt x="20236" y="3889"/>
                  </a:cubicBezTo>
                  <a:cubicBezTo>
                    <a:pt x="20849" y="2845"/>
                    <a:pt x="20236" y="1189"/>
                    <a:pt x="19048" y="577"/>
                  </a:cubicBezTo>
                  <a:cubicBezTo>
                    <a:pt x="18439" y="136"/>
                    <a:pt x="17671" y="1"/>
                    <a:pt x="16900"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50"/>
            <p:cNvSpPr/>
            <p:nvPr/>
          </p:nvSpPr>
          <p:spPr>
            <a:xfrm>
              <a:off x="3684875" y="1361725"/>
              <a:ext cx="198950" cy="118525"/>
            </a:xfrm>
            <a:custGeom>
              <a:avLst/>
              <a:gdLst/>
              <a:ahLst/>
              <a:cxnLst/>
              <a:rect l="l" t="t" r="r" b="b"/>
              <a:pathLst>
                <a:path w="7958" h="4741" extrusionOk="0">
                  <a:moveTo>
                    <a:pt x="7462" y="1"/>
                  </a:moveTo>
                  <a:cubicBezTo>
                    <a:pt x="7327" y="1"/>
                    <a:pt x="7177" y="36"/>
                    <a:pt x="7057" y="95"/>
                  </a:cubicBezTo>
                  <a:cubicBezTo>
                    <a:pt x="5354" y="538"/>
                    <a:pt x="2844" y="2819"/>
                    <a:pt x="2335" y="2819"/>
                  </a:cubicBezTo>
                  <a:cubicBezTo>
                    <a:pt x="2306" y="2819"/>
                    <a:pt x="2284" y="2811"/>
                    <a:pt x="2268" y="2796"/>
                  </a:cubicBezTo>
                  <a:cubicBezTo>
                    <a:pt x="1944" y="2652"/>
                    <a:pt x="4069" y="1607"/>
                    <a:pt x="4069" y="1139"/>
                  </a:cubicBezTo>
                  <a:cubicBezTo>
                    <a:pt x="4069" y="1097"/>
                    <a:pt x="4041" y="1080"/>
                    <a:pt x="3994" y="1080"/>
                  </a:cubicBezTo>
                  <a:cubicBezTo>
                    <a:pt x="3882" y="1080"/>
                    <a:pt x="3660" y="1182"/>
                    <a:pt x="3457" y="1283"/>
                  </a:cubicBezTo>
                  <a:cubicBezTo>
                    <a:pt x="2413" y="1896"/>
                    <a:pt x="1368" y="2652"/>
                    <a:pt x="612" y="3552"/>
                  </a:cubicBezTo>
                  <a:cubicBezTo>
                    <a:pt x="324" y="3840"/>
                    <a:pt x="324" y="4452"/>
                    <a:pt x="0" y="4740"/>
                  </a:cubicBezTo>
                  <a:cubicBezTo>
                    <a:pt x="1242" y="4416"/>
                    <a:pt x="2485" y="4254"/>
                    <a:pt x="3727" y="4254"/>
                  </a:cubicBezTo>
                  <a:cubicBezTo>
                    <a:pt x="4141" y="4254"/>
                    <a:pt x="4555" y="4272"/>
                    <a:pt x="4969" y="4308"/>
                  </a:cubicBezTo>
                  <a:cubicBezTo>
                    <a:pt x="5113" y="4380"/>
                    <a:pt x="5221" y="4416"/>
                    <a:pt x="5334" y="4416"/>
                  </a:cubicBezTo>
                  <a:cubicBezTo>
                    <a:pt x="5446" y="4416"/>
                    <a:pt x="5563" y="4380"/>
                    <a:pt x="5725" y="4308"/>
                  </a:cubicBezTo>
                  <a:cubicBezTo>
                    <a:pt x="5869" y="4308"/>
                    <a:pt x="6013" y="3984"/>
                    <a:pt x="5869" y="3840"/>
                  </a:cubicBezTo>
                  <a:cubicBezTo>
                    <a:pt x="5869" y="3696"/>
                    <a:pt x="5545" y="3696"/>
                    <a:pt x="5401" y="3696"/>
                  </a:cubicBezTo>
                  <a:cubicBezTo>
                    <a:pt x="4866" y="3798"/>
                    <a:pt x="3972" y="3900"/>
                    <a:pt x="3442" y="3900"/>
                  </a:cubicBezTo>
                  <a:cubicBezTo>
                    <a:pt x="3223" y="3900"/>
                    <a:pt x="3067" y="3882"/>
                    <a:pt x="3025" y="3840"/>
                  </a:cubicBezTo>
                  <a:cubicBezTo>
                    <a:pt x="2845" y="3696"/>
                    <a:pt x="5113" y="3084"/>
                    <a:pt x="6301" y="2940"/>
                  </a:cubicBezTo>
                  <a:cubicBezTo>
                    <a:pt x="6445" y="2940"/>
                    <a:pt x="6769" y="2796"/>
                    <a:pt x="6913" y="2796"/>
                  </a:cubicBezTo>
                  <a:cubicBezTo>
                    <a:pt x="7057" y="2652"/>
                    <a:pt x="7201" y="2364"/>
                    <a:pt x="7057" y="2184"/>
                  </a:cubicBezTo>
                  <a:cubicBezTo>
                    <a:pt x="6913" y="2040"/>
                    <a:pt x="6625" y="2040"/>
                    <a:pt x="6301" y="2040"/>
                  </a:cubicBezTo>
                  <a:cubicBezTo>
                    <a:pt x="5350" y="2335"/>
                    <a:pt x="3534" y="3107"/>
                    <a:pt x="3217" y="3107"/>
                  </a:cubicBezTo>
                  <a:cubicBezTo>
                    <a:pt x="3185" y="3107"/>
                    <a:pt x="3169" y="3100"/>
                    <a:pt x="3169" y="3084"/>
                  </a:cubicBezTo>
                  <a:cubicBezTo>
                    <a:pt x="3025" y="2940"/>
                    <a:pt x="6301" y="1896"/>
                    <a:pt x="7525" y="851"/>
                  </a:cubicBezTo>
                  <a:cubicBezTo>
                    <a:pt x="7814" y="707"/>
                    <a:pt x="7958" y="563"/>
                    <a:pt x="7814" y="239"/>
                  </a:cubicBezTo>
                  <a:cubicBezTo>
                    <a:pt x="7814" y="71"/>
                    <a:pt x="7653" y="1"/>
                    <a:pt x="7462"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50"/>
            <p:cNvSpPr/>
            <p:nvPr/>
          </p:nvSpPr>
          <p:spPr>
            <a:xfrm>
              <a:off x="3377900" y="1373850"/>
              <a:ext cx="352000" cy="196475"/>
            </a:xfrm>
            <a:custGeom>
              <a:avLst/>
              <a:gdLst/>
              <a:ahLst/>
              <a:cxnLst/>
              <a:rect l="l" t="t" r="r" b="b"/>
              <a:pathLst>
                <a:path w="14080" h="7859" extrusionOk="0">
                  <a:moveTo>
                    <a:pt x="8399" y="1"/>
                  </a:moveTo>
                  <a:cubicBezTo>
                    <a:pt x="7572" y="1"/>
                    <a:pt x="6703" y="114"/>
                    <a:pt x="5834" y="366"/>
                  </a:cubicBezTo>
                  <a:cubicBezTo>
                    <a:pt x="2233" y="1411"/>
                    <a:pt x="1" y="4255"/>
                    <a:pt x="577" y="6199"/>
                  </a:cubicBezTo>
                  <a:cubicBezTo>
                    <a:pt x="942" y="7382"/>
                    <a:pt x="2156" y="7859"/>
                    <a:pt x="3841" y="7859"/>
                  </a:cubicBezTo>
                  <a:cubicBezTo>
                    <a:pt x="4977" y="7859"/>
                    <a:pt x="6328" y="7642"/>
                    <a:pt x="7778" y="7280"/>
                  </a:cubicBezTo>
                  <a:cubicBezTo>
                    <a:pt x="11379" y="6199"/>
                    <a:pt x="14079" y="4399"/>
                    <a:pt x="13647" y="2599"/>
                  </a:cubicBezTo>
                  <a:cubicBezTo>
                    <a:pt x="13183" y="1124"/>
                    <a:pt x="10998" y="1"/>
                    <a:pt x="8399"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50"/>
            <p:cNvSpPr/>
            <p:nvPr/>
          </p:nvSpPr>
          <p:spPr>
            <a:xfrm>
              <a:off x="3418425" y="1393800"/>
              <a:ext cx="172850" cy="102450"/>
            </a:xfrm>
            <a:custGeom>
              <a:avLst/>
              <a:gdLst/>
              <a:ahLst/>
              <a:cxnLst/>
              <a:rect l="l" t="t" r="r" b="b"/>
              <a:pathLst>
                <a:path w="6914" h="4098" extrusionOk="0">
                  <a:moveTo>
                    <a:pt x="6157" y="0"/>
                  </a:moveTo>
                  <a:cubicBezTo>
                    <a:pt x="4069" y="0"/>
                    <a:pt x="1980" y="901"/>
                    <a:pt x="468" y="2413"/>
                  </a:cubicBezTo>
                  <a:cubicBezTo>
                    <a:pt x="324" y="2701"/>
                    <a:pt x="180" y="2881"/>
                    <a:pt x="0" y="3313"/>
                  </a:cubicBezTo>
                  <a:cubicBezTo>
                    <a:pt x="0" y="3601"/>
                    <a:pt x="180" y="3925"/>
                    <a:pt x="468" y="4069"/>
                  </a:cubicBezTo>
                  <a:cubicBezTo>
                    <a:pt x="507" y="4089"/>
                    <a:pt x="550" y="4098"/>
                    <a:pt x="595" y="4098"/>
                  </a:cubicBezTo>
                  <a:cubicBezTo>
                    <a:pt x="880" y="4098"/>
                    <a:pt x="1263" y="3737"/>
                    <a:pt x="1512" y="3457"/>
                  </a:cubicBezTo>
                  <a:cubicBezTo>
                    <a:pt x="2557" y="2413"/>
                    <a:pt x="3925" y="1657"/>
                    <a:pt x="5401" y="1513"/>
                  </a:cubicBezTo>
                  <a:cubicBezTo>
                    <a:pt x="5725" y="1513"/>
                    <a:pt x="6157" y="1513"/>
                    <a:pt x="6481" y="1369"/>
                  </a:cubicBezTo>
                  <a:cubicBezTo>
                    <a:pt x="6769" y="1225"/>
                    <a:pt x="6913" y="901"/>
                    <a:pt x="6913" y="469"/>
                  </a:cubicBezTo>
                  <a:cubicBezTo>
                    <a:pt x="6913" y="180"/>
                    <a:pt x="6481" y="0"/>
                    <a:pt x="6157"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50"/>
            <p:cNvSpPr/>
            <p:nvPr/>
          </p:nvSpPr>
          <p:spPr>
            <a:xfrm>
              <a:off x="3343700" y="1520125"/>
              <a:ext cx="472625" cy="360900"/>
            </a:xfrm>
            <a:custGeom>
              <a:avLst/>
              <a:gdLst/>
              <a:ahLst/>
              <a:cxnLst/>
              <a:rect l="l" t="t" r="r" b="b"/>
              <a:pathLst>
                <a:path w="18905" h="14436" extrusionOk="0">
                  <a:moveTo>
                    <a:pt x="9951" y="1"/>
                  </a:moveTo>
                  <a:cubicBezTo>
                    <a:pt x="9733" y="1"/>
                    <a:pt x="9512" y="18"/>
                    <a:pt x="9290" y="60"/>
                  </a:cubicBezTo>
                  <a:cubicBezTo>
                    <a:pt x="8246" y="204"/>
                    <a:pt x="7202" y="528"/>
                    <a:pt x="6446" y="817"/>
                  </a:cubicBezTo>
                  <a:cubicBezTo>
                    <a:pt x="5870" y="1105"/>
                    <a:pt x="5546" y="1429"/>
                    <a:pt x="5257" y="1717"/>
                  </a:cubicBezTo>
                  <a:cubicBezTo>
                    <a:pt x="3889" y="3517"/>
                    <a:pt x="1189" y="6650"/>
                    <a:pt x="289" y="10430"/>
                  </a:cubicBezTo>
                  <a:cubicBezTo>
                    <a:pt x="0" y="11763"/>
                    <a:pt x="145" y="13563"/>
                    <a:pt x="1369" y="14175"/>
                  </a:cubicBezTo>
                  <a:cubicBezTo>
                    <a:pt x="1670" y="14356"/>
                    <a:pt x="2035" y="14436"/>
                    <a:pt x="2410" y="14436"/>
                  </a:cubicBezTo>
                  <a:cubicBezTo>
                    <a:pt x="2931" y="14436"/>
                    <a:pt x="3471" y="14282"/>
                    <a:pt x="3889" y="14031"/>
                  </a:cubicBezTo>
                  <a:cubicBezTo>
                    <a:pt x="4645" y="13707"/>
                    <a:pt x="5402" y="13131"/>
                    <a:pt x="6158" y="12807"/>
                  </a:cubicBezTo>
                  <a:cubicBezTo>
                    <a:pt x="7051" y="12393"/>
                    <a:pt x="8013" y="12268"/>
                    <a:pt x="8995" y="12268"/>
                  </a:cubicBezTo>
                  <a:cubicBezTo>
                    <a:pt x="10149" y="12268"/>
                    <a:pt x="11330" y="12441"/>
                    <a:pt x="12459" y="12519"/>
                  </a:cubicBezTo>
                  <a:cubicBezTo>
                    <a:pt x="12701" y="12535"/>
                    <a:pt x="12949" y="12544"/>
                    <a:pt x="13200" y="12544"/>
                  </a:cubicBezTo>
                  <a:cubicBezTo>
                    <a:pt x="15121" y="12544"/>
                    <a:pt x="17241" y="12022"/>
                    <a:pt x="18292" y="10430"/>
                  </a:cubicBezTo>
                  <a:cubicBezTo>
                    <a:pt x="18904" y="9350"/>
                    <a:pt x="18904" y="7874"/>
                    <a:pt x="18472" y="6506"/>
                  </a:cubicBezTo>
                  <a:cubicBezTo>
                    <a:pt x="18004" y="5029"/>
                    <a:pt x="14547" y="1573"/>
                    <a:pt x="11415" y="204"/>
                  </a:cubicBezTo>
                  <a:cubicBezTo>
                    <a:pt x="10982" y="103"/>
                    <a:pt x="10477" y="1"/>
                    <a:pt x="9951"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0"/>
            <p:cNvSpPr/>
            <p:nvPr/>
          </p:nvSpPr>
          <p:spPr>
            <a:xfrm>
              <a:off x="3445425" y="1521625"/>
              <a:ext cx="270075" cy="255575"/>
            </a:xfrm>
            <a:custGeom>
              <a:avLst/>
              <a:gdLst/>
              <a:ahLst/>
              <a:cxnLst/>
              <a:rect l="l" t="t" r="r" b="b"/>
              <a:pathLst>
                <a:path w="10803" h="10223" extrusionOk="0">
                  <a:moveTo>
                    <a:pt x="5221" y="0"/>
                  </a:moveTo>
                  <a:cubicBezTo>
                    <a:pt x="4177" y="144"/>
                    <a:pt x="3133" y="468"/>
                    <a:pt x="2377" y="757"/>
                  </a:cubicBezTo>
                  <a:cubicBezTo>
                    <a:pt x="1477" y="2269"/>
                    <a:pt x="720" y="3601"/>
                    <a:pt x="144" y="5257"/>
                  </a:cubicBezTo>
                  <a:cubicBezTo>
                    <a:pt x="144" y="5545"/>
                    <a:pt x="0" y="5689"/>
                    <a:pt x="0" y="6014"/>
                  </a:cubicBezTo>
                  <a:cubicBezTo>
                    <a:pt x="0" y="6158"/>
                    <a:pt x="144" y="6446"/>
                    <a:pt x="432" y="6590"/>
                  </a:cubicBezTo>
                  <a:cubicBezTo>
                    <a:pt x="490" y="6626"/>
                    <a:pt x="549" y="6642"/>
                    <a:pt x="608" y="6642"/>
                  </a:cubicBezTo>
                  <a:cubicBezTo>
                    <a:pt x="843" y="6642"/>
                    <a:pt x="1073" y="6388"/>
                    <a:pt x="1188" y="6158"/>
                  </a:cubicBezTo>
                  <a:cubicBezTo>
                    <a:pt x="1801" y="5257"/>
                    <a:pt x="2233" y="2989"/>
                    <a:pt x="2521" y="2557"/>
                  </a:cubicBezTo>
                  <a:cubicBezTo>
                    <a:pt x="2555" y="2529"/>
                    <a:pt x="2588" y="2518"/>
                    <a:pt x="2619" y="2518"/>
                  </a:cubicBezTo>
                  <a:cubicBezTo>
                    <a:pt x="2751" y="2518"/>
                    <a:pt x="2845" y="2728"/>
                    <a:pt x="2845" y="2845"/>
                  </a:cubicBezTo>
                  <a:cubicBezTo>
                    <a:pt x="3277" y="3745"/>
                    <a:pt x="2845" y="7058"/>
                    <a:pt x="3421" y="9146"/>
                  </a:cubicBezTo>
                  <a:cubicBezTo>
                    <a:pt x="3706" y="9684"/>
                    <a:pt x="3963" y="10222"/>
                    <a:pt x="4339" y="10222"/>
                  </a:cubicBezTo>
                  <a:cubicBezTo>
                    <a:pt x="4391" y="10222"/>
                    <a:pt x="4444" y="10212"/>
                    <a:pt x="4501" y="10190"/>
                  </a:cubicBezTo>
                  <a:cubicBezTo>
                    <a:pt x="4789" y="10190"/>
                    <a:pt x="4933" y="9902"/>
                    <a:pt x="4933" y="9470"/>
                  </a:cubicBezTo>
                  <a:cubicBezTo>
                    <a:pt x="5401" y="7490"/>
                    <a:pt x="4177" y="5401"/>
                    <a:pt x="3745" y="3313"/>
                  </a:cubicBezTo>
                  <a:cubicBezTo>
                    <a:pt x="3745" y="2989"/>
                    <a:pt x="3601" y="2557"/>
                    <a:pt x="3889" y="2413"/>
                  </a:cubicBezTo>
                  <a:cubicBezTo>
                    <a:pt x="3956" y="2337"/>
                    <a:pt x="4041" y="2305"/>
                    <a:pt x="4133" y="2305"/>
                  </a:cubicBezTo>
                  <a:cubicBezTo>
                    <a:pt x="4437" y="2305"/>
                    <a:pt x="4823" y="2658"/>
                    <a:pt x="4933" y="2989"/>
                  </a:cubicBezTo>
                  <a:cubicBezTo>
                    <a:pt x="5077" y="3601"/>
                    <a:pt x="5077" y="4069"/>
                    <a:pt x="5221" y="4501"/>
                  </a:cubicBezTo>
                  <a:cubicBezTo>
                    <a:pt x="5401" y="4969"/>
                    <a:pt x="5689" y="5257"/>
                    <a:pt x="5977" y="5257"/>
                  </a:cubicBezTo>
                  <a:cubicBezTo>
                    <a:pt x="6445" y="5257"/>
                    <a:pt x="6589" y="4645"/>
                    <a:pt x="6445" y="4213"/>
                  </a:cubicBezTo>
                  <a:cubicBezTo>
                    <a:pt x="6121" y="3745"/>
                    <a:pt x="5833" y="3313"/>
                    <a:pt x="5689" y="2845"/>
                  </a:cubicBezTo>
                  <a:cubicBezTo>
                    <a:pt x="5545" y="2413"/>
                    <a:pt x="5545" y="1945"/>
                    <a:pt x="5833" y="1801"/>
                  </a:cubicBezTo>
                  <a:cubicBezTo>
                    <a:pt x="5977" y="1801"/>
                    <a:pt x="6301" y="2089"/>
                    <a:pt x="6445" y="2269"/>
                  </a:cubicBezTo>
                  <a:cubicBezTo>
                    <a:pt x="7490" y="3313"/>
                    <a:pt x="8390" y="4357"/>
                    <a:pt x="9146" y="5689"/>
                  </a:cubicBezTo>
                  <a:cubicBezTo>
                    <a:pt x="9434" y="6014"/>
                    <a:pt x="9578" y="6302"/>
                    <a:pt x="9902" y="6446"/>
                  </a:cubicBezTo>
                  <a:cubicBezTo>
                    <a:pt x="9987" y="6530"/>
                    <a:pt x="10171" y="6627"/>
                    <a:pt x="10337" y="6627"/>
                  </a:cubicBezTo>
                  <a:cubicBezTo>
                    <a:pt x="10454" y="6627"/>
                    <a:pt x="10563" y="6579"/>
                    <a:pt x="10622" y="6446"/>
                  </a:cubicBezTo>
                  <a:cubicBezTo>
                    <a:pt x="10802" y="6302"/>
                    <a:pt x="10802" y="5870"/>
                    <a:pt x="10622" y="5545"/>
                  </a:cubicBezTo>
                  <a:cubicBezTo>
                    <a:pt x="10046" y="4213"/>
                    <a:pt x="9146" y="3169"/>
                    <a:pt x="8246" y="2269"/>
                  </a:cubicBezTo>
                  <a:cubicBezTo>
                    <a:pt x="7346" y="1513"/>
                    <a:pt x="6589" y="613"/>
                    <a:pt x="5689" y="144"/>
                  </a:cubicBezTo>
                  <a:cubicBezTo>
                    <a:pt x="5545" y="144"/>
                    <a:pt x="5401" y="0"/>
                    <a:pt x="5221"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9" name="Google Shape;3279;p50"/>
          <p:cNvGrpSpPr/>
          <p:nvPr/>
        </p:nvGrpSpPr>
        <p:grpSpPr>
          <a:xfrm>
            <a:off x="5" y="4048260"/>
            <a:ext cx="1465829" cy="896247"/>
            <a:chOff x="3472050" y="3119850"/>
            <a:chExt cx="1762025" cy="1077350"/>
          </a:xfrm>
        </p:grpSpPr>
        <p:sp>
          <p:nvSpPr>
            <p:cNvPr id="3280" name="Google Shape;3280;p50"/>
            <p:cNvSpPr/>
            <p:nvPr/>
          </p:nvSpPr>
          <p:spPr>
            <a:xfrm>
              <a:off x="3835200" y="3168400"/>
              <a:ext cx="401500" cy="408325"/>
            </a:xfrm>
            <a:custGeom>
              <a:avLst/>
              <a:gdLst/>
              <a:ahLst/>
              <a:cxnLst/>
              <a:rect l="l" t="t" r="r" b="b"/>
              <a:pathLst>
                <a:path w="16060" h="16333" extrusionOk="0">
                  <a:moveTo>
                    <a:pt x="6983" y="0"/>
                  </a:moveTo>
                  <a:cubicBezTo>
                    <a:pt x="6445" y="0"/>
                    <a:pt x="5927" y="133"/>
                    <a:pt x="5545" y="454"/>
                  </a:cubicBezTo>
                  <a:cubicBezTo>
                    <a:pt x="4789" y="1210"/>
                    <a:pt x="4213" y="3154"/>
                    <a:pt x="3133" y="3587"/>
                  </a:cubicBezTo>
                  <a:cubicBezTo>
                    <a:pt x="2989" y="3635"/>
                    <a:pt x="2825" y="3651"/>
                    <a:pt x="2649" y="3651"/>
                  </a:cubicBezTo>
                  <a:cubicBezTo>
                    <a:pt x="2297" y="3651"/>
                    <a:pt x="1897" y="3587"/>
                    <a:pt x="1512" y="3587"/>
                  </a:cubicBezTo>
                  <a:cubicBezTo>
                    <a:pt x="1044" y="3587"/>
                    <a:pt x="288" y="3731"/>
                    <a:pt x="144" y="4199"/>
                  </a:cubicBezTo>
                  <a:cubicBezTo>
                    <a:pt x="0" y="4631"/>
                    <a:pt x="288" y="5243"/>
                    <a:pt x="612" y="5531"/>
                  </a:cubicBezTo>
                  <a:cubicBezTo>
                    <a:pt x="1044" y="5855"/>
                    <a:pt x="1512" y="5855"/>
                    <a:pt x="2089" y="5999"/>
                  </a:cubicBezTo>
                  <a:cubicBezTo>
                    <a:pt x="7202" y="7043"/>
                    <a:pt x="11702" y="11256"/>
                    <a:pt x="12891" y="16333"/>
                  </a:cubicBezTo>
                  <a:cubicBezTo>
                    <a:pt x="13791" y="15901"/>
                    <a:pt x="14547" y="15289"/>
                    <a:pt x="16059" y="14245"/>
                  </a:cubicBezTo>
                  <a:cubicBezTo>
                    <a:pt x="15591" y="8988"/>
                    <a:pt x="13935" y="4199"/>
                    <a:pt x="9002" y="598"/>
                  </a:cubicBezTo>
                  <a:cubicBezTo>
                    <a:pt x="8483" y="245"/>
                    <a:pt x="7714" y="0"/>
                    <a:pt x="6983"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50"/>
            <p:cNvSpPr/>
            <p:nvPr/>
          </p:nvSpPr>
          <p:spPr>
            <a:xfrm>
              <a:off x="4543625" y="3345100"/>
              <a:ext cx="562625" cy="326150"/>
            </a:xfrm>
            <a:custGeom>
              <a:avLst/>
              <a:gdLst/>
              <a:ahLst/>
              <a:cxnLst/>
              <a:rect l="l" t="t" r="r" b="b"/>
              <a:pathLst>
                <a:path w="22505" h="13046" extrusionOk="0">
                  <a:moveTo>
                    <a:pt x="11879" y="0"/>
                  </a:moveTo>
                  <a:cubicBezTo>
                    <a:pt x="11288" y="0"/>
                    <a:pt x="10520" y="207"/>
                    <a:pt x="9470" y="731"/>
                  </a:cubicBezTo>
                  <a:cubicBezTo>
                    <a:pt x="7382" y="1776"/>
                    <a:pt x="3025" y="5088"/>
                    <a:pt x="1" y="9445"/>
                  </a:cubicBezTo>
                  <a:cubicBezTo>
                    <a:pt x="325" y="10921"/>
                    <a:pt x="1081" y="11533"/>
                    <a:pt x="1981" y="13046"/>
                  </a:cubicBezTo>
                  <a:cubicBezTo>
                    <a:pt x="5622" y="11564"/>
                    <a:pt x="9578" y="10836"/>
                    <a:pt x="13568" y="10836"/>
                  </a:cubicBezTo>
                  <a:cubicBezTo>
                    <a:pt x="15300" y="10836"/>
                    <a:pt x="17038" y="10973"/>
                    <a:pt x="18760" y="11245"/>
                  </a:cubicBezTo>
                  <a:cubicBezTo>
                    <a:pt x="19215" y="11299"/>
                    <a:pt x="19684" y="11352"/>
                    <a:pt x="20134" y="11352"/>
                  </a:cubicBezTo>
                  <a:cubicBezTo>
                    <a:pt x="20894" y="11352"/>
                    <a:pt x="21597" y="11199"/>
                    <a:pt x="22073" y="10633"/>
                  </a:cubicBezTo>
                  <a:cubicBezTo>
                    <a:pt x="22505" y="10165"/>
                    <a:pt x="22505" y="9445"/>
                    <a:pt x="22361" y="8833"/>
                  </a:cubicBezTo>
                  <a:cubicBezTo>
                    <a:pt x="21929" y="7033"/>
                    <a:pt x="20416" y="5520"/>
                    <a:pt x="18616" y="4764"/>
                  </a:cubicBezTo>
                  <a:cubicBezTo>
                    <a:pt x="17104" y="4332"/>
                    <a:pt x="15628" y="3288"/>
                    <a:pt x="14583" y="2064"/>
                  </a:cubicBezTo>
                  <a:cubicBezTo>
                    <a:pt x="13716" y="1222"/>
                    <a:pt x="13318" y="0"/>
                    <a:pt x="11879"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50"/>
            <p:cNvSpPr/>
            <p:nvPr/>
          </p:nvSpPr>
          <p:spPr>
            <a:xfrm>
              <a:off x="4405000" y="3723300"/>
              <a:ext cx="506825" cy="431775"/>
            </a:xfrm>
            <a:custGeom>
              <a:avLst/>
              <a:gdLst/>
              <a:ahLst/>
              <a:cxnLst/>
              <a:rect l="l" t="t" r="r" b="b"/>
              <a:pathLst>
                <a:path w="20273" h="17271" extrusionOk="0">
                  <a:moveTo>
                    <a:pt x="2873" y="0"/>
                  </a:moveTo>
                  <a:cubicBezTo>
                    <a:pt x="1913" y="0"/>
                    <a:pt x="952" y="94"/>
                    <a:pt x="1" y="294"/>
                  </a:cubicBezTo>
                  <a:cubicBezTo>
                    <a:pt x="145" y="438"/>
                    <a:pt x="145" y="1050"/>
                    <a:pt x="469" y="1518"/>
                  </a:cubicBezTo>
                  <a:cubicBezTo>
                    <a:pt x="613" y="1950"/>
                    <a:pt x="1045" y="2238"/>
                    <a:pt x="1369" y="2563"/>
                  </a:cubicBezTo>
                  <a:cubicBezTo>
                    <a:pt x="4069" y="5407"/>
                    <a:pt x="6158" y="8864"/>
                    <a:pt x="7202" y="12608"/>
                  </a:cubicBezTo>
                  <a:cubicBezTo>
                    <a:pt x="7526" y="13653"/>
                    <a:pt x="7670" y="14697"/>
                    <a:pt x="8246" y="15597"/>
                  </a:cubicBezTo>
                  <a:cubicBezTo>
                    <a:pt x="8808" y="16555"/>
                    <a:pt x="9733" y="17271"/>
                    <a:pt x="10689" y="17271"/>
                  </a:cubicBezTo>
                  <a:cubicBezTo>
                    <a:pt x="10775" y="17271"/>
                    <a:pt x="10861" y="17265"/>
                    <a:pt x="10947" y="17253"/>
                  </a:cubicBezTo>
                  <a:cubicBezTo>
                    <a:pt x="12315" y="17109"/>
                    <a:pt x="13215" y="15741"/>
                    <a:pt x="14403" y="15165"/>
                  </a:cubicBezTo>
                  <a:cubicBezTo>
                    <a:pt x="15303" y="14697"/>
                    <a:pt x="16348" y="14553"/>
                    <a:pt x="17248" y="14409"/>
                  </a:cubicBezTo>
                  <a:cubicBezTo>
                    <a:pt x="18148" y="14265"/>
                    <a:pt x="19228" y="13797"/>
                    <a:pt x="19660" y="13041"/>
                  </a:cubicBezTo>
                  <a:cubicBezTo>
                    <a:pt x="20272" y="11852"/>
                    <a:pt x="19516" y="10340"/>
                    <a:pt x="18760" y="9296"/>
                  </a:cubicBezTo>
                  <a:cubicBezTo>
                    <a:pt x="16528" y="6307"/>
                    <a:pt x="13827" y="3751"/>
                    <a:pt x="10659" y="1950"/>
                  </a:cubicBezTo>
                  <a:cubicBezTo>
                    <a:pt x="8221" y="732"/>
                    <a:pt x="5549" y="0"/>
                    <a:pt x="2873"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50"/>
            <p:cNvSpPr/>
            <p:nvPr/>
          </p:nvSpPr>
          <p:spPr>
            <a:xfrm>
              <a:off x="3561550" y="3581175"/>
              <a:ext cx="675150" cy="346400"/>
            </a:xfrm>
            <a:custGeom>
              <a:avLst/>
              <a:gdLst/>
              <a:ahLst/>
              <a:cxnLst/>
              <a:rect l="l" t="t" r="r" b="b"/>
              <a:pathLst>
                <a:path w="27006" h="13856" extrusionOk="0">
                  <a:moveTo>
                    <a:pt x="12994" y="1"/>
                  </a:moveTo>
                  <a:cubicBezTo>
                    <a:pt x="9388" y="1"/>
                    <a:pt x="5701" y="563"/>
                    <a:pt x="2557" y="1946"/>
                  </a:cubicBezTo>
                  <a:cubicBezTo>
                    <a:pt x="1332" y="2378"/>
                    <a:pt x="0" y="3279"/>
                    <a:pt x="288" y="4503"/>
                  </a:cubicBezTo>
                  <a:cubicBezTo>
                    <a:pt x="576" y="5979"/>
                    <a:pt x="2377" y="6123"/>
                    <a:pt x="3601" y="6879"/>
                  </a:cubicBezTo>
                  <a:cubicBezTo>
                    <a:pt x="4933" y="7779"/>
                    <a:pt x="5401" y="9580"/>
                    <a:pt x="5977" y="11092"/>
                  </a:cubicBezTo>
                  <a:cubicBezTo>
                    <a:pt x="6577" y="12292"/>
                    <a:pt x="7835" y="13855"/>
                    <a:pt x="9013" y="13855"/>
                  </a:cubicBezTo>
                  <a:cubicBezTo>
                    <a:pt x="9319" y="13855"/>
                    <a:pt x="9620" y="13750"/>
                    <a:pt x="9902" y="13505"/>
                  </a:cubicBezTo>
                  <a:cubicBezTo>
                    <a:pt x="16959" y="8248"/>
                    <a:pt x="20560" y="6447"/>
                    <a:pt x="26861" y="5979"/>
                  </a:cubicBezTo>
                  <a:cubicBezTo>
                    <a:pt x="27005" y="4323"/>
                    <a:pt x="25961" y="1946"/>
                    <a:pt x="24449" y="1946"/>
                  </a:cubicBezTo>
                  <a:cubicBezTo>
                    <a:pt x="21439" y="793"/>
                    <a:pt x="17273" y="1"/>
                    <a:pt x="12994"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0"/>
            <p:cNvSpPr/>
            <p:nvPr/>
          </p:nvSpPr>
          <p:spPr>
            <a:xfrm>
              <a:off x="4120550" y="3119850"/>
              <a:ext cx="693150" cy="487500"/>
            </a:xfrm>
            <a:custGeom>
              <a:avLst/>
              <a:gdLst/>
              <a:ahLst/>
              <a:cxnLst/>
              <a:rect l="l" t="t" r="r" b="b"/>
              <a:pathLst>
                <a:path w="27726" h="19500" extrusionOk="0">
                  <a:moveTo>
                    <a:pt x="3574" y="1"/>
                  </a:moveTo>
                  <a:cubicBezTo>
                    <a:pt x="3134" y="1"/>
                    <a:pt x="2685" y="81"/>
                    <a:pt x="2233" y="272"/>
                  </a:cubicBezTo>
                  <a:cubicBezTo>
                    <a:pt x="576" y="1028"/>
                    <a:pt x="0" y="3296"/>
                    <a:pt x="432" y="5096"/>
                  </a:cubicBezTo>
                  <a:cubicBezTo>
                    <a:pt x="720" y="6897"/>
                    <a:pt x="3421" y="11542"/>
                    <a:pt x="3277" y="15574"/>
                  </a:cubicBezTo>
                  <a:cubicBezTo>
                    <a:pt x="7490" y="17087"/>
                    <a:pt x="13791" y="17555"/>
                    <a:pt x="16635" y="19499"/>
                  </a:cubicBezTo>
                  <a:cubicBezTo>
                    <a:pt x="21424" y="11974"/>
                    <a:pt x="23549" y="11542"/>
                    <a:pt x="25493" y="8985"/>
                  </a:cubicBezTo>
                  <a:cubicBezTo>
                    <a:pt x="27726" y="5853"/>
                    <a:pt x="25349" y="4196"/>
                    <a:pt x="22181" y="3440"/>
                  </a:cubicBezTo>
                  <a:cubicBezTo>
                    <a:pt x="21088" y="3129"/>
                    <a:pt x="19982" y="3033"/>
                    <a:pt x="18873" y="3033"/>
                  </a:cubicBezTo>
                  <a:cubicBezTo>
                    <a:pt x="17061" y="3033"/>
                    <a:pt x="15238" y="3290"/>
                    <a:pt x="13442" y="3290"/>
                  </a:cubicBezTo>
                  <a:cubicBezTo>
                    <a:pt x="12136" y="3290"/>
                    <a:pt x="10843" y="3154"/>
                    <a:pt x="9578" y="2684"/>
                  </a:cubicBezTo>
                  <a:cubicBezTo>
                    <a:pt x="8390" y="2072"/>
                    <a:pt x="7346" y="1352"/>
                    <a:pt x="6122" y="740"/>
                  </a:cubicBezTo>
                  <a:cubicBezTo>
                    <a:pt x="5326" y="330"/>
                    <a:pt x="4466" y="1"/>
                    <a:pt x="3574"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0"/>
            <p:cNvSpPr/>
            <p:nvPr/>
          </p:nvSpPr>
          <p:spPr>
            <a:xfrm>
              <a:off x="4233075" y="3246300"/>
              <a:ext cx="374500" cy="316025"/>
            </a:xfrm>
            <a:custGeom>
              <a:avLst/>
              <a:gdLst/>
              <a:ahLst/>
              <a:cxnLst/>
              <a:rect l="l" t="t" r="r" b="b"/>
              <a:pathLst>
                <a:path w="14980" h="12641" extrusionOk="0">
                  <a:moveTo>
                    <a:pt x="7037" y="1"/>
                  </a:moveTo>
                  <a:cubicBezTo>
                    <a:pt x="6584" y="1"/>
                    <a:pt x="6244" y="259"/>
                    <a:pt x="5977" y="615"/>
                  </a:cubicBezTo>
                  <a:cubicBezTo>
                    <a:pt x="5689" y="1083"/>
                    <a:pt x="5545" y="1515"/>
                    <a:pt x="5401" y="1983"/>
                  </a:cubicBezTo>
                  <a:cubicBezTo>
                    <a:pt x="5077" y="3171"/>
                    <a:pt x="4933" y="4215"/>
                    <a:pt x="4645" y="5295"/>
                  </a:cubicBezTo>
                  <a:cubicBezTo>
                    <a:pt x="4501" y="5728"/>
                    <a:pt x="4501" y="6340"/>
                    <a:pt x="4033" y="6628"/>
                  </a:cubicBezTo>
                  <a:cubicBezTo>
                    <a:pt x="3824" y="6966"/>
                    <a:pt x="3446" y="7211"/>
                    <a:pt x="3089" y="7211"/>
                  </a:cubicBezTo>
                  <a:cubicBezTo>
                    <a:pt x="2953" y="7211"/>
                    <a:pt x="2820" y="7175"/>
                    <a:pt x="2701" y="7096"/>
                  </a:cubicBezTo>
                  <a:cubicBezTo>
                    <a:pt x="2089" y="6772"/>
                    <a:pt x="1945" y="6016"/>
                    <a:pt x="1945" y="5295"/>
                  </a:cubicBezTo>
                  <a:cubicBezTo>
                    <a:pt x="1811" y="4728"/>
                    <a:pt x="1398" y="3912"/>
                    <a:pt x="736" y="3912"/>
                  </a:cubicBezTo>
                  <a:cubicBezTo>
                    <a:pt x="684" y="3912"/>
                    <a:pt x="631" y="3917"/>
                    <a:pt x="576" y="3927"/>
                  </a:cubicBezTo>
                  <a:cubicBezTo>
                    <a:pt x="0" y="4215"/>
                    <a:pt x="0" y="5115"/>
                    <a:pt x="144" y="5728"/>
                  </a:cubicBezTo>
                  <a:cubicBezTo>
                    <a:pt x="432" y="7384"/>
                    <a:pt x="900" y="9040"/>
                    <a:pt x="1188" y="10696"/>
                  </a:cubicBezTo>
                  <a:cubicBezTo>
                    <a:pt x="3133" y="10840"/>
                    <a:pt x="5545" y="11273"/>
                    <a:pt x="7490" y="12173"/>
                  </a:cubicBezTo>
                  <a:cubicBezTo>
                    <a:pt x="8102" y="12497"/>
                    <a:pt x="8534" y="12641"/>
                    <a:pt x="9146" y="12641"/>
                  </a:cubicBezTo>
                  <a:cubicBezTo>
                    <a:pt x="9578" y="12497"/>
                    <a:pt x="9902" y="12173"/>
                    <a:pt x="10190" y="11885"/>
                  </a:cubicBezTo>
                  <a:cubicBezTo>
                    <a:pt x="11378" y="10516"/>
                    <a:pt x="12747" y="9328"/>
                    <a:pt x="14079" y="7996"/>
                  </a:cubicBezTo>
                  <a:cubicBezTo>
                    <a:pt x="14547" y="7528"/>
                    <a:pt x="14979" y="6772"/>
                    <a:pt x="14547" y="6340"/>
                  </a:cubicBezTo>
                  <a:cubicBezTo>
                    <a:pt x="14384" y="6177"/>
                    <a:pt x="14187" y="6110"/>
                    <a:pt x="13980" y="6110"/>
                  </a:cubicBezTo>
                  <a:cubicBezTo>
                    <a:pt x="13592" y="6110"/>
                    <a:pt x="13173" y="6346"/>
                    <a:pt x="12891" y="6628"/>
                  </a:cubicBezTo>
                  <a:cubicBezTo>
                    <a:pt x="12134" y="7240"/>
                    <a:pt x="11234" y="7996"/>
                    <a:pt x="10478" y="8572"/>
                  </a:cubicBezTo>
                  <a:cubicBezTo>
                    <a:pt x="10273" y="8802"/>
                    <a:pt x="9978" y="9015"/>
                    <a:pt x="9669" y="9015"/>
                  </a:cubicBezTo>
                  <a:cubicBezTo>
                    <a:pt x="9543" y="9015"/>
                    <a:pt x="9415" y="8979"/>
                    <a:pt x="9290" y="8896"/>
                  </a:cubicBezTo>
                  <a:cubicBezTo>
                    <a:pt x="9002" y="8572"/>
                    <a:pt x="9290" y="7996"/>
                    <a:pt x="9434" y="7528"/>
                  </a:cubicBezTo>
                  <a:cubicBezTo>
                    <a:pt x="10046" y="6628"/>
                    <a:pt x="10622" y="5872"/>
                    <a:pt x="11234" y="4971"/>
                  </a:cubicBezTo>
                  <a:cubicBezTo>
                    <a:pt x="11522" y="4395"/>
                    <a:pt x="11846" y="3495"/>
                    <a:pt x="11234" y="3027"/>
                  </a:cubicBezTo>
                  <a:cubicBezTo>
                    <a:pt x="11142" y="2983"/>
                    <a:pt x="11050" y="2964"/>
                    <a:pt x="10960" y="2964"/>
                  </a:cubicBezTo>
                  <a:cubicBezTo>
                    <a:pt x="10454" y="2964"/>
                    <a:pt x="9997" y="3582"/>
                    <a:pt x="9722" y="4071"/>
                  </a:cubicBezTo>
                  <a:cubicBezTo>
                    <a:pt x="9290" y="5115"/>
                    <a:pt x="8822" y="6016"/>
                    <a:pt x="8246" y="7096"/>
                  </a:cubicBezTo>
                  <a:cubicBezTo>
                    <a:pt x="8138" y="7418"/>
                    <a:pt x="7771" y="7840"/>
                    <a:pt x="7397" y="7840"/>
                  </a:cubicBezTo>
                  <a:cubicBezTo>
                    <a:pt x="7269" y="7840"/>
                    <a:pt x="7141" y="7791"/>
                    <a:pt x="7022" y="7672"/>
                  </a:cubicBezTo>
                  <a:cubicBezTo>
                    <a:pt x="6878" y="7528"/>
                    <a:pt x="6878" y="7240"/>
                    <a:pt x="7022" y="6916"/>
                  </a:cubicBezTo>
                  <a:cubicBezTo>
                    <a:pt x="7346" y="5439"/>
                    <a:pt x="7634" y="4071"/>
                    <a:pt x="8102" y="2595"/>
                  </a:cubicBezTo>
                  <a:cubicBezTo>
                    <a:pt x="8102" y="2127"/>
                    <a:pt x="8246" y="1695"/>
                    <a:pt x="8246" y="1083"/>
                  </a:cubicBezTo>
                  <a:cubicBezTo>
                    <a:pt x="8102" y="615"/>
                    <a:pt x="7778" y="182"/>
                    <a:pt x="7346" y="38"/>
                  </a:cubicBezTo>
                  <a:cubicBezTo>
                    <a:pt x="7237" y="13"/>
                    <a:pt x="7134" y="1"/>
                    <a:pt x="7037"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50"/>
            <p:cNvSpPr/>
            <p:nvPr/>
          </p:nvSpPr>
          <p:spPr>
            <a:xfrm>
              <a:off x="3472050" y="3311325"/>
              <a:ext cx="738550" cy="344625"/>
            </a:xfrm>
            <a:custGeom>
              <a:avLst/>
              <a:gdLst/>
              <a:ahLst/>
              <a:cxnLst/>
              <a:rect l="l" t="t" r="r" b="b"/>
              <a:pathLst>
                <a:path w="29542" h="13785" extrusionOk="0">
                  <a:moveTo>
                    <a:pt x="13338" y="0"/>
                  </a:moveTo>
                  <a:cubicBezTo>
                    <a:pt x="11387" y="0"/>
                    <a:pt x="9464" y="507"/>
                    <a:pt x="7937" y="1794"/>
                  </a:cubicBezTo>
                  <a:cubicBezTo>
                    <a:pt x="6281" y="3127"/>
                    <a:pt x="5380" y="5395"/>
                    <a:pt x="3580" y="6583"/>
                  </a:cubicBezTo>
                  <a:cubicBezTo>
                    <a:pt x="2212" y="7339"/>
                    <a:pt x="880" y="8095"/>
                    <a:pt x="412" y="9572"/>
                  </a:cubicBezTo>
                  <a:cubicBezTo>
                    <a:pt x="1" y="10565"/>
                    <a:pt x="664" y="11851"/>
                    <a:pt x="2526" y="11851"/>
                  </a:cubicBezTo>
                  <a:cubicBezTo>
                    <a:pt x="2622" y="11851"/>
                    <a:pt x="2721" y="11847"/>
                    <a:pt x="2824" y="11840"/>
                  </a:cubicBezTo>
                  <a:cubicBezTo>
                    <a:pt x="6287" y="11518"/>
                    <a:pt x="10378" y="10659"/>
                    <a:pt x="15116" y="10659"/>
                  </a:cubicBezTo>
                  <a:cubicBezTo>
                    <a:pt x="19391" y="10659"/>
                    <a:pt x="24195" y="11359"/>
                    <a:pt x="29541" y="13785"/>
                  </a:cubicBezTo>
                  <a:cubicBezTo>
                    <a:pt x="28173" y="7483"/>
                    <a:pt x="23060" y="2370"/>
                    <a:pt x="17083" y="570"/>
                  </a:cubicBezTo>
                  <a:cubicBezTo>
                    <a:pt x="15890" y="215"/>
                    <a:pt x="14608" y="0"/>
                    <a:pt x="13338"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0"/>
            <p:cNvSpPr/>
            <p:nvPr/>
          </p:nvSpPr>
          <p:spPr>
            <a:xfrm>
              <a:off x="3819900" y="3404775"/>
              <a:ext cx="330375" cy="202575"/>
            </a:xfrm>
            <a:custGeom>
              <a:avLst/>
              <a:gdLst/>
              <a:ahLst/>
              <a:cxnLst/>
              <a:rect l="l" t="t" r="r" b="b"/>
              <a:pathLst>
                <a:path w="13215" h="8103" extrusionOk="0">
                  <a:moveTo>
                    <a:pt x="1044" y="1"/>
                  </a:moveTo>
                  <a:cubicBezTo>
                    <a:pt x="612" y="1"/>
                    <a:pt x="144" y="145"/>
                    <a:pt x="144" y="433"/>
                  </a:cubicBezTo>
                  <a:cubicBezTo>
                    <a:pt x="144" y="757"/>
                    <a:pt x="612" y="1045"/>
                    <a:pt x="1044" y="1189"/>
                  </a:cubicBezTo>
                  <a:cubicBezTo>
                    <a:pt x="3925" y="2233"/>
                    <a:pt x="6769" y="3457"/>
                    <a:pt x="9614" y="4501"/>
                  </a:cubicBezTo>
                  <a:cubicBezTo>
                    <a:pt x="6769" y="4033"/>
                    <a:pt x="4069" y="3601"/>
                    <a:pt x="1368" y="3277"/>
                  </a:cubicBezTo>
                  <a:cubicBezTo>
                    <a:pt x="1181" y="3220"/>
                    <a:pt x="977" y="3185"/>
                    <a:pt x="787" y="3185"/>
                  </a:cubicBezTo>
                  <a:cubicBezTo>
                    <a:pt x="503" y="3185"/>
                    <a:pt x="252" y="3263"/>
                    <a:pt x="144" y="3457"/>
                  </a:cubicBezTo>
                  <a:cubicBezTo>
                    <a:pt x="0" y="3745"/>
                    <a:pt x="324" y="4177"/>
                    <a:pt x="756" y="4357"/>
                  </a:cubicBezTo>
                  <a:cubicBezTo>
                    <a:pt x="1944" y="4934"/>
                    <a:pt x="3457" y="4934"/>
                    <a:pt x="4969" y="4934"/>
                  </a:cubicBezTo>
                  <a:cubicBezTo>
                    <a:pt x="6301" y="4934"/>
                    <a:pt x="9146" y="5546"/>
                    <a:pt x="8858" y="5978"/>
                  </a:cubicBezTo>
                  <a:cubicBezTo>
                    <a:pt x="8828" y="6044"/>
                    <a:pt x="8680" y="6071"/>
                    <a:pt x="8449" y="6071"/>
                  </a:cubicBezTo>
                  <a:cubicBezTo>
                    <a:pt x="7548" y="6071"/>
                    <a:pt x="5387" y="5660"/>
                    <a:pt x="4069" y="5546"/>
                  </a:cubicBezTo>
                  <a:cubicBezTo>
                    <a:pt x="3935" y="5486"/>
                    <a:pt x="3782" y="5451"/>
                    <a:pt x="3639" y="5451"/>
                  </a:cubicBezTo>
                  <a:cubicBezTo>
                    <a:pt x="3436" y="5451"/>
                    <a:pt x="3253" y="5521"/>
                    <a:pt x="3169" y="5690"/>
                  </a:cubicBezTo>
                  <a:cubicBezTo>
                    <a:pt x="2845" y="5978"/>
                    <a:pt x="3457" y="6302"/>
                    <a:pt x="3745" y="6446"/>
                  </a:cubicBezTo>
                  <a:cubicBezTo>
                    <a:pt x="5113" y="6734"/>
                    <a:pt x="6625" y="6734"/>
                    <a:pt x="7958" y="6734"/>
                  </a:cubicBezTo>
                  <a:cubicBezTo>
                    <a:pt x="9326" y="6878"/>
                    <a:pt x="10802" y="7202"/>
                    <a:pt x="11702" y="8102"/>
                  </a:cubicBezTo>
                  <a:cubicBezTo>
                    <a:pt x="12314" y="7202"/>
                    <a:pt x="12927" y="6158"/>
                    <a:pt x="13215" y="5258"/>
                  </a:cubicBezTo>
                  <a:cubicBezTo>
                    <a:pt x="12026" y="3889"/>
                    <a:pt x="10658" y="2701"/>
                    <a:pt x="9002" y="1657"/>
                  </a:cubicBezTo>
                  <a:cubicBezTo>
                    <a:pt x="8714" y="1333"/>
                    <a:pt x="8426" y="1189"/>
                    <a:pt x="7958" y="1189"/>
                  </a:cubicBezTo>
                  <a:cubicBezTo>
                    <a:pt x="7526" y="1333"/>
                    <a:pt x="7526" y="1945"/>
                    <a:pt x="7814" y="2233"/>
                  </a:cubicBezTo>
                  <a:cubicBezTo>
                    <a:pt x="8102" y="2557"/>
                    <a:pt x="8714" y="2701"/>
                    <a:pt x="9146" y="2845"/>
                  </a:cubicBezTo>
                  <a:cubicBezTo>
                    <a:pt x="9614" y="2989"/>
                    <a:pt x="10370" y="3601"/>
                    <a:pt x="9902" y="3745"/>
                  </a:cubicBezTo>
                  <a:cubicBezTo>
                    <a:pt x="9877" y="3749"/>
                    <a:pt x="9850" y="3751"/>
                    <a:pt x="9821" y="3751"/>
                  </a:cubicBezTo>
                  <a:cubicBezTo>
                    <a:pt x="8775" y="3751"/>
                    <a:pt x="4755" y="1304"/>
                    <a:pt x="2269" y="289"/>
                  </a:cubicBezTo>
                  <a:cubicBezTo>
                    <a:pt x="1800" y="145"/>
                    <a:pt x="1512" y="1"/>
                    <a:pt x="1044"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0"/>
            <p:cNvSpPr/>
            <p:nvPr/>
          </p:nvSpPr>
          <p:spPr>
            <a:xfrm>
              <a:off x="4423900" y="3617975"/>
              <a:ext cx="810175" cy="397850"/>
            </a:xfrm>
            <a:custGeom>
              <a:avLst/>
              <a:gdLst/>
              <a:ahLst/>
              <a:cxnLst/>
              <a:rect l="l" t="t" r="r" b="b"/>
              <a:pathLst>
                <a:path w="32407" h="15914" extrusionOk="0">
                  <a:moveTo>
                    <a:pt x="16038" y="0"/>
                  </a:moveTo>
                  <a:cubicBezTo>
                    <a:pt x="10293" y="0"/>
                    <a:pt x="4625" y="1585"/>
                    <a:pt x="1" y="4831"/>
                  </a:cubicBezTo>
                  <a:cubicBezTo>
                    <a:pt x="6914" y="4831"/>
                    <a:pt x="13791" y="7676"/>
                    <a:pt x="18760" y="12609"/>
                  </a:cubicBezTo>
                  <a:cubicBezTo>
                    <a:pt x="19804" y="13653"/>
                    <a:pt x="20849" y="15021"/>
                    <a:pt x="22361" y="15633"/>
                  </a:cubicBezTo>
                  <a:cubicBezTo>
                    <a:pt x="22788" y="15818"/>
                    <a:pt x="23296" y="15914"/>
                    <a:pt x="23809" y="15914"/>
                  </a:cubicBezTo>
                  <a:cubicBezTo>
                    <a:pt x="24896" y="15914"/>
                    <a:pt x="26002" y="15483"/>
                    <a:pt x="26394" y="14553"/>
                  </a:cubicBezTo>
                  <a:cubicBezTo>
                    <a:pt x="27006" y="13653"/>
                    <a:pt x="26862" y="12465"/>
                    <a:pt x="27474" y="11564"/>
                  </a:cubicBezTo>
                  <a:cubicBezTo>
                    <a:pt x="28194" y="10664"/>
                    <a:pt x="29706" y="10664"/>
                    <a:pt x="30606" y="10052"/>
                  </a:cubicBezTo>
                  <a:cubicBezTo>
                    <a:pt x="32263" y="9008"/>
                    <a:pt x="32407" y="6451"/>
                    <a:pt x="31363" y="4831"/>
                  </a:cubicBezTo>
                  <a:cubicBezTo>
                    <a:pt x="30318" y="3319"/>
                    <a:pt x="28374" y="2419"/>
                    <a:pt x="26574" y="1807"/>
                  </a:cubicBezTo>
                  <a:cubicBezTo>
                    <a:pt x="23185" y="608"/>
                    <a:pt x="19597" y="0"/>
                    <a:pt x="16038"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0"/>
            <p:cNvSpPr/>
            <p:nvPr/>
          </p:nvSpPr>
          <p:spPr>
            <a:xfrm>
              <a:off x="4529225" y="3648725"/>
              <a:ext cx="333975" cy="138650"/>
            </a:xfrm>
            <a:custGeom>
              <a:avLst/>
              <a:gdLst/>
              <a:ahLst/>
              <a:cxnLst/>
              <a:rect l="l" t="t" r="r" b="b"/>
              <a:pathLst>
                <a:path w="13359" h="5546" extrusionOk="0">
                  <a:moveTo>
                    <a:pt x="6734" y="0"/>
                  </a:moveTo>
                  <a:cubicBezTo>
                    <a:pt x="4933" y="145"/>
                    <a:pt x="3133" y="577"/>
                    <a:pt x="1333" y="1189"/>
                  </a:cubicBezTo>
                  <a:cubicBezTo>
                    <a:pt x="757" y="1333"/>
                    <a:pt x="433" y="2089"/>
                    <a:pt x="0" y="2377"/>
                  </a:cubicBezTo>
                  <a:cubicBezTo>
                    <a:pt x="2377" y="2845"/>
                    <a:pt x="4645" y="3745"/>
                    <a:pt x="6734" y="5077"/>
                  </a:cubicBezTo>
                  <a:cubicBezTo>
                    <a:pt x="7058" y="5221"/>
                    <a:pt x="7346" y="5402"/>
                    <a:pt x="7634" y="5546"/>
                  </a:cubicBezTo>
                  <a:cubicBezTo>
                    <a:pt x="7958" y="5546"/>
                    <a:pt x="8390" y="5221"/>
                    <a:pt x="8246" y="4933"/>
                  </a:cubicBezTo>
                  <a:cubicBezTo>
                    <a:pt x="8246" y="4645"/>
                    <a:pt x="7958" y="4501"/>
                    <a:pt x="7634" y="4501"/>
                  </a:cubicBezTo>
                  <a:cubicBezTo>
                    <a:pt x="6590" y="4033"/>
                    <a:pt x="4501" y="3421"/>
                    <a:pt x="4357" y="3133"/>
                  </a:cubicBezTo>
                  <a:cubicBezTo>
                    <a:pt x="4357" y="3053"/>
                    <a:pt x="4470" y="3019"/>
                    <a:pt x="4664" y="3019"/>
                  </a:cubicBezTo>
                  <a:cubicBezTo>
                    <a:pt x="5516" y="3019"/>
                    <a:pt x="7941" y="3681"/>
                    <a:pt x="9290" y="4033"/>
                  </a:cubicBezTo>
                  <a:cubicBezTo>
                    <a:pt x="9578" y="4177"/>
                    <a:pt x="10046" y="4177"/>
                    <a:pt x="10334" y="4177"/>
                  </a:cubicBezTo>
                  <a:cubicBezTo>
                    <a:pt x="10658" y="4033"/>
                    <a:pt x="10947" y="3889"/>
                    <a:pt x="10802" y="3601"/>
                  </a:cubicBezTo>
                  <a:cubicBezTo>
                    <a:pt x="10802" y="3277"/>
                    <a:pt x="10334" y="2989"/>
                    <a:pt x="10046" y="2989"/>
                  </a:cubicBezTo>
                  <a:cubicBezTo>
                    <a:pt x="8390" y="2521"/>
                    <a:pt x="5077" y="2377"/>
                    <a:pt x="5077" y="2089"/>
                  </a:cubicBezTo>
                  <a:cubicBezTo>
                    <a:pt x="5077" y="2047"/>
                    <a:pt x="5185" y="2030"/>
                    <a:pt x="5376" y="2030"/>
                  </a:cubicBezTo>
                  <a:cubicBezTo>
                    <a:pt x="6153" y="2030"/>
                    <a:pt x="8305" y="2307"/>
                    <a:pt x="10203" y="2307"/>
                  </a:cubicBezTo>
                  <a:cubicBezTo>
                    <a:pt x="11056" y="2307"/>
                    <a:pt x="11857" y="2251"/>
                    <a:pt x="12459" y="2089"/>
                  </a:cubicBezTo>
                  <a:cubicBezTo>
                    <a:pt x="12747" y="2089"/>
                    <a:pt x="13179" y="1945"/>
                    <a:pt x="13179" y="1621"/>
                  </a:cubicBezTo>
                  <a:cubicBezTo>
                    <a:pt x="13359" y="1189"/>
                    <a:pt x="12747" y="901"/>
                    <a:pt x="12279" y="721"/>
                  </a:cubicBezTo>
                  <a:cubicBezTo>
                    <a:pt x="11867" y="633"/>
                    <a:pt x="11400" y="597"/>
                    <a:pt x="10903" y="597"/>
                  </a:cubicBezTo>
                  <a:cubicBezTo>
                    <a:pt x="8661" y="597"/>
                    <a:pt x="5800" y="1327"/>
                    <a:pt x="4586" y="1327"/>
                  </a:cubicBezTo>
                  <a:cubicBezTo>
                    <a:pt x="4302" y="1327"/>
                    <a:pt x="4108" y="1287"/>
                    <a:pt x="4033" y="1189"/>
                  </a:cubicBezTo>
                  <a:cubicBezTo>
                    <a:pt x="3745" y="721"/>
                    <a:pt x="7346" y="721"/>
                    <a:pt x="7634" y="289"/>
                  </a:cubicBezTo>
                  <a:cubicBezTo>
                    <a:pt x="7634" y="0"/>
                    <a:pt x="7058" y="0"/>
                    <a:pt x="6734"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0"/>
            <p:cNvSpPr/>
            <p:nvPr/>
          </p:nvSpPr>
          <p:spPr>
            <a:xfrm>
              <a:off x="4098050" y="3469625"/>
              <a:ext cx="513125" cy="273275"/>
            </a:xfrm>
            <a:custGeom>
              <a:avLst/>
              <a:gdLst/>
              <a:ahLst/>
              <a:cxnLst/>
              <a:rect l="l" t="t" r="r" b="b"/>
              <a:pathLst>
                <a:path w="20525" h="10931" extrusionOk="0">
                  <a:moveTo>
                    <a:pt x="8640" y="1"/>
                  </a:moveTo>
                  <a:cubicBezTo>
                    <a:pt x="4374" y="1"/>
                    <a:pt x="944" y="2056"/>
                    <a:pt x="432" y="4464"/>
                  </a:cubicBezTo>
                  <a:cubicBezTo>
                    <a:pt x="0" y="7309"/>
                    <a:pt x="3889" y="9541"/>
                    <a:pt x="9290" y="10441"/>
                  </a:cubicBezTo>
                  <a:cubicBezTo>
                    <a:pt x="10951" y="10762"/>
                    <a:pt x="12554" y="10930"/>
                    <a:pt x="13991" y="10930"/>
                  </a:cubicBezTo>
                  <a:cubicBezTo>
                    <a:pt x="17228" y="10930"/>
                    <a:pt x="19624" y="10079"/>
                    <a:pt x="19948" y="8209"/>
                  </a:cubicBezTo>
                  <a:cubicBezTo>
                    <a:pt x="20524" y="5364"/>
                    <a:pt x="16635" y="1295"/>
                    <a:pt x="11234" y="251"/>
                  </a:cubicBezTo>
                  <a:cubicBezTo>
                    <a:pt x="10348" y="80"/>
                    <a:pt x="9478" y="1"/>
                    <a:pt x="8640"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0"/>
            <p:cNvSpPr/>
            <p:nvPr/>
          </p:nvSpPr>
          <p:spPr>
            <a:xfrm>
              <a:off x="4169150" y="3490550"/>
              <a:ext cx="284475" cy="77500"/>
            </a:xfrm>
            <a:custGeom>
              <a:avLst/>
              <a:gdLst/>
              <a:ahLst/>
              <a:cxnLst/>
              <a:rect l="l" t="t" r="r" b="b"/>
              <a:pathLst>
                <a:path w="11379" h="3100" extrusionOk="0">
                  <a:moveTo>
                    <a:pt x="5528" y="1"/>
                  </a:moveTo>
                  <a:cubicBezTo>
                    <a:pt x="4197" y="1"/>
                    <a:pt x="2871" y="239"/>
                    <a:pt x="1657" y="746"/>
                  </a:cubicBezTo>
                  <a:cubicBezTo>
                    <a:pt x="1189" y="926"/>
                    <a:pt x="757" y="1215"/>
                    <a:pt x="433" y="1503"/>
                  </a:cubicBezTo>
                  <a:cubicBezTo>
                    <a:pt x="145" y="1827"/>
                    <a:pt x="1" y="2403"/>
                    <a:pt x="289" y="2871"/>
                  </a:cubicBezTo>
                  <a:cubicBezTo>
                    <a:pt x="472" y="3040"/>
                    <a:pt x="723" y="3099"/>
                    <a:pt x="994" y="3099"/>
                  </a:cubicBezTo>
                  <a:cubicBezTo>
                    <a:pt x="1413" y="3099"/>
                    <a:pt x="1883" y="2958"/>
                    <a:pt x="2233" y="2871"/>
                  </a:cubicBezTo>
                  <a:cubicBezTo>
                    <a:pt x="3351" y="2473"/>
                    <a:pt x="4500" y="2284"/>
                    <a:pt x="5641" y="2284"/>
                  </a:cubicBezTo>
                  <a:cubicBezTo>
                    <a:pt x="6668" y="2284"/>
                    <a:pt x="7689" y="2437"/>
                    <a:pt x="8678" y="2727"/>
                  </a:cubicBezTo>
                  <a:cubicBezTo>
                    <a:pt x="9146" y="2871"/>
                    <a:pt x="9579" y="3015"/>
                    <a:pt x="10047" y="3015"/>
                  </a:cubicBezTo>
                  <a:cubicBezTo>
                    <a:pt x="10659" y="3015"/>
                    <a:pt x="11091" y="2871"/>
                    <a:pt x="11235" y="2403"/>
                  </a:cubicBezTo>
                  <a:cubicBezTo>
                    <a:pt x="11379" y="1971"/>
                    <a:pt x="10947" y="1359"/>
                    <a:pt x="10659" y="1215"/>
                  </a:cubicBezTo>
                  <a:cubicBezTo>
                    <a:pt x="9111" y="430"/>
                    <a:pt x="7315" y="1"/>
                    <a:pt x="5528"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0"/>
            <p:cNvSpPr/>
            <p:nvPr/>
          </p:nvSpPr>
          <p:spPr>
            <a:xfrm>
              <a:off x="3835200" y="3671225"/>
              <a:ext cx="727350" cy="525975"/>
            </a:xfrm>
            <a:custGeom>
              <a:avLst/>
              <a:gdLst/>
              <a:ahLst/>
              <a:cxnLst/>
              <a:rect l="l" t="t" r="r" b="b"/>
              <a:pathLst>
                <a:path w="29094" h="21039" extrusionOk="0">
                  <a:moveTo>
                    <a:pt x="16491" y="1"/>
                  </a:moveTo>
                  <a:cubicBezTo>
                    <a:pt x="15591" y="1"/>
                    <a:pt x="14835" y="145"/>
                    <a:pt x="14403" y="433"/>
                  </a:cubicBezTo>
                  <a:cubicBezTo>
                    <a:pt x="11414" y="1801"/>
                    <a:pt x="5833" y="4177"/>
                    <a:pt x="2233" y="8534"/>
                  </a:cubicBezTo>
                  <a:cubicBezTo>
                    <a:pt x="900" y="10047"/>
                    <a:pt x="0" y="12423"/>
                    <a:pt x="1188" y="14223"/>
                  </a:cubicBezTo>
                  <a:cubicBezTo>
                    <a:pt x="1945" y="15304"/>
                    <a:pt x="3313" y="15592"/>
                    <a:pt x="4645" y="15736"/>
                  </a:cubicBezTo>
                  <a:cubicBezTo>
                    <a:pt x="5833" y="15736"/>
                    <a:pt x="7202" y="15448"/>
                    <a:pt x="8390" y="15448"/>
                  </a:cubicBezTo>
                  <a:cubicBezTo>
                    <a:pt x="11558" y="15592"/>
                    <a:pt x="14259" y="17680"/>
                    <a:pt x="16959" y="19192"/>
                  </a:cubicBezTo>
                  <a:cubicBezTo>
                    <a:pt x="18733" y="20185"/>
                    <a:pt x="20832" y="21039"/>
                    <a:pt x="22829" y="21039"/>
                  </a:cubicBezTo>
                  <a:cubicBezTo>
                    <a:pt x="23873" y="21039"/>
                    <a:pt x="24890" y="20805"/>
                    <a:pt x="25817" y="20236"/>
                  </a:cubicBezTo>
                  <a:cubicBezTo>
                    <a:pt x="27617" y="19192"/>
                    <a:pt x="28518" y="17248"/>
                    <a:pt x="28806" y="15304"/>
                  </a:cubicBezTo>
                  <a:cubicBezTo>
                    <a:pt x="29094" y="12891"/>
                    <a:pt x="26717" y="6122"/>
                    <a:pt x="23549" y="2377"/>
                  </a:cubicBezTo>
                  <a:cubicBezTo>
                    <a:pt x="22937" y="1801"/>
                    <a:pt x="21892" y="1189"/>
                    <a:pt x="20848" y="721"/>
                  </a:cubicBezTo>
                  <a:cubicBezTo>
                    <a:pt x="19516" y="289"/>
                    <a:pt x="17860" y="1"/>
                    <a:pt x="16491" y="1"/>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0"/>
            <p:cNvSpPr/>
            <p:nvPr/>
          </p:nvSpPr>
          <p:spPr>
            <a:xfrm>
              <a:off x="4082750" y="3671225"/>
              <a:ext cx="367275" cy="345500"/>
            </a:xfrm>
            <a:custGeom>
              <a:avLst/>
              <a:gdLst/>
              <a:ahLst/>
              <a:cxnLst/>
              <a:rect l="l" t="t" r="r" b="b"/>
              <a:pathLst>
                <a:path w="14691" h="13820" extrusionOk="0">
                  <a:moveTo>
                    <a:pt x="6589" y="1"/>
                  </a:moveTo>
                  <a:cubicBezTo>
                    <a:pt x="4501" y="1333"/>
                    <a:pt x="2557" y="2701"/>
                    <a:pt x="756" y="4502"/>
                  </a:cubicBezTo>
                  <a:cubicBezTo>
                    <a:pt x="432" y="4646"/>
                    <a:pt x="288" y="4934"/>
                    <a:pt x="144" y="5222"/>
                  </a:cubicBezTo>
                  <a:cubicBezTo>
                    <a:pt x="0" y="5546"/>
                    <a:pt x="0" y="5978"/>
                    <a:pt x="144" y="6302"/>
                  </a:cubicBezTo>
                  <a:cubicBezTo>
                    <a:pt x="274" y="6497"/>
                    <a:pt x="470" y="6575"/>
                    <a:pt x="689" y="6575"/>
                  </a:cubicBezTo>
                  <a:cubicBezTo>
                    <a:pt x="955" y="6575"/>
                    <a:pt x="1256" y="6460"/>
                    <a:pt x="1512" y="6302"/>
                  </a:cubicBezTo>
                  <a:cubicBezTo>
                    <a:pt x="2845" y="5546"/>
                    <a:pt x="4933" y="2701"/>
                    <a:pt x="5689" y="2377"/>
                  </a:cubicBezTo>
                  <a:cubicBezTo>
                    <a:pt x="5707" y="2359"/>
                    <a:pt x="5726" y="2351"/>
                    <a:pt x="5745" y="2351"/>
                  </a:cubicBezTo>
                  <a:cubicBezTo>
                    <a:pt x="5873" y="2351"/>
                    <a:pt x="5991" y="2756"/>
                    <a:pt x="5833" y="3133"/>
                  </a:cubicBezTo>
                  <a:cubicBezTo>
                    <a:pt x="5833" y="4502"/>
                    <a:pt x="3133" y="8534"/>
                    <a:pt x="2701" y="11703"/>
                  </a:cubicBezTo>
                  <a:cubicBezTo>
                    <a:pt x="2557" y="12423"/>
                    <a:pt x="2557" y="13503"/>
                    <a:pt x="3133" y="13791"/>
                  </a:cubicBezTo>
                  <a:cubicBezTo>
                    <a:pt x="3195" y="13810"/>
                    <a:pt x="3257" y="13819"/>
                    <a:pt x="3318" y="13819"/>
                  </a:cubicBezTo>
                  <a:cubicBezTo>
                    <a:pt x="3717" y="13819"/>
                    <a:pt x="4095" y="13441"/>
                    <a:pt x="4501" y="13035"/>
                  </a:cubicBezTo>
                  <a:cubicBezTo>
                    <a:pt x="6157" y="10803"/>
                    <a:pt x="6013" y="7202"/>
                    <a:pt x="6733" y="4177"/>
                  </a:cubicBezTo>
                  <a:cubicBezTo>
                    <a:pt x="6913" y="3745"/>
                    <a:pt x="7201" y="3133"/>
                    <a:pt x="7634" y="2989"/>
                  </a:cubicBezTo>
                  <a:cubicBezTo>
                    <a:pt x="8246" y="2989"/>
                    <a:pt x="8714" y="3889"/>
                    <a:pt x="8534" y="4646"/>
                  </a:cubicBezTo>
                  <a:cubicBezTo>
                    <a:pt x="8534" y="5402"/>
                    <a:pt x="8102" y="5978"/>
                    <a:pt x="8102" y="6734"/>
                  </a:cubicBezTo>
                  <a:cubicBezTo>
                    <a:pt x="7958" y="7346"/>
                    <a:pt x="8102" y="8102"/>
                    <a:pt x="8534" y="8246"/>
                  </a:cubicBezTo>
                  <a:cubicBezTo>
                    <a:pt x="8625" y="8289"/>
                    <a:pt x="8713" y="8309"/>
                    <a:pt x="8797" y="8309"/>
                  </a:cubicBezTo>
                  <a:cubicBezTo>
                    <a:pt x="9278" y="8309"/>
                    <a:pt x="9635" y="7665"/>
                    <a:pt x="9758" y="7022"/>
                  </a:cubicBezTo>
                  <a:cubicBezTo>
                    <a:pt x="9758" y="6302"/>
                    <a:pt x="9614" y="5546"/>
                    <a:pt x="9614" y="4790"/>
                  </a:cubicBezTo>
                  <a:cubicBezTo>
                    <a:pt x="9614" y="4240"/>
                    <a:pt x="9962" y="3574"/>
                    <a:pt x="10372" y="3574"/>
                  </a:cubicBezTo>
                  <a:cubicBezTo>
                    <a:pt x="10419" y="3574"/>
                    <a:pt x="10466" y="3583"/>
                    <a:pt x="10514" y="3601"/>
                  </a:cubicBezTo>
                  <a:cubicBezTo>
                    <a:pt x="10802" y="3745"/>
                    <a:pt x="10946" y="4177"/>
                    <a:pt x="11090" y="4502"/>
                  </a:cubicBezTo>
                  <a:cubicBezTo>
                    <a:pt x="11846" y="6446"/>
                    <a:pt x="12314" y="8678"/>
                    <a:pt x="12458" y="10803"/>
                  </a:cubicBezTo>
                  <a:cubicBezTo>
                    <a:pt x="12602" y="11235"/>
                    <a:pt x="12602" y="11847"/>
                    <a:pt x="12746" y="12135"/>
                  </a:cubicBezTo>
                  <a:cubicBezTo>
                    <a:pt x="12984" y="12521"/>
                    <a:pt x="13344" y="12784"/>
                    <a:pt x="13624" y="12784"/>
                  </a:cubicBezTo>
                  <a:cubicBezTo>
                    <a:pt x="13684" y="12784"/>
                    <a:pt x="13740" y="12772"/>
                    <a:pt x="13791" y="12747"/>
                  </a:cubicBezTo>
                  <a:cubicBezTo>
                    <a:pt x="14259" y="12603"/>
                    <a:pt x="14403" y="11991"/>
                    <a:pt x="14403" y="11523"/>
                  </a:cubicBezTo>
                  <a:cubicBezTo>
                    <a:pt x="14691" y="9434"/>
                    <a:pt x="13935" y="7490"/>
                    <a:pt x="13359" y="5546"/>
                  </a:cubicBezTo>
                  <a:cubicBezTo>
                    <a:pt x="12891" y="4033"/>
                    <a:pt x="12314" y="2521"/>
                    <a:pt x="11414" y="1333"/>
                  </a:cubicBezTo>
                  <a:cubicBezTo>
                    <a:pt x="11234" y="1189"/>
                    <a:pt x="11090" y="901"/>
                    <a:pt x="10946" y="721"/>
                  </a:cubicBezTo>
                  <a:cubicBezTo>
                    <a:pt x="9614" y="289"/>
                    <a:pt x="7958" y="1"/>
                    <a:pt x="6589"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4" name="Google Shape;3294;p50"/>
          <p:cNvGrpSpPr/>
          <p:nvPr/>
        </p:nvGrpSpPr>
        <p:grpSpPr>
          <a:xfrm>
            <a:off x="1154377" y="3708595"/>
            <a:ext cx="476873" cy="390783"/>
            <a:chOff x="6372100" y="3764900"/>
            <a:chExt cx="1018525" cy="834650"/>
          </a:xfrm>
        </p:grpSpPr>
        <p:sp>
          <p:nvSpPr>
            <p:cNvPr id="3295" name="Google Shape;3295;p50"/>
            <p:cNvSpPr/>
            <p:nvPr/>
          </p:nvSpPr>
          <p:spPr>
            <a:xfrm>
              <a:off x="6372100" y="3764900"/>
              <a:ext cx="1018525" cy="834650"/>
            </a:xfrm>
            <a:custGeom>
              <a:avLst/>
              <a:gdLst/>
              <a:ahLst/>
              <a:cxnLst/>
              <a:rect l="l" t="t" r="r" b="b"/>
              <a:pathLst>
                <a:path w="40741" h="33386" extrusionOk="0">
                  <a:moveTo>
                    <a:pt x="12520" y="0"/>
                  </a:moveTo>
                  <a:cubicBezTo>
                    <a:pt x="11938" y="0"/>
                    <a:pt x="11391" y="131"/>
                    <a:pt x="10901" y="430"/>
                  </a:cubicBezTo>
                  <a:cubicBezTo>
                    <a:pt x="7157" y="2987"/>
                    <a:pt x="15546" y="6156"/>
                    <a:pt x="15546" y="6156"/>
                  </a:cubicBezTo>
                  <a:cubicBezTo>
                    <a:pt x="15546" y="6156"/>
                    <a:pt x="13122" y="5432"/>
                    <a:pt x="10246" y="5432"/>
                  </a:cubicBezTo>
                  <a:cubicBezTo>
                    <a:pt x="7714" y="5432"/>
                    <a:pt x="4832" y="5993"/>
                    <a:pt x="2944" y="8100"/>
                  </a:cubicBezTo>
                  <a:cubicBezTo>
                    <a:pt x="1" y="11251"/>
                    <a:pt x="2182" y="12820"/>
                    <a:pt x="4854" y="12820"/>
                  </a:cubicBezTo>
                  <a:cubicBezTo>
                    <a:pt x="5877" y="12820"/>
                    <a:pt x="6970" y="12591"/>
                    <a:pt x="7877" y="12133"/>
                  </a:cubicBezTo>
                  <a:cubicBezTo>
                    <a:pt x="11189" y="10332"/>
                    <a:pt x="17346" y="10044"/>
                    <a:pt x="17347" y="10044"/>
                  </a:cubicBezTo>
                  <a:lnTo>
                    <a:pt x="17347" y="10044"/>
                  </a:lnTo>
                  <a:cubicBezTo>
                    <a:pt x="17346" y="10044"/>
                    <a:pt x="7877" y="14257"/>
                    <a:pt x="6401" y="18902"/>
                  </a:cubicBezTo>
                  <a:cubicBezTo>
                    <a:pt x="5103" y="22540"/>
                    <a:pt x="7584" y="25251"/>
                    <a:pt x="9723" y="25251"/>
                  </a:cubicBezTo>
                  <a:cubicBezTo>
                    <a:pt x="10315" y="25251"/>
                    <a:pt x="10881" y="25044"/>
                    <a:pt x="11334" y="24591"/>
                  </a:cubicBezTo>
                  <a:cubicBezTo>
                    <a:pt x="13458" y="22503"/>
                    <a:pt x="19578" y="13934"/>
                    <a:pt x="19579" y="13933"/>
                  </a:cubicBezTo>
                  <a:lnTo>
                    <a:pt x="19579" y="13933"/>
                  </a:lnTo>
                  <a:cubicBezTo>
                    <a:pt x="19579" y="13934"/>
                    <a:pt x="16446" y="21891"/>
                    <a:pt x="15546" y="26391"/>
                  </a:cubicBezTo>
                  <a:cubicBezTo>
                    <a:pt x="15103" y="28610"/>
                    <a:pt x="16374" y="29849"/>
                    <a:pt x="18027" y="29849"/>
                  </a:cubicBezTo>
                  <a:cubicBezTo>
                    <a:pt x="19728" y="29849"/>
                    <a:pt x="21833" y="28538"/>
                    <a:pt x="22892" y="25635"/>
                  </a:cubicBezTo>
                  <a:cubicBezTo>
                    <a:pt x="24980" y="19947"/>
                    <a:pt x="24260" y="14258"/>
                    <a:pt x="24260" y="14257"/>
                  </a:cubicBezTo>
                  <a:lnTo>
                    <a:pt x="24260" y="14257"/>
                  </a:lnTo>
                  <a:cubicBezTo>
                    <a:pt x="24260" y="14259"/>
                    <a:pt x="25880" y="20991"/>
                    <a:pt x="25448" y="28192"/>
                  </a:cubicBezTo>
                  <a:cubicBezTo>
                    <a:pt x="25215" y="31843"/>
                    <a:pt x="26255" y="33386"/>
                    <a:pt x="27506" y="33386"/>
                  </a:cubicBezTo>
                  <a:cubicBezTo>
                    <a:pt x="28771" y="33386"/>
                    <a:pt x="30252" y="31807"/>
                    <a:pt x="30849" y="29236"/>
                  </a:cubicBezTo>
                  <a:cubicBezTo>
                    <a:pt x="32037" y="24159"/>
                    <a:pt x="29949" y="18291"/>
                    <a:pt x="29949" y="18290"/>
                  </a:cubicBezTo>
                  <a:lnTo>
                    <a:pt x="29949" y="18290"/>
                  </a:lnTo>
                  <a:cubicBezTo>
                    <a:pt x="29950" y="18291"/>
                    <a:pt x="34738" y="24303"/>
                    <a:pt x="36538" y="28480"/>
                  </a:cubicBezTo>
                  <a:cubicBezTo>
                    <a:pt x="36841" y="29213"/>
                    <a:pt x="37209" y="29539"/>
                    <a:pt x="37563" y="29539"/>
                  </a:cubicBezTo>
                  <a:cubicBezTo>
                    <a:pt x="39313" y="29539"/>
                    <a:pt x="40740" y="21602"/>
                    <a:pt x="32506" y="15733"/>
                  </a:cubicBezTo>
                  <a:lnTo>
                    <a:pt x="32506" y="15733"/>
                  </a:lnTo>
                  <a:cubicBezTo>
                    <a:pt x="32506" y="15733"/>
                    <a:pt x="34594" y="16490"/>
                    <a:pt x="36394" y="17678"/>
                  </a:cubicBezTo>
                  <a:cubicBezTo>
                    <a:pt x="36544" y="17802"/>
                    <a:pt x="36678" y="17859"/>
                    <a:pt x="36792" y="17859"/>
                  </a:cubicBezTo>
                  <a:cubicBezTo>
                    <a:pt x="37934" y="17859"/>
                    <a:pt x="37028" y="12101"/>
                    <a:pt x="29661" y="10332"/>
                  </a:cubicBezTo>
                  <a:cubicBezTo>
                    <a:pt x="21703" y="8244"/>
                    <a:pt x="22280" y="6300"/>
                    <a:pt x="22280" y="6300"/>
                  </a:cubicBezTo>
                  <a:cubicBezTo>
                    <a:pt x="22280" y="6300"/>
                    <a:pt x="16558" y="0"/>
                    <a:pt x="12520"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0"/>
            <p:cNvSpPr/>
            <p:nvPr/>
          </p:nvSpPr>
          <p:spPr>
            <a:xfrm>
              <a:off x="6779650" y="3989900"/>
              <a:ext cx="221475" cy="251150"/>
            </a:xfrm>
            <a:custGeom>
              <a:avLst/>
              <a:gdLst/>
              <a:ahLst/>
              <a:cxnLst/>
              <a:rect l="l" t="t" r="r" b="b"/>
              <a:pathLst>
                <a:path w="8859" h="10046" extrusionOk="0">
                  <a:moveTo>
                    <a:pt x="8246" y="0"/>
                  </a:moveTo>
                  <a:cubicBezTo>
                    <a:pt x="5257" y="288"/>
                    <a:pt x="2377" y="1800"/>
                    <a:pt x="0" y="4357"/>
                  </a:cubicBezTo>
                  <a:cubicBezTo>
                    <a:pt x="0" y="4501"/>
                    <a:pt x="0" y="4789"/>
                    <a:pt x="144" y="4789"/>
                  </a:cubicBezTo>
                  <a:cubicBezTo>
                    <a:pt x="144" y="4861"/>
                    <a:pt x="217" y="4897"/>
                    <a:pt x="289" y="4897"/>
                  </a:cubicBezTo>
                  <a:cubicBezTo>
                    <a:pt x="361" y="4897"/>
                    <a:pt x="433" y="4861"/>
                    <a:pt x="433" y="4789"/>
                  </a:cubicBezTo>
                  <a:cubicBezTo>
                    <a:pt x="1945" y="3133"/>
                    <a:pt x="4357" y="1188"/>
                    <a:pt x="7490" y="756"/>
                  </a:cubicBezTo>
                  <a:lnTo>
                    <a:pt x="7490" y="756"/>
                  </a:lnTo>
                  <a:cubicBezTo>
                    <a:pt x="5690" y="3457"/>
                    <a:pt x="4789" y="6589"/>
                    <a:pt x="4033" y="9758"/>
                  </a:cubicBezTo>
                  <a:cubicBezTo>
                    <a:pt x="3889" y="9902"/>
                    <a:pt x="4033" y="10046"/>
                    <a:pt x="4177" y="10046"/>
                  </a:cubicBezTo>
                  <a:lnTo>
                    <a:pt x="4357" y="10046"/>
                  </a:lnTo>
                  <a:cubicBezTo>
                    <a:pt x="4501" y="10046"/>
                    <a:pt x="4501" y="10046"/>
                    <a:pt x="4645" y="9902"/>
                  </a:cubicBezTo>
                  <a:cubicBezTo>
                    <a:pt x="5401" y="6589"/>
                    <a:pt x="6302" y="3133"/>
                    <a:pt x="8390" y="432"/>
                  </a:cubicBezTo>
                  <a:lnTo>
                    <a:pt x="8858" y="0"/>
                  </a:ln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0"/>
            <p:cNvSpPr/>
            <p:nvPr/>
          </p:nvSpPr>
          <p:spPr>
            <a:xfrm>
              <a:off x="7008300" y="4000700"/>
              <a:ext cx="60325" cy="247575"/>
            </a:xfrm>
            <a:custGeom>
              <a:avLst/>
              <a:gdLst/>
              <a:ahLst/>
              <a:cxnLst/>
              <a:rect l="l" t="t" r="r" b="b"/>
              <a:pathLst>
                <a:path w="2413" h="9903" extrusionOk="0">
                  <a:moveTo>
                    <a:pt x="144" y="0"/>
                  </a:moveTo>
                  <a:cubicBezTo>
                    <a:pt x="0" y="0"/>
                    <a:pt x="0" y="144"/>
                    <a:pt x="0" y="324"/>
                  </a:cubicBezTo>
                  <a:cubicBezTo>
                    <a:pt x="756" y="3457"/>
                    <a:pt x="1332" y="6625"/>
                    <a:pt x="1801" y="9614"/>
                  </a:cubicBezTo>
                  <a:cubicBezTo>
                    <a:pt x="1801" y="9758"/>
                    <a:pt x="1945" y="9902"/>
                    <a:pt x="2089" y="9902"/>
                  </a:cubicBezTo>
                  <a:cubicBezTo>
                    <a:pt x="2233" y="9902"/>
                    <a:pt x="2413" y="9758"/>
                    <a:pt x="2413" y="9614"/>
                  </a:cubicBezTo>
                  <a:cubicBezTo>
                    <a:pt x="1945" y="6445"/>
                    <a:pt x="1332" y="3313"/>
                    <a:pt x="612" y="144"/>
                  </a:cubicBezTo>
                  <a:cubicBezTo>
                    <a:pt x="612" y="0"/>
                    <a:pt x="288" y="0"/>
                    <a:pt x="144"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50"/>
            <p:cNvSpPr/>
            <p:nvPr/>
          </p:nvSpPr>
          <p:spPr>
            <a:xfrm>
              <a:off x="7041600" y="4034900"/>
              <a:ext cx="139550" cy="202550"/>
            </a:xfrm>
            <a:custGeom>
              <a:avLst/>
              <a:gdLst/>
              <a:ahLst/>
              <a:cxnLst/>
              <a:rect l="l" t="t" r="r" b="b"/>
              <a:pathLst>
                <a:path w="5582" h="8102" extrusionOk="0">
                  <a:moveTo>
                    <a:pt x="325" y="0"/>
                  </a:moveTo>
                  <a:cubicBezTo>
                    <a:pt x="180" y="144"/>
                    <a:pt x="0" y="288"/>
                    <a:pt x="180" y="432"/>
                  </a:cubicBezTo>
                  <a:cubicBezTo>
                    <a:pt x="469" y="1333"/>
                    <a:pt x="1081" y="1945"/>
                    <a:pt x="1657" y="2557"/>
                  </a:cubicBezTo>
                  <a:lnTo>
                    <a:pt x="1801" y="2989"/>
                  </a:lnTo>
                  <a:cubicBezTo>
                    <a:pt x="3169" y="4501"/>
                    <a:pt x="4213" y="6158"/>
                    <a:pt x="4825" y="7958"/>
                  </a:cubicBezTo>
                  <a:cubicBezTo>
                    <a:pt x="4969" y="8102"/>
                    <a:pt x="5113" y="8102"/>
                    <a:pt x="5113" y="8102"/>
                  </a:cubicBezTo>
                  <a:lnTo>
                    <a:pt x="5257" y="8102"/>
                  </a:lnTo>
                  <a:cubicBezTo>
                    <a:pt x="5401" y="8102"/>
                    <a:pt x="5581" y="7958"/>
                    <a:pt x="5401" y="7778"/>
                  </a:cubicBezTo>
                  <a:cubicBezTo>
                    <a:pt x="4681" y="5834"/>
                    <a:pt x="3601" y="4033"/>
                    <a:pt x="2269" y="2557"/>
                  </a:cubicBezTo>
                  <a:lnTo>
                    <a:pt x="2125" y="2233"/>
                  </a:lnTo>
                  <a:cubicBezTo>
                    <a:pt x="1513" y="1657"/>
                    <a:pt x="901" y="901"/>
                    <a:pt x="757" y="288"/>
                  </a:cubicBezTo>
                  <a:cubicBezTo>
                    <a:pt x="613" y="0"/>
                    <a:pt x="469" y="0"/>
                    <a:pt x="325"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50"/>
            <p:cNvSpPr/>
            <p:nvPr/>
          </p:nvSpPr>
          <p:spPr>
            <a:xfrm>
              <a:off x="7068600" y="4023200"/>
              <a:ext cx="161150" cy="112550"/>
            </a:xfrm>
            <a:custGeom>
              <a:avLst/>
              <a:gdLst/>
              <a:ahLst/>
              <a:cxnLst/>
              <a:rect l="l" t="t" r="r" b="b"/>
              <a:pathLst>
                <a:path w="6446" h="4502" extrusionOk="0">
                  <a:moveTo>
                    <a:pt x="433" y="0"/>
                  </a:moveTo>
                  <a:cubicBezTo>
                    <a:pt x="289" y="0"/>
                    <a:pt x="145" y="0"/>
                    <a:pt x="145" y="144"/>
                  </a:cubicBezTo>
                  <a:cubicBezTo>
                    <a:pt x="1" y="324"/>
                    <a:pt x="145" y="612"/>
                    <a:pt x="289" y="612"/>
                  </a:cubicBezTo>
                  <a:cubicBezTo>
                    <a:pt x="2521" y="1225"/>
                    <a:pt x="4501" y="2557"/>
                    <a:pt x="5834" y="4357"/>
                  </a:cubicBezTo>
                  <a:lnTo>
                    <a:pt x="5978" y="4501"/>
                  </a:lnTo>
                  <a:cubicBezTo>
                    <a:pt x="6122" y="4501"/>
                    <a:pt x="6122" y="4501"/>
                    <a:pt x="6302" y="4357"/>
                  </a:cubicBezTo>
                  <a:cubicBezTo>
                    <a:pt x="6446" y="4357"/>
                    <a:pt x="6446" y="4069"/>
                    <a:pt x="6302" y="3925"/>
                  </a:cubicBezTo>
                  <a:cubicBezTo>
                    <a:pt x="4790" y="2125"/>
                    <a:pt x="2701" y="756"/>
                    <a:pt x="433"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0"/>
            <p:cNvSpPr/>
            <p:nvPr/>
          </p:nvSpPr>
          <p:spPr>
            <a:xfrm>
              <a:off x="6667125" y="3854875"/>
              <a:ext cx="299775" cy="131450"/>
            </a:xfrm>
            <a:custGeom>
              <a:avLst/>
              <a:gdLst/>
              <a:ahLst/>
              <a:cxnLst/>
              <a:rect l="l" t="t" r="r" b="b"/>
              <a:pathLst>
                <a:path w="11991" h="5258" extrusionOk="0">
                  <a:moveTo>
                    <a:pt x="4357" y="0"/>
                  </a:moveTo>
                  <a:cubicBezTo>
                    <a:pt x="4177" y="0"/>
                    <a:pt x="4033" y="0"/>
                    <a:pt x="4033" y="144"/>
                  </a:cubicBezTo>
                  <a:cubicBezTo>
                    <a:pt x="3889" y="288"/>
                    <a:pt x="4033" y="576"/>
                    <a:pt x="4177" y="576"/>
                  </a:cubicBezTo>
                  <a:cubicBezTo>
                    <a:pt x="6302" y="1188"/>
                    <a:pt x="8246" y="2232"/>
                    <a:pt x="10047" y="3601"/>
                  </a:cubicBezTo>
                  <a:cubicBezTo>
                    <a:pt x="9215" y="3554"/>
                    <a:pt x="8259" y="3503"/>
                    <a:pt x="7222" y="3503"/>
                  </a:cubicBezTo>
                  <a:cubicBezTo>
                    <a:pt x="5070" y="3503"/>
                    <a:pt x="2575" y="3721"/>
                    <a:pt x="145" y="4645"/>
                  </a:cubicBezTo>
                  <a:cubicBezTo>
                    <a:pt x="1" y="4789"/>
                    <a:pt x="1" y="4933"/>
                    <a:pt x="1" y="5077"/>
                  </a:cubicBezTo>
                  <a:cubicBezTo>
                    <a:pt x="1" y="5257"/>
                    <a:pt x="145" y="5257"/>
                    <a:pt x="289" y="5257"/>
                  </a:cubicBezTo>
                  <a:lnTo>
                    <a:pt x="433" y="5257"/>
                  </a:lnTo>
                  <a:cubicBezTo>
                    <a:pt x="2754" y="4363"/>
                    <a:pt x="5213" y="4098"/>
                    <a:pt x="7305" y="4098"/>
                  </a:cubicBezTo>
                  <a:cubicBezTo>
                    <a:pt x="8750" y="4098"/>
                    <a:pt x="10020" y="4224"/>
                    <a:pt x="10947" y="4357"/>
                  </a:cubicBezTo>
                  <a:lnTo>
                    <a:pt x="11991" y="4501"/>
                  </a:lnTo>
                  <a:lnTo>
                    <a:pt x="11235" y="3889"/>
                  </a:lnTo>
                  <a:cubicBezTo>
                    <a:pt x="9290" y="2088"/>
                    <a:pt x="6878" y="756"/>
                    <a:pt x="4357"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0"/>
            <p:cNvSpPr/>
            <p:nvPr/>
          </p:nvSpPr>
          <p:spPr>
            <a:xfrm>
              <a:off x="6861575" y="3867350"/>
              <a:ext cx="288975" cy="206775"/>
            </a:xfrm>
            <a:custGeom>
              <a:avLst/>
              <a:gdLst/>
              <a:ahLst/>
              <a:cxnLst/>
              <a:rect l="l" t="t" r="r" b="b"/>
              <a:pathLst>
                <a:path w="11559" h="8271" extrusionOk="0">
                  <a:moveTo>
                    <a:pt x="4106" y="0"/>
                  </a:moveTo>
                  <a:cubicBezTo>
                    <a:pt x="2810" y="0"/>
                    <a:pt x="1711" y="489"/>
                    <a:pt x="1080" y="1445"/>
                  </a:cubicBezTo>
                  <a:cubicBezTo>
                    <a:pt x="0" y="3246"/>
                    <a:pt x="1800" y="4902"/>
                    <a:pt x="4357" y="6558"/>
                  </a:cubicBezTo>
                  <a:cubicBezTo>
                    <a:pt x="5920" y="7549"/>
                    <a:pt x="7482" y="8270"/>
                    <a:pt x="8700" y="8270"/>
                  </a:cubicBezTo>
                  <a:cubicBezTo>
                    <a:pt x="9474" y="8270"/>
                    <a:pt x="10108" y="7978"/>
                    <a:pt x="10514" y="7279"/>
                  </a:cubicBezTo>
                  <a:cubicBezTo>
                    <a:pt x="11558" y="5478"/>
                    <a:pt x="10370" y="2778"/>
                    <a:pt x="7814" y="1157"/>
                  </a:cubicBezTo>
                  <a:cubicBezTo>
                    <a:pt x="6548" y="381"/>
                    <a:pt x="5250" y="0"/>
                    <a:pt x="4106" y="0"/>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2" name="Google Shape;3302;p50"/>
          <p:cNvGrpSpPr/>
          <p:nvPr/>
        </p:nvGrpSpPr>
        <p:grpSpPr>
          <a:xfrm>
            <a:off x="257112" y="3273472"/>
            <a:ext cx="759947" cy="698355"/>
            <a:chOff x="5645775" y="1072250"/>
            <a:chExt cx="1623125" cy="1491575"/>
          </a:xfrm>
        </p:grpSpPr>
        <p:sp>
          <p:nvSpPr>
            <p:cNvPr id="3303" name="Google Shape;3303;p50"/>
            <p:cNvSpPr/>
            <p:nvPr/>
          </p:nvSpPr>
          <p:spPr>
            <a:xfrm>
              <a:off x="5645775" y="1072250"/>
              <a:ext cx="1623125" cy="1491575"/>
            </a:xfrm>
            <a:custGeom>
              <a:avLst/>
              <a:gdLst/>
              <a:ahLst/>
              <a:cxnLst/>
              <a:rect l="l" t="t" r="r" b="b"/>
              <a:pathLst>
                <a:path w="64925" h="59663" extrusionOk="0">
                  <a:moveTo>
                    <a:pt x="32762" y="0"/>
                  </a:moveTo>
                  <a:cubicBezTo>
                    <a:pt x="31292" y="0"/>
                    <a:pt x="29632" y="1058"/>
                    <a:pt x="28252" y="3573"/>
                  </a:cubicBezTo>
                  <a:cubicBezTo>
                    <a:pt x="25096" y="9440"/>
                    <a:pt x="28772" y="23349"/>
                    <a:pt x="29126" y="24647"/>
                  </a:cubicBezTo>
                  <a:lnTo>
                    <a:pt x="29126" y="24647"/>
                  </a:lnTo>
                  <a:cubicBezTo>
                    <a:pt x="26851" y="16418"/>
                    <a:pt x="22688" y="10762"/>
                    <a:pt x="17738" y="7641"/>
                  </a:cubicBezTo>
                  <a:cubicBezTo>
                    <a:pt x="16834" y="7034"/>
                    <a:pt x="15898" y="6775"/>
                    <a:pt x="15017" y="6775"/>
                  </a:cubicBezTo>
                  <a:cubicBezTo>
                    <a:pt x="11092" y="6775"/>
                    <a:pt x="8257" y="11908"/>
                    <a:pt x="14138" y="14231"/>
                  </a:cubicBezTo>
                  <a:cubicBezTo>
                    <a:pt x="21339" y="17075"/>
                    <a:pt x="26128" y="25645"/>
                    <a:pt x="26128" y="25645"/>
                  </a:cubicBezTo>
                  <a:cubicBezTo>
                    <a:pt x="21178" y="20076"/>
                    <a:pt x="13182" y="18046"/>
                    <a:pt x="7942" y="18046"/>
                  </a:cubicBezTo>
                  <a:cubicBezTo>
                    <a:pt x="5559" y="18046"/>
                    <a:pt x="3745" y="18466"/>
                    <a:pt x="3047" y="19164"/>
                  </a:cubicBezTo>
                  <a:cubicBezTo>
                    <a:pt x="875" y="21336"/>
                    <a:pt x="651" y="26250"/>
                    <a:pt x="11044" y="26250"/>
                  </a:cubicBezTo>
                  <a:cubicBezTo>
                    <a:pt x="11502" y="26250"/>
                    <a:pt x="11981" y="26241"/>
                    <a:pt x="12481" y="26221"/>
                  </a:cubicBezTo>
                  <a:cubicBezTo>
                    <a:pt x="13869" y="26171"/>
                    <a:pt x="15110" y="26149"/>
                    <a:pt x="16221" y="26149"/>
                  </a:cubicBezTo>
                  <a:cubicBezTo>
                    <a:pt x="24735" y="26149"/>
                    <a:pt x="25552" y="27445"/>
                    <a:pt x="25552" y="27445"/>
                  </a:cubicBezTo>
                  <a:cubicBezTo>
                    <a:pt x="20583" y="27445"/>
                    <a:pt x="5892" y="27589"/>
                    <a:pt x="1823" y="34034"/>
                  </a:cubicBezTo>
                  <a:cubicBezTo>
                    <a:pt x="0" y="37012"/>
                    <a:pt x="2126" y="39249"/>
                    <a:pt x="5746" y="39249"/>
                  </a:cubicBezTo>
                  <a:cubicBezTo>
                    <a:pt x="7774" y="39249"/>
                    <a:pt x="10271" y="38547"/>
                    <a:pt x="12805" y="36879"/>
                  </a:cubicBezTo>
                  <a:cubicBezTo>
                    <a:pt x="20006" y="32090"/>
                    <a:pt x="26883" y="30434"/>
                    <a:pt x="26884" y="30434"/>
                  </a:cubicBezTo>
                  <a:lnTo>
                    <a:pt x="26884" y="30434"/>
                  </a:lnTo>
                  <a:cubicBezTo>
                    <a:pt x="16810" y="35216"/>
                    <a:pt x="12579" y="49990"/>
                    <a:pt x="16839" y="49990"/>
                  </a:cubicBezTo>
                  <a:cubicBezTo>
                    <a:pt x="17391" y="49990"/>
                    <a:pt x="18085" y="49742"/>
                    <a:pt x="18926" y="49193"/>
                  </a:cubicBezTo>
                  <a:cubicBezTo>
                    <a:pt x="26451" y="44549"/>
                    <a:pt x="29440" y="31768"/>
                    <a:pt x="29440" y="31766"/>
                  </a:cubicBezTo>
                  <a:lnTo>
                    <a:pt x="29440" y="31766"/>
                  </a:lnTo>
                  <a:cubicBezTo>
                    <a:pt x="29440" y="31767"/>
                    <a:pt x="29008" y="34649"/>
                    <a:pt x="28108" y="46493"/>
                  </a:cubicBezTo>
                  <a:cubicBezTo>
                    <a:pt x="27502" y="54377"/>
                    <a:pt x="30229" y="59662"/>
                    <a:pt x="32944" y="59662"/>
                  </a:cubicBezTo>
                  <a:cubicBezTo>
                    <a:pt x="34258" y="59662"/>
                    <a:pt x="35570" y="58423"/>
                    <a:pt x="36498" y="55639"/>
                  </a:cubicBezTo>
                  <a:cubicBezTo>
                    <a:pt x="39342" y="47069"/>
                    <a:pt x="33186" y="31623"/>
                    <a:pt x="33185" y="31622"/>
                  </a:cubicBezTo>
                  <a:lnTo>
                    <a:pt x="33185" y="31622"/>
                  </a:lnTo>
                  <a:cubicBezTo>
                    <a:pt x="37398" y="36591"/>
                    <a:pt x="40711" y="52182"/>
                    <a:pt x="43987" y="53082"/>
                  </a:cubicBezTo>
                  <a:cubicBezTo>
                    <a:pt x="44605" y="53277"/>
                    <a:pt x="45300" y="53389"/>
                    <a:pt x="45998" y="53389"/>
                  </a:cubicBezTo>
                  <a:cubicBezTo>
                    <a:pt x="49040" y="53389"/>
                    <a:pt x="52120" y="51256"/>
                    <a:pt x="48956" y="44548"/>
                  </a:cubicBezTo>
                  <a:cubicBezTo>
                    <a:pt x="45212" y="36267"/>
                    <a:pt x="37830" y="30866"/>
                    <a:pt x="37830" y="30866"/>
                  </a:cubicBezTo>
                  <a:lnTo>
                    <a:pt x="37830" y="30866"/>
                  </a:lnTo>
                  <a:cubicBezTo>
                    <a:pt x="44455" y="32846"/>
                    <a:pt x="51513" y="42568"/>
                    <a:pt x="56158" y="44368"/>
                  </a:cubicBezTo>
                  <a:cubicBezTo>
                    <a:pt x="56698" y="44555"/>
                    <a:pt x="57206" y="44643"/>
                    <a:pt x="57676" y="44643"/>
                  </a:cubicBezTo>
                  <a:cubicBezTo>
                    <a:pt x="61368" y="44643"/>
                    <a:pt x="62670" y="39242"/>
                    <a:pt x="58390" y="34322"/>
                  </a:cubicBezTo>
                  <a:cubicBezTo>
                    <a:pt x="53601" y="28777"/>
                    <a:pt x="38298" y="27733"/>
                    <a:pt x="38298" y="27733"/>
                  </a:cubicBezTo>
                  <a:cubicBezTo>
                    <a:pt x="39682" y="27408"/>
                    <a:pt x="41219" y="27278"/>
                    <a:pt x="42824" y="27278"/>
                  </a:cubicBezTo>
                  <a:cubicBezTo>
                    <a:pt x="48692" y="27278"/>
                    <a:pt x="55468" y="29022"/>
                    <a:pt x="59002" y="29390"/>
                  </a:cubicBezTo>
                  <a:cubicBezTo>
                    <a:pt x="59126" y="29401"/>
                    <a:pt x="59247" y="29407"/>
                    <a:pt x="59366" y="29407"/>
                  </a:cubicBezTo>
                  <a:cubicBezTo>
                    <a:pt x="63586" y="29407"/>
                    <a:pt x="64924" y="22143"/>
                    <a:pt x="56590" y="20532"/>
                  </a:cubicBezTo>
                  <a:cubicBezTo>
                    <a:pt x="55557" y="20331"/>
                    <a:pt x="54477" y="20243"/>
                    <a:pt x="53378" y="20243"/>
                  </a:cubicBezTo>
                  <a:cubicBezTo>
                    <a:pt x="45394" y="20243"/>
                    <a:pt x="36354" y="24889"/>
                    <a:pt x="36354" y="24889"/>
                  </a:cubicBezTo>
                  <a:cubicBezTo>
                    <a:pt x="36354" y="24889"/>
                    <a:pt x="42655" y="21576"/>
                    <a:pt x="48200" y="17219"/>
                  </a:cubicBezTo>
                  <a:cubicBezTo>
                    <a:pt x="53157" y="13423"/>
                    <a:pt x="55736" y="6237"/>
                    <a:pt x="50767" y="6237"/>
                  </a:cubicBezTo>
                  <a:cubicBezTo>
                    <a:pt x="50034" y="6237"/>
                    <a:pt x="49135" y="6394"/>
                    <a:pt x="48056" y="6741"/>
                  </a:cubicBezTo>
                  <a:cubicBezTo>
                    <a:pt x="39630" y="9442"/>
                    <a:pt x="33185" y="23845"/>
                    <a:pt x="33185" y="23845"/>
                  </a:cubicBezTo>
                  <a:cubicBezTo>
                    <a:pt x="33185" y="23845"/>
                    <a:pt x="35886" y="11530"/>
                    <a:pt x="36498" y="5841"/>
                  </a:cubicBezTo>
                  <a:cubicBezTo>
                    <a:pt x="36757" y="2400"/>
                    <a:pt x="34975" y="0"/>
                    <a:pt x="32762" y="0"/>
                  </a:cubicBezTo>
                  <a:close/>
                </a:path>
              </a:pathLst>
            </a:custGeom>
            <a:solidFill>
              <a:srgbClr val="FC5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0"/>
            <p:cNvSpPr/>
            <p:nvPr/>
          </p:nvSpPr>
          <p:spPr>
            <a:xfrm>
              <a:off x="6506000" y="1514425"/>
              <a:ext cx="164750" cy="187250"/>
            </a:xfrm>
            <a:custGeom>
              <a:avLst/>
              <a:gdLst/>
              <a:ahLst/>
              <a:cxnLst/>
              <a:rect l="l" t="t" r="r" b="b"/>
              <a:pathLst>
                <a:path w="6590" h="7490" extrusionOk="0">
                  <a:moveTo>
                    <a:pt x="5978" y="0"/>
                  </a:moveTo>
                  <a:cubicBezTo>
                    <a:pt x="3601" y="1945"/>
                    <a:pt x="1477" y="4357"/>
                    <a:pt x="0" y="7058"/>
                  </a:cubicBezTo>
                  <a:cubicBezTo>
                    <a:pt x="0" y="7202"/>
                    <a:pt x="0" y="7346"/>
                    <a:pt x="144" y="7490"/>
                  </a:cubicBezTo>
                  <a:lnTo>
                    <a:pt x="288" y="7490"/>
                  </a:lnTo>
                  <a:cubicBezTo>
                    <a:pt x="288" y="7490"/>
                    <a:pt x="432" y="7490"/>
                    <a:pt x="576" y="7346"/>
                  </a:cubicBezTo>
                  <a:cubicBezTo>
                    <a:pt x="1945" y="4645"/>
                    <a:pt x="4033" y="2377"/>
                    <a:pt x="6446" y="432"/>
                  </a:cubicBezTo>
                  <a:cubicBezTo>
                    <a:pt x="6590" y="432"/>
                    <a:pt x="6590" y="144"/>
                    <a:pt x="6446" y="144"/>
                  </a:cubicBezTo>
                  <a:cubicBezTo>
                    <a:pt x="6302" y="0"/>
                    <a:pt x="6122" y="0"/>
                    <a:pt x="5978"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0"/>
            <p:cNvSpPr/>
            <p:nvPr/>
          </p:nvSpPr>
          <p:spPr>
            <a:xfrm>
              <a:off x="6569000" y="1679150"/>
              <a:ext cx="198975" cy="60350"/>
            </a:xfrm>
            <a:custGeom>
              <a:avLst/>
              <a:gdLst/>
              <a:ahLst/>
              <a:cxnLst/>
              <a:rect l="l" t="t" r="r" b="b"/>
              <a:pathLst>
                <a:path w="7959" h="2414" extrusionOk="0">
                  <a:moveTo>
                    <a:pt x="7670" y="1"/>
                  </a:moveTo>
                  <a:cubicBezTo>
                    <a:pt x="5258" y="145"/>
                    <a:pt x="2269" y="289"/>
                    <a:pt x="181" y="1945"/>
                  </a:cubicBezTo>
                  <a:cubicBezTo>
                    <a:pt x="1" y="1945"/>
                    <a:pt x="1" y="2089"/>
                    <a:pt x="1" y="2269"/>
                  </a:cubicBezTo>
                  <a:cubicBezTo>
                    <a:pt x="181" y="2413"/>
                    <a:pt x="181" y="2413"/>
                    <a:pt x="325" y="2413"/>
                  </a:cubicBezTo>
                  <a:lnTo>
                    <a:pt x="469" y="2413"/>
                  </a:lnTo>
                  <a:cubicBezTo>
                    <a:pt x="2557" y="901"/>
                    <a:pt x="5258" y="757"/>
                    <a:pt x="7670" y="613"/>
                  </a:cubicBezTo>
                  <a:cubicBezTo>
                    <a:pt x="7814" y="613"/>
                    <a:pt x="7958" y="469"/>
                    <a:pt x="7958" y="289"/>
                  </a:cubicBezTo>
                  <a:cubicBezTo>
                    <a:pt x="7958" y="145"/>
                    <a:pt x="7814" y="1"/>
                    <a:pt x="7670"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0"/>
            <p:cNvSpPr/>
            <p:nvPr/>
          </p:nvSpPr>
          <p:spPr>
            <a:xfrm>
              <a:off x="6591525" y="1788075"/>
              <a:ext cx="195350" cy="74725"/>
            </a:xfrm>
            <a:custGeom>
              <a:avLst/>
              <a:gdLst/>
              <a:ahLst/>
              <a:cxnLst/>
              <a:rect l="l" t="t" r="r" b="b"/>
              <a:pathLst>
                <a:path w="7814" h="2989" extrusionOk="0">
                  <a:moveTo>
                    <a:pt x="324" y="0"/>
                  </a:moveTo>
                  <a:cubicBezTo>
                    <a:pt x="180" y="0"/>
                    <a:pt x="0" y="144"/>
                    <a:pt x="0" y="288"/>
                  </a:cubicBezTo>
                  <a:cubicBezTo>
                    <a:pt x="0" y="433"/>
                    <a:pt x="180" y="613"/>
                    <a:pt x="324" y="613"/>
                  </a:cubicBezTo>
                  <a:cubicBezTo>
                    <a:pt x="2701" y="757"/>
                    <a:pt x="5113" y="1657"/>
                    <a:pt x="7201" y="2989"/>
                  </a:cubicBezTo>
                  <a:lnTo>
                    <a:pt x="7669" y="2989"/>
                  </a:lnTo>
                  <a:cubicBezTo>
                    <a:pt x="7814" y="2845"/>
                    <a:pt x="7669" y="2557"/>
                    <a:pt x="7525" y="2557"/>
                  </a:cubicBezTo>
                  <a:cubicBezTo>
                    <a:pt x="5401" y="1045"/>
                    <a:pt x="2881" y="144"/>
                    <a:pt x="324"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0"/>
            <p:cNvSpPr/>
            <p:nvPr/>
          </p:nvSpPr>
          <p:spPr>
            <a:xfrm>
              <a:off x="6542900" y="1830375"/>
              <a:ext cx="116150" cy="189975"/>
            </a:xfrm>
            <a:custGeom>
              <a:avLst/>
              <a:gdLst/>
              <a:ahLst/>
              <a:cxnLst/>
              <a:rect l="l" t="t" r="r" b="b"/>
              <a:pathLst>
                <a:path w="4646" h="7599" extrusionOk="0">
                  <a:moveTo>
                    <a:pt x="392" y="1"/>
                  </a:moveTo>
                  <a:cubicBezTo>
                    <a:pt x="316" y="1"/>
                    <a:pt x="235" y="37"/>
                    <a:pt x="145" y="109"/>
                  </a:cubicBezTo>
                  <a:cubicBezTo>
                    <a:pt x="1" y="253"/>
                    <a:pt x="1" y="397"/>
                    <a:pt x="145" y="541"/>
                  </a:cubicBezTo>
                  <a:cubicBezTo>
                    <a:pt x="1945" y="2809"/>
                    <a:pt x="3601" y="4898"/>
                    <a:pt x="4069" y="7310"/>
                  </a:cubicBezTo>
                  <a:cubicBezTo>
                    <a:pt x="4069" y="7454"/>
                    <a:pt x="4213" y="7598"/>
                    <a:pt x="4357" y="7598"/>
                  </a:cubicBezTo>
                  <a:cubicBezTo>
                    <a:pt x="4502" y="7598"/>
                    <a:pt x="4646" y="7454"/>
                    <a:pt x="4646" y="7310"/>
                  </a:cubicBezTo>
                  <a:cubicBezTo>
                    <a:pt x="4213" y="4610"/>
                    <a:pt x="2557" y="2521"/>
                    <a:pt x="613" y="109"/>
                  </a:cubicBezTo>
                  <a:cubicBezTo>
                    <a:pt x="541" y="37"/>
                    <a:pt x="469" y="1"/>
                    <a:pt x="392"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0"/>
            <p:cNvSpPr/>
            <p:nvPr/>
          </p:nvSpPr>
          <p:spPr>
            <a:xfrm>
              <a:off x="6426775" y="1825875"/>
              <a:ext cx="37850" cy="228675"/>
            </a:xfrm>
            <a:custGeom>
              <a:avLst/>
              <a:gdLst/>
              <a:ahLst/>
              <a:cxnLst/>
              <a:rect l="l" t="t" r="r" b="b"/>
              <a:pathLst>
                <a:path w="1514" h="9147" extrusionOk="0">
                  <a:moveTo>
                    <a:pt x="1369" y="1"/>
                  </a:moveTo>
                  <a:cubicBezTo>
                    <a:pt x="1189" y="1"/>
                    <a:pt x="1045" y="145"/>
                    <a:pt x="901" y="289"/>
                  </a:cubicBezTo>
                  <a:cubicBezTo>
                    <a:pt x="145" y="2989"/>
                    <a:pt x="1" y="5978"/>
                    <a:pt x="145" y="8822"/>
                  </a:cubicBezTo>
                  <a:cubicBezTo>
                    <a:pt x="145" y="9002"/>
                    <a:pt x="289" y="9146"/>
                    <a:pt x="469" y="9146"/>
                  </a:cubicBezTo>
                  <a:cubicBezTo>
                    <a:pt x="613" y="9146"/>
                    <a:pt x="757" y="9002"/>
                    <a:pt x="757" y="8822"/>
                  </a:cubicBezTo>
                  <a:cubicBezTo>
                    <a:pt x="613" y="5978"/>
                    <a:pt x="757" y="3133"/>
                    <a:pt x="1513" y="433"/>
                  </a:cubicBezTo>
                  <a:cubicBezTo>
                    <a:pt x="1513" y="289"/>
                    <a:pt x="1513" y="145"/>
                    <a:pt x="1369"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0"/>
            <p:cNvSpPr/>
            <p:nvPr/>
          </p:nvSpPr>
          <p:spPr>
            <a:xfrm>
              <a:off x="6239550" y="1804275"/>
              <a:ext cx="149450" cy="216075"/>
            </a:xfrm>
            <a:custGeom>
              <a:avLst/>
              <a:gdLst/>
              <a:ahLst/>
              <a:cxnLst/>
              <a:rect l="l" t="t" r="r" b="b"/>
              <a:pathLst>
                <a:path w="5978" h="8643" extrusionOk="0">
                  <a:moveTo>
                    <a:pt x="5689" y="1"/>
                  </a:moveTo>
                  <a:cubicBezTo>
                    <a:pt x="5617" y="1"/>
                    <a:pt x="5545" y="37"/>
                    <a:pt x="5545" y="109"/>
                  </a:cubicBezTo>
                  <a:cubicBezTo>
                    <a:pt x="3133" y="2485"/>
                    <a:pt x="1333" y="5186"/>
                    <a:pt x="0" y="8210"/>
                  </a:cubicBezTo>
                  <a:cubicBezTo>
                    <a:pt x="0" y="8354"/>
                    <a:pt x="0" y="8498"/>
                    <a:pt x="144" y="8642"/>
                  </a:cubicBezTo>
                  <a:lnTo>
                    <a:pt x="288" y="8642"/>
                  </a:lnTo>
                  <a:cubicBezTo>
                    <a:pt x="432" y="8642"/>
                    <a:pt x="432" y="8498"/>
                    <a:pt x="576" y="8498"/>
                  </a:cubicBezTo>
                  <a:cubicBezTo>
                    <a:pt x="1801" y="5510"/>
                    <a:pt x="3601" y="2809"/>
                    <a:pt x="5833" y="541"/>
                  </a:cubicBezTo>
                  <a:cubicBezTo>
                    <a:pt x="5978" y="397"/>
                    <a:pt x="5978" y="253"/>
                    <a:pt x="5833" y="109"/>
                  </a:cubicBezTo>
                  <a:cubicBezTo>
                    <a:pt x="5833" y="37"/>
                    <a:pt x="5761" y="1"/>
                    <a:pt x="5689"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0"/>
            <p:cNvSpPr/>
            <p:nvPr/>
          </p:nvSpPr>
          <p:spPr>
            <a:xfrm>
              <a:off x="6123425" y="1772775"/>
              <a:ext cx="225075" cy="60325"/>
            </a:xfrm>
            <a:custGeom>
              <a:avLst/>
              <a:gdLst/>
              <a:ahLst/>
              <a:cxnLst/>
              <a:rect l="l" t="t" r="r" b="b"/>
              <a:pathLst>
                <a:path w="9003" h="2413" extrusionOk="0">
                  <a:moveTo>
                    <a:pt x="8678" y="0"/>
                  </a:moveTo>
                  <a:cubicBezTo>
                    <a:pt x="5690" y="0"/>
                    <a:pt x="2989" y="612"/>
                    <a:pt x="289" y="1801"/>
                  </a:cubicBezTo>
                  <a:cubicBezTo>
                    <a:pt x="145" y="1801"/>
                    <a:pt x="0" y="2125"/>
                    <a:pt x="145" y="2269"/>
                  </a:cubicBezTo>
                  <a:lnTo>
                    <a:pt x="289" y="2413"/>
                  </a:lnTo>
                  <a:lnTo>
                    <a:pt x="433" y="2413"/>
                  </a:lnTo>
                  <a:cubicBezTo>
                    <a:pt x="3133" y="1225"/>
                    <a:pt x="5834" y="612"/>
                    <a:pt x="8678" y="612"/>
                  </a:cubicBezTo>
                  <a:cubicBezTo>
                    <a:pt x="8822" y="612"/>
                    <a:pt x="9002" y="468"/>
                    <a:pt x="9002" y="324"/>
                  </a:cubicBezTo>
                  <a:cubicBezTo>
                    <a:pt x="9002" y="144"/>
                    <a:pt x="8822" y="0"/>
                    <a:pt x="8678"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0"/>
            <p:cNvSpPr/>
            <p:nvPr/>
          </p:nvSpPr>
          <p:spPr>
            <a:xfrm>
              <a:off x="6153125" y="1670450"/>
              <a:ext cx="153950" cy="60925"/>
            </a:xfrm>
            <a:custGeom>
              <a:avLst/>
              <a:gdLst/>
              <a:ahLst/>
              <a:cxnLst/>
              <a:rect l="l" t="t" r="r" b="b"/>
              <a:pathLst>
                <a:path w="6158" h="2437" extrusionOk="0">
                  <a:moveTo>
                    <a:pt x="306" y="1"/>
                  </a:moveTo>
                  <a:cubicBezTo>
                    <a:pt x="204" y="1"/>
                    <a:pt x="103" y="103"/>
                    <a:pt x="1" y="205"/>
                  </a:cubicBezTo>
                  <a:cubicBezTo>
                    <a:pt x="1" y="349"/>
                    <a:pt x="145" y="493"/>
                    <a:pt x="289" y="637"/>
                  </a:cubicBezTo>
                  <a:cubicBezTo>
                    <a:pt x="2089" y="961"/>
                    <a:pt x="3889" y="1537"/>
                    <a:pt x="5546" y="2437"/>
                  </a:cubicBezTo>
                  <a:lnTo>
                    <a:pt x="5690" y="2437"/>
                  </a:lnTo>
                  <a:cubicBezTo>
                    <a:pt x="5834" y="2437"/>
                    <a:pt x="6014" y="2437"/>
                    <a:pt x="6014" y="2293"/>
                  </a:cubicBezTo>
                  <a:cubicBezTo>
                    <a:pt x="6158" y="2149"/>
                    <a:pt x="6014" y="2005"/>
                    <a:pt x="5834" y="1861"/>
                  </a:cubicBezTo>
                  <a:cubicBezTo>
                    <a:pt x="4214" y="961"/>
                    <a:pt x="2233" y="349"/>
                    <a:pt x="433" y="61"/>
                  </a:cubicBezTo>
                  <a:cubicBezTo>
                    <a:pt x="391" y="18"/>
                    <a:pt x="348" y="1"/>
                    <a:pt x="306"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0"/>
            <p:cNvSpPr/>
            <p:nvPr/>
          </p:nvSpPr>
          <p:spPr>
            <a:xfrm>
              <a:off x="6231450" y="1533325"/>
              <a:ext cx="108950" cy="161150"/>
            </a:xfrm>
            <a:custGeom>
              <a:avLst/>
              <a:gdLst/>
              <a:ahLst/>
              <a:cxnLst/>
              <a:rect l="l" t="t" r="r" b="b"/>
              <a:pathLst>
                <a:path w="4358" h="6446" extrusionOk="0">
                  <a:moveTo>
                    <a:pt x="180" y="0"/>
                  </a:moveTo>
                  <a:cubicBezTo>
                    <a:pt x="0" y="145"/>
                    <a:pt x="0" y="289"/>
                    <a:pt x="180" y="433"/>
                  </a:cubicBezTo>
                  <a:cubicBezTo>
                    <a:pt x="1801" y="2089"/>
                    <a:pt x="3025" y="4033"/>
                    <a:pt x="3781" y="6302"/>
                  </a:cubicBezTo>
                  <a:cubicBezTo>
                    <a:pt x="3781" y="6446"/>
                    <a:pt x="3925" y="6446"/>
                    <a:pt x="4069" y="6446"/>
                  </a:cubicBezTo>
                  <a:cubicBezTo>
                    <a:pt x="4357" y="6446"/>
                    <a:pt x="4357" y="6122"/>
                    <a:pt x="4357" y="5978"/>
                  </a:cubicBezTo>
                  <a:cubicBezTo>
                    <a:pt x="3457" y="3745"/>
                    <a:pt x="2269" y="1801"/>
                    <a:pt x="612"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0"/>
            <p:cNvSpPr/>
            <p:nvPr/>
          </p:nvSpPr>
          <p:spPr>
            <a:xfrm>
              <a:off x="6407875" y="1426525"/>
              <a:ext cx="41425" cy="271550"/>
            </a:xfrm>
            <a:custGeom>
              <a:avLst/>
              <a:gdLst/>
              <a:ahLst/>
              <a:cxnLst/>
              <a:rect l="l" t="t" r="r" b="b"/>
              <a:pathLst>
                <a:path w="1657" h="10862" extrusionOk="0">
                  <a:moveTo>
                    <a:pt x="1235" y="0"/>
                  </a:moveTo>
                  <a:cubicBezTo>
                    <a:pt x="1123" y="0"/>
                    <a:pt x="1003" y="102"/>
                    <a:pt x="901" y="204"/>
                  </a:cubicBezTo>
                  <a:cubicBezTo>
                    <a:pt x="145" y="3660"/>
                    <a:pt x="1" y="7117"/>
                    <a:pt x="757" y="10574"/>
                  </a:cubicBezTo>
                  <a:cubicBezTo>
                    <a:pt x="901" y="10718"/>
                    <a:pt x="1045" y="10862"/>
                    <a:pt x="1045" y="10862"/>
                  </a:cubicBezTo>
                  <a:lnTo>
                    <a:pt x="1225" y="10862"/>
                  </a:lnTo>
                  <a:cubicBezTo>
                    <a:pt x="1369" y="10718"/>
                    <a:pt x="1513" y="10574"/>
                    <a:pt x="1369" y="10394"/>
                  </a:cubicBezTo>
                  <a:cubicBezTo>
                    <a:pt x="613" y="7117"/>
                    <a:pt x="757" y="3660"/>
                    <a:pt x="1513" y="348"/>
                  </a:cubicBezTo>
                  <a:cubicBezTo>
                    <a:pt x="1657" y="204"/>
                    <a:pt x="1513" y="60"/>
                    <a:pt x="1369" y="60"/>
                  </a:cubicBezTo>
                  <a:cubicBezTo>
                    <a:pt x="1327" y="18"/>
                    <a:pt x="1281" y="0"/>
                    <a:pt x="1235" y="0"/>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0"/>
            <p:cNvSpPr/>
            <p:nvPr/>
          </p:nvSpPr>
          <p:spPr>
            <a:xfrm>
              <a:off x="6262050" y="1640600"/>
              <a:ext cx="386200" cy="248100"/>
            </a:xfrm>
            <a:custGeom>
              <a:avLst/>
              <a:gdLst/>
              <a:ahLst/>
              <a:cxnLst/>
              <a:rect l="l" t="t" r="r" b="b"/>
              <a:pathLst>
                <a:path w="15448" h="9924" extrusionOk="0">
                  <a:moveTo>
                    <a:pt x="6530" y="1"/>
                  </a:moveTo>
                  <a:cubicBezTo>
                    <a:pt x="3498" y="1"/>
                    <a:pt x="930" y="1292"/>
                    <a:pt x="433" y="3487"/>
                  </a:cubicBezTo>
                  <a:cubicBezTo>
                    <a:pt x="1" y="6043"/>
                    <a:pt x="2701" y="8888"/>
                    <a:pt x="6734" y="9644"/>
                  </a:cubicBezTo>
                  <a:cubicBezTo>
                    <a:pt x="7559" y="9833"/>
                    <a:pt x="8376" y="9924"/>
                    <a:pt x="9155" y="9924"/>
                  </a:cubicBezTo>
                  <a:cubicBezTo>
                    <a:pt x="12086" y="9924"/>
                    <a:pt x="14494" y="8645"/>
                    <a:pt x="14835" y="6512"/>
                  </a:cubicBezTo>
                  <a:cubicBezTo>
                    <a:pt x="15447" y="3955"/>
                    <a:pt x="12747" y="1111"/>
                    <a:pt x="8678" y="210"/>
                  </a:cubicBezTo>
                  <a:cubicBezTo>
                    <a:pt x="7951" y="69"/>
                    <a:pt x="7228" y="1"/>
                    <a:pt x="6530" y="1"/>
                  </a:cubicBezTo>
                  <a:close/>
                </a:path>
              </a:pathLst>
            </a:custGeom>
            <a:solidFill>
              <a:srgbClr val="6B4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0" name="Google Shape;3090;p50"/>
          <p:cNvGrpSpPr/>
          <p:nvPr/>
        </p:nvGrpSpPr>
        <p:grpSpPr>
          <a:xfrm flipH="1">
            <a:off x="457848" y="1818861"/>
            <a:ext cx="533218" cy="545681"/>
            <a:chOff x="6405353" y="2836979"/>
            <a:chExt cx="396861" cy="406137"/>
          </a:xfrm>
        </p:grpSpPr>
        <p:sp>
          <p:nvSpPr>
            <p:cNvPr id="3091" name="Google Shape;3091;p50"/>
            <p:cNvSpPr/>
            <p:nvPr/>
          </p:nvSpPr>
          <p:spPr>
            <a:xfrm>
              <a:off x="6561364" y="3023438"/>
              <a:ext cx="154464" cy="219678"/>
            </a:xfrm>
            <a:custGeom>
              <a:avLst/>
              <a:gdLst/>
              <a:ahLst/>
              <a:cxnLst/>
              <a:rect l="l" t="t" r="r" b="b"/>
              <a:pathLst>
                <a:path w="1198" h="1812" extrusionOk="0">
                  <a:moveTo>
                    <a:pt x="250" y="0"/>
                  </a:moveTo>
                  <a:lnTo>
                    <a:pt x="232" y="19"/>
                  </a:lnTo>
                  <a:lnTo>
                    <a:pt x="1" y="268"/>
                  </a:lnTo>
                  <a:lnTo>
                    <a:pt x="19" y="384"/>
                  </a:lnTo>
                  <a:cubicBezTo>
                    <a:pt x="42" y="444"/>
                    <a:pt x="61" y="499"/>
                    <a:pt x="61" y="559"/>
                  </a:cubicBezTo>
                  <a:cubicBezTo>
                    <a:pt x="61" y="578"/>
                    <a:pt x="79" y="615"/>
                    <a:pt x="79" y="638"/>
                  </a:cubicBezTo>
                  <a:lnTo>
                    <a:pt x="79" y="730"/>
                  </a:lnTo>
                  <a:cubicBezTo>
                    <a:pt x="98" y="809"/>
                    <a:pt x="98" y="887"/>
                    <a:pt x="116" y="943"/>
                  </a:cubicBezTo>
                  <a:cubicBezTo>
                    <a:pt x="135" y="985"/>
                    <a:pt x="135" y="1021"/>
                    <a:pt x="135" y="1058"/>
                  </a:cubicBezTo>
                  <a:cubicBezTo>
                    <a:pt x="158" y="1077"/>
                    <a:pt x="158" y="1077"/>
                    <a:pt x="158" y="1100"/>
                  </a:cubicBezTo>
                  <a:cubicBezTo>
                    <a:pt x="176" y="1155"/>
                    <a:pt x="195" y="1216"/>
                    <a:pt x="232" y="1253"/>
                  </a:cubicBezTo>
                  <a:cubicBezTo>
                    <a:pt x="232" y="1271"/>
                    <a:pt x="250" y="1289"/>
                    <a:pt x="250" y="1289"/>
                  </a:cubicBezTo>
                  <a:cubicBezTo>
                    <a:pt x="292" y="1350"/>
                    <a:pt x="329" y="1387"/>
                    <a:pt x="366" y="1447"/>
                  </a:cubicBezTo>
                  <a:cubicBezTo>
                    <a:pt x="407" y="1484"/>
                    <a:pt x="444" y="1521"/>
                    <a:pt x="504" y="1562"/>
                  </a:cubicBezTo>
                  <a:cubicBezTo>
                    <a:pt x="620" y="1655"/>
                    <a:pt x="735" y="1733"/>
                    <a:pt x="906" y="1812"/>
                  </a:cubicBezTo>
                  <a:cubicBezTo>
                    <a:pt x="966" y="1715"/>
                    <a:pt x="1003" y="1636"/>
                    <a:pt x="1059" y="1539"/>
                  </a:cubicBezTo>
                  <a:cubicBezTo>
                    <a:pt x="1082" y="1502"/>
                    <a:pt x="1082" y="1465"/>
                    <a:pt x="1100" y="1423"/>
                  </a:cubicBezTo>
                  <a:cubicBezTo>
                    <a:pt x="1119" y="1387"/>
                    <a:pt x="1137" y="1350"/>
                    <a:pt x="1137" y="1308"/>
                  </a:cubicBezTo>
                  <a:cubicBezTo>
                    <a:pt x="1174" y="1216"/>
                    <a:pt x="1197" y="1100"/>
                    <a:pt x="1197" y="1003"/>
                  </a:cubicBezTo>
                  <a:cubicBezTo>
                    <a:pt x="1197" y="943"/>
                    <a:pt x="1174" y="869"/>
                    <a:pt x="1174" y="809"/>
                  </a:cubicBezTo>
                  <a:cubicBezTo>
                    <a:pt x="1156" y="754"/>
                    <a:pt x="1137" y="693"/>
                    <a:pt x="1100" y="638"/>
                  </a:cubicBezTo>
                  <a:cubicBezTo>
                    <a:pt x="1100" y="596"/>
                    <a:pt x="1082" y="578"/>
                    <a:pt x="1059" y="541"/>
                  </a:cubicBezTo>
                  <a:cubicBezTo>
                    <a:pt x="1022" y="481"/>
                    <a:pt x="985" y="444"/>
                    <a:pt x="925" y="384"/>
                  </a:cubicBezTo>
                  <a:cubicBezTo>
                    <a:pt x="888" y="347"/>
                    <a:pt x="851" y="310"/>
                    <a:pt x="809" y="291"/>
                  </a:cubicBezTo>
                  <a:cubicBezTo>
                    <a:pt x="772" y="268"/>
                    <a:pt x="754" y="250"/>
                    <a:pt x="735" y="231"/>
                  </a:cubicBezTo>
                  <a:cubicBezTo>
                    <a:pt x="675" y="194"/>
                    <a:pt x="620" y="153"/>
                    <a:pt x="541" y="116"/>
                  </a:cubicBezTo>
                  <a:cubicBezTo>
                    <a:pt x="481" y="97"/>
                    <a:pt x="407" y="60"/>
                    <a:pt x="347" y="37"/>
                  </a:cubicBezTo>
                  <a:lnTo>
                    <a:pt x="329" y="19"/>
                  </a:lnTo>
                  <a:cubicBezTo>
                    <a:pt x="292" y="19"/>
                    <a:pt x="273" y="0"/>
                    <a:pt x="250" y="0"/>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50"/>
            <p:cNvSpPr/>
            <p:nvPr/>
          </p:nvSpPr>
          <p:spPr>
            <a:xfrm>
              <a:off x="6571549" y="3051443"/>
              <a:ext cx="126356" cy="86319"/>
            </a:xfrm>
            <a:custGeom>
              <a:avLst/>
              <a:gdLst/>
              <a:ahLst/>
              <a:cxnLst/>
              <a:rect l="l" t="t" r="r" b="b"/>
              <a:pathLst>
                <a:path w="980" h="712" extrusionOk="0">
                  <a:moveTo>
                    <a:pt x="656" y="0"/>
                  </a:moveTo>
                  <a:cubicBezTo>
                    <a:pt x="633" y="37"/>
                    <a:pt x="596" y="97"/>
                    <a:pt x="578" y="134"/>
                  </a:cubicBezTo>
                  <a:cubicBezTo>
                    <a:pt x="541" y="176"/>
                    <a:pt x="499" y="213"/>
                    <a:pt x="462" y="250"/>
                  </a:cubicBezTo>
                  <a:cubicBezTo>
                    <a:pt x="425" y="291"/>
                    <a:pt x="365" y="328"/>
                    <a:pt x="328" y="365"/>
                  </a:cubicBezTo>
                  <a:lnTo>
                    <a:pt x="310" y="384"/>
                  </a:lnTo>
                  <a:lnTo>
                    <a:pt x="287" y="384"/>
                  </a:lnTo>
                  <a:lnTo>
                    <a:pt x="250" y="407"/>
                  </a:lnTo>
                  <a:cubicBezTo>
                    <a:pt x="231" y="425"/>
                    <a:pt x="231" y="425"/>
                    <a:pt x="213" y="425"/>
                  </a:cubicBezTo>
                  <a:cubicBezTo>
                    <a:pt x="194" y="444"/>
                    <a:pt x="194" y="444"/>
                    <a:pt x="171" y="444"/>
                  </a:cubicBezTo>
                  <a:lnTo>
                    <a:pt x="153" y="462"/>
                  </a:lnTo>
                  <a:lnTo>
                    <a:pt x="134" y="462"/>
                  </a:lnTo>
                  <a:lnTo>
                    <a:pt x="97" y="481"/>
                  </a:lnTo>
                  <a:cubicBezTo>
                    <a:pt x="79" y="481"/>
                    <a:pt x="79" y="481"/>
                    <a:pt x="79" y="499"/>
                  </a:cubicBezTo>
                  <a:lnTo>
                    <a:pt x="0" y="499"/>
                  </a:lnTo>
                  <a:cubicBezTo>
                    <a:pt x="19" y="578"/>
                    <a:pt x="19" y="656"/>
                    <a:pt x="37" y="712"/>
                  </a:cubicBezTo>
                  <a:lnTo>
                    <a:pt x="250" y="712"/>
                  </a:lnTo>
                  <a:cubicBezTo>
                    <a:pt x="268" y="693"/>
                    <a:pt x="287" y="693"/>
                    <a:pt x="310" y="693"/>
                  </a:cubicBezTo>
                  <a:cubicBezTo>
                    <a:pt x="328" y="693"/>
                    <a:pt x="328" y="693"/>
                    <a:pt x="347" y="675"/>
                  </a:cubicBezTo>
                  <a:lnTo>
                    <a:pt x="402" y="675"/>
                  </a:lnTo>
                  <a:lnTo>
                    <a:pt x="425" y="656"/>
                  </a:lnTo>
                  <a:lnTo>
                    <a:pt x="462" y="656"/>
                  </a:lnTo>
                  <a:cubicBezTo>
                    <a:pt x="541" y="615"/>
                    <a:pt x="596" y="596"/>
                    <a:pt x="675" y="559"/>
                  </a:cubicBezTo>
                  <a:cubicBezTo>
                    <a:pt x="730" y="523"/>
                    <a:pt x="809" y="462"/>
                    <a:pt x="864" y="425"/>
                  </a:cubicBezTo>
                  <a:cubicBezTo>
                    <a:pt x="906" y="384"/>
                    <a:pt x="943" y="347"/>
                    <a:pt x="980" y="310"/>
                  </a:cubicBezTo>
                  <a:cubicBezTo>
                    <a:pt x="943" y="250"/>
                    <a:pt x="906" y="213"/>
                    <a:pt x="846" y="153"/>
                  </a:cubicBezTo>
                  <a:cubicBezTo>
                    <a:pt x="809" y="116"/>
                    <a:pt x="772" y="79"/>
                    <a:pt x="730" y="60"/>
                  </a:cubicBezTo>
                  <a:cubicBezTo>
                    <a:pt x="693" y="37"/>
                    <a:pt x="675" y="19"/>
                    <a:pt x="656"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50"/>
            <p:cNvSpPr/>
            <p:nvPr/>
          </p:nvSpPr>
          <p:spPr>
            <a:xfrm>
              <a:off x="6581606" y="3121396"/>
              <a:ext cx="134221" cy="70195"/>
            </a:xfrm>
            <a:custGeom>
              <a:avLst/>
              <a:gdLst/>
              <a:ahLst/>
              <a:cxnLst/>
              <a:rect l="l" t="t" r="r" b="b"/>
              <a:pathLst>
                <a:path w="1041" h="579" extrusionOk="0">
                  <a:moveTo>
                    <a:pt x="1017" y="1"/>
                  </a:moveTo>
                  <a:cubicBezTo>
                    <a:pt x="980" y="19"/>
                    <a:pt x="962" y="38"/>
                    <a:pt x="943" y="61"/>
                  </a:cubicBezTo>
                  <a:cubicBezTo>
                    <a:pt x="883" y="98"/>
                    <a:pt x="828" y="135"/>
                    <a:pt x="786" y="177"/>
                  </a:cubicBezTo>
                  <a:cubicBezTo>
                    <a:pt x="731" y="195"/>
                    <a:pt x="671" y="232"/>
                    <a:pt x="634" y="250"/>
                  </a:cubicBezTo>
                  <a:lnTo>
                    <a:pt x="597" y="250"/>
                  </a:lnTo>
                  <a:cubicBezTo>
                    <a:pt x="597" y="269"/>
                    <a:pt x="597" y="269"/>
                    <a:pt x="578" y="269"/>
                  </a:cubicBezTo>
                  <a:lnTo>
                    <a:pt x="537" y="292"/>
                  </a:lnTo>
                  <a:cubicBezTo>
                    <a:pt x="518" y="292"/>
                    <a:pt x="481" y="311"/>
                    <a:pt x="463" y="311"/>
                  </a:cubicBezTo>
                  <a:lnTo>
                    <a:pt x="403" y="311"/>
                  </a:lnTo>
                  <a:cubicBezTo>
                    <a:pt x="403" y="311"/>
                    <a:pt x="384" y="329"/>
                    <a:pt x="366" y="329"/>
                  </a:cubicBezTo>
                  <a:lnTo>
                    <a:pt x="116" y="329"/>
                  </a:lnTo>
                  <a:lnTo>
                    <a:pt x="93" y="311"/>
                  </a:lnTo>
                  <a:lnTo>
                    <a:pt x="38" y="311"/>
                  </a:lnTo>
                  <a:lnTo>
                    <a:pt x="1" y="292"/>
                  </a:lnTo>
                  <a:lnTo>
                    <a:pt x="1" y="292"/>
                  </a:lnTo>
                  <a:cubicBezTo>
                    <a:pt x="19" y="347"/>
                    <a:pt x="38" y="408"/>
                    <a:pt x="75" y="445"/>
                  </a:cubicBezTo>
                  <a:cubicBezTo>
                    <a:pt x="75" y="463"/>
                    <a:pt x="93" y="481"/>
                    <a:pt x="93" y="481"/>
                  </a:cubicBezTo>
                  <a:lnTo>
                    <a:pt x="135" y="500"/>
                  </a:lnTo>
                  <a:lnTo>
                    <a:pt x="190" y="523"/>
                  </a:lnTo>
                  <a:cubicBezTo>
                    <a:pt x="209" y="523"/>
                    <a:pt x="209" y="523"/>
                    <a:pt x="209" y="542"/>
                  </a:cubicBezTo>
                  <a:lnTo>
                    <a:pt x="287" y="542"/>
                  </a:lnTo>
                  <a:lnTo>
                    <a:pt x="306" y="560"/>
                  </a:lnTo>
                  <a:lnTo>
                    <a:pt x="421" y="560"/>
                  </a:lnTo>
                  <a:cubicBezTo>
                    <a:pt x="440" y="579"/>
                    <a:pt x="463" y="579"/>
                    <a:pt x="481" y="579"/>
                  </a:cubicBezTo>
                  <a:lnTo>
                    <a:pt x="652" y="579"/>
                  </a:lnTo>
                  <a:cubicBezTo>
                    <a:pt x="652" y="579"/>
                    <a:pt x="671" y="579"/>
                    <a:pt x="671" y="560"/>
                  </a:cubicBezTo>
                  <a:lnTo>
                    <a:pt x="694" y="560"/>
                  </a:lnTo>
                  <a:cubicBezTo>
                    <a:pt x="768" y="560"/>
                    <a:pt x="846" y="542"/>
                    <a:pt x="925" y="523"/>
                  </a:cubicBezTo>
                  <a:cubicBezTo>
                    <a:pt x="943" y="523"/>
                    <a:pt x="962" y="500"/>
                    <a:pt x="980" y="500"/>
                  </a:cubicBezTo>
                  <a:cubicBezTo>
                    <a:pt x="1017" y="408"/>
                    <a:pt x="1040" y="292"/>
                    <a:pt x="1040" y="195"/>
                  </a:cubicBezTo>
                  <a:cubicBezTo>
                    <a:pt x="1040" y="135"/>
                    <a:pt x="1017" y="61"/>
                    <a:pt x="1017"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0"/>
            <p:cNvSpPr/>
            <p:nvPr/>
          </p:nvSpPr>
          <p:spPr>
            <a:xfrm>
              <a:off x="6608425" y="3198744"/>
              <a:ext cx="89481" cy="44372"/>
            </a:xfrm>
            <a:custGeom>
              <a:avLst/>
              <a:gdLst/>
              <a:ahLst/>
              <a:cxnLst/>
              <a:rect l="l" t="t" r="r" b="b"/>
              <a:pathLst>
                <a:path w="694" h="366" extrusionOk="0">
                  <a:moveTo>
                    <a:pt x="1" y="1"/>
                  </a:moveTo>
                  <a:lnTo>
                    <a:pt x="1" y="1"/>
                  </a:lnTo>
                  <a:cubicBezTo>
                    <a:pt x="42" y="38"/>
                    <a:pt x="79" y="75"/>
                    <a:pt x="139" y="116"/>
                  </a:cubicBezTo>
                  <a:cubicBezTo>
                    <a:pt x="255" y="209"/>
                    <a:pt x="370" y="287"/>
                    <a:pt x="541" y="366"/>
                  </a:cubicBezTo>
                  <a:cubicBezTo>
                    <a:pt x="601" y="269"/>
                    <a:pt x="638" y="190"/>
                    <a:pt x="694" y="93"/>
                  </a:cubicBezTo>
                  <a:lnTo>
                    <a:pt x="694" y="93"/>
                  </a:lnTo>
                  <a:cubicBezTo>
                    <a:pt x="635" y="120"/>
                    <a:pt x="556" y="142"/>
                    <a:pt x="459" y="142"/>
                  </a:cubicBezTo>
                  <a:cubicBezTo>
                    <a:pt x="337" y="142"/>
                    <a:pt x="184" y="106"/>
                    <a:pt x="1"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50"/>
            <p:cNvSpPr/>
            <p:nvPr/>
          </p:nvSpPr>
          <p:spPr>
            <a:xfrm>
              <a:off x="6536995" y="2836979"/>
              <a:ext cx="210938" cy="191066"/>
            </a:xfrm>
            <a:custGeom>
              <a:avLst/>
              <a:gdLst/>
              <a:ahLst/>
              <a:cxnLst/>
              <a:rect l="l" t="t" r="r" b="b"/>
              <a:pathLst>
                <a:path w="1636" h="1576" extrusionOk="0">
                  <a:moveTo>
                    <a:pt x="1323" y="1"/>
                  </a:moveTo>
                  <a:cubicBezTo>
                    <a:pt x="1242" y="1"/>
                    <a:pt x="1128" y="31"/>
                    <a:pt x="961" y="115"/>
                  </a:cubicBezTo>
                  <a:cubicBezTo>
                    <a:pt x="190" y="517"/>
                    <a:pt x="0" y="1344"/>
                    <a:pt x="0" y="1344"/>
                  </a:cubicBezTo>
                  <a:cubicBezTo>
                    <a:pt x="56" y="1344"/>
                    <a:pt x="93" y="1386"/>
                    <a:pt x="116" y="1423"/>
                  </a:cubicBezTo>
                  <a:cubicBezTo>
                    <a:pt x="153" y="1483"/>
                    <a:pt x="153" y="1575"/>
                    <a:pt x="153" y="1575"/>
                  </a:cubicBezTo>
                  <a:cubicBezTo>
                    <a:pt x="153" y="1575"/>
                    <a:pt x="980" y="1289"/>
                    <a:pt x="1229" y="1095"/>
                  </a:cubicBezTo>
                  <a:cubicBezTo>
                    <a:pt x="1405" y="961"/>
                    <a:pt x="1636" y="651"/>
                    <a:pt x="1479" y="443"/>
                  </a:cubicBezTo>
                  <a:cubicBezTo>
                    <a:pt x="1594" y="305"/>
                    <a:pt x="1576" y="152"/>
                    <a:pt x="1502" y="74"/>
                  </a:cubicBezTo>
                  <a:cubicBezTo>
                    <a:pt x="1461" y="35"/>
                    <a:pt x="1411" y="1"/>
                    <a:pt x="1323" y="1"/>
                  </a:cubicBezTo>
                  <a:close/>
                </a:path>
              </a:pathLst>
            </a:custGeom>
            <a:solidFill>
              <a:srgbClr val="91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50"/>
            <p:cNvSpPr/>
            <p:nvPr/>
          </p:nvSpPr>
          <p:spPr>
            <a:xfrm>
              <a:off x="6536995" y="2836979"/>
              <a:ext cx="205651" cy="172517"/>
            </a:xfrm>
            <a:custGeom>
              <a:avLst/>
              <a:gdLst/>
              <a:ahLst/>
              <a:cxnLst/>
              <a:rect l="l" t="t" r="r" b="b"/>
              <a:pathLst>
                <a:path w="1595" h="1423" extrusionOk="0">
                  <a:moveTo>
                    <a:pt x="1323" y="1"/>
                  </a:moveTo>
                  <a:cubicBezTo>
                    <a:pt x="1242" y="1"/>
                    <a:pt x="1128" y="31"/>
                    <a:pt x="961" y="115"/>
                  </a:cubicBezTo>
                  <a:cubicBezTo>
                    <a:pt x="809" y="189"/>
                    <a:pt x="670" y="305"/>
                    <a:pt x="555" y="402"/>
                  </a:cubicBezTo>
                  <a:lnTo>
                    <a:pt x="536" y="420"/>
                  </a:lnTo>
                  <a:cubicBezTo>
                    <a:pt x="116" y="827"/>
                    <a:pt x="0" y="1344"/>
                    <a:pt x="0" y="1344"/>
                  </a:cubicBezTo>
                  <a:cubicBezTo>
                    <a:pt x="56" y="1344"/>
                    <a:pt x="93" y="1386"/>
                    <a:pt x="116" y="1423"/>
                  </a:cubicBezTo>
                  <a:cubicBezTo>
                    <a:pt x="980" y="1076"/>
                    <a:pt x="1479" y="443"/>
                    <a:pt x="1479" y="443"/>
                  </a:cubicBezTo>
                  <a:cubicBezTo>
                    <a:pt x="1594" y="305"/>
                    <a:pt x="1576" y="152"/>
                    <a:pt x="1502" y="74"/>
                  </a:cubicBezTo>
                  <a:cubicBezTo>
                    <a:pt x="1461" y="35"/>
                    <a:pt x="1411" y="1"/>
                    <a:pt x="1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0"/>
            <p:cNvSpPr/>
            <p:nvPr/>
          </p:nvSpPr>
          <p:spPr>
            <a:xfrm>
              <a:off x="6648394" y="3189287"/>
              <a:ext cx="7865" cy="6789"/>
            </a:xfrm>
            <a:custGeom>
              <a:avLst/>
              <a:gdLst/>
              <a:ahLst/>
              <a:cxnLst/>
              <a:rect l="l" t="t" r="r" b="b"/>
              <a:pathLst>
                <a:path w="61" h="56" extrusionOk="0">
                  <a:moveTo>
                    <a:pt x="0" y="0"/>
                  </a:moveTo>
                  <a:lnTo>
                    <a:pt x="0" y="19"/>
                  </a:lnTo>
                  <a:lnTo>
                    <a:pt x="19" y="19"/>
                  </a:lnTo>
                  <a:cubicBezTo>
                    <a:pt x="37" y="37"/>
                    <a:pt x="37" y="37"/>
                    <a:pt x="60" y="55"/>
                  </a:cubicBezTo>
                  <a:cubicBezTo>
                    <a:pt x="37" y="37"/>
                    <a:pt x="37" y="37"/>
                    <a:pt x="37" y="19"/>
                  </a:cubicBezTo>
                  <a:cubicBezTo>
                    <a:pt x="19" y="19"/>
                    <a:pt x="19" y="0"/>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50"/>
            <p:cNvSpPr/>
            <p:nvPr/>
          </p:nvSpPr>
          <p:spPr>
            <a:xfrm>
              <a:off x="6641174" y="3145037"/>
              <a:ext cx="12120" cy="46554"/>
            </a:xfrm>
            <a:custGeom>
              <a:avLst/>
              <a:gdLst/>
              <a:ahLst/>
              <a:cxnLst/>
              <a:rect l="l" t="t" r="r" b="b"/>
              <a:pathLst>
                <a:path w="94" h="384" extrusionOk="0">
                  <a:moveTo>
                    <a:pt x="38" y="0"/>
                  </a:moveTo>
                  <a:cubicBezTo>
                    <a:pt x="19" y="0"/>
                    <a:pt x="19" y="18"/>
                    <a:pt x="1" y="37"/>
                  </a:cubicBezTo>
                  <a:lnTo>
                    <a:pt x="1" y="116"/>
                  </a:lnTo>
                  <a:lnTo>
                    <a:pt x="1" y="189"/>
                  </a:lnTo>
                  <a:cubicBezTo>
                    <a:pt x="1" y="231"/>
                    <a:pt x="1" y="250"/>
                    <a:pt x="19" y="286"/>
                  </a:cubicBezTo>
                  <a:lnTo>
                    <a:pt x="19" y="328"/>
                  </a:lnTo>
                  <a:cubicBezTo>
                    <a:pt x="19" y="347"/>
                    <a:pt x="19" y="347"/>
                    <a:pt x="38" y="365"/>
                  </a:cubicBezTo>
                  <a:cubicBezTo>
                    <a:pt x="38" y="365"/>
                    <a:pt x="38" y="384"/>
                    <a:pt x="56" y="384"/>
                  </a:cubicBezTo>
                  <a:cubicBezTo>
                    <a:pt x="75" y="384"/>
                    <a:pt x="75" y="384"/>
                    <a:pt x="75" y="365"/>
                  </a:cubicBezTo>
                  <a:lnTo>
                    <a:pt x="93" y="365"/>
                  </a:lnTo>
                  <a:lnTo>
                    <a:pt x="93" y="328"/>
                  </a:lnTo>
                  <a:lnTo>
                    <a:pt x="93" y="268"/>
                  </a:lnTo>
                  <a:lnTo>
                    <a:pt x="93" y="189"/>
                  </a:lnTo>
                  <a:cubicBezTo>
                    <a:pt x="75" y="171"/>
                    <a:pt x="75" y="134"/>
                    <a:pt x="75" y="116"/>
                  </a:cubicBezTo>
                  <a:cubicBezTo>
                    <a:pt x="75" y="74"/>
                    <a:pt x="56" y="55"/>
                    <a:pt x="56" y="18"/>
                  </a:cubicBezTo>
                  <a:lnTo>
                    <a:pt x="38" y="0"/>
                  </a:lnTo>
                  <a:close/>
                </a:path>
              </a:pathLst>
            </a:custGeom>
            <a:solidFill>
              <a:srgbClr val="372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50"/>
            <p:cNvSpPr/>
            <p:nvPr/>
          </p:nvSpPr>
          <p:spPr>
            <a:xfrm>
              <a:off x="6569100" y="3074963"/>
              <a:ext cx="89481" cy="86925"/>
            </a:xfrm>
            <a:custGeom>
              <a:avLst/>
              <a:gdLst/>
              <a:ahLst/>
              <a:cxnLst/>
              <a:rect l="l" t="t" r="r" b="b"/>
              <a:pathLst>
                <a:path w="694" h="717" extrusionOk="0">
                  <a:moveTo>
                    <a:pt x="19" y="0"/>
                  </a:moveTo>
                  <a:cubicBezTo>
                    <a:pt x="19" y="19"/>
                    <a:pt x="1" y="37"/>
                    <a:pt x="19" y="37"/>
                  </a:cubicBezTo>
                  <a:lnTo>
                    <a:pt x="19" y="56"/>
                  </a:lnTo>
                  <a:lnTo>
                    <a:pt x="38" y="56"/>
                  </a:lnTo>
                  <a:lnTo>
                    <a:pt x="38" y="74"/>
                  </a:lnTo>
                  <a:cubicBezTo>
                    <a:pt x="56" y="74"/>
                    <a:pt x="56" y="74"/>
                    <a:pt x="56" y="97"/>
                  </a:cubicBezTo>
                  <a:cubicBezTo>
                    <a:pt x="75" y="97"/>
                    <a:pt x="98" y="116"/>
                    <a:pt x="116" y="134"/>
                  </a:cubicBezTo>
                  <a:cubicBezTo>
                    <a:pt x="153" y="153"/>
                    <a:pt x="190" y="171"/>
                    <a:pt x="232" y="171"/>
                  </a:cubicBezTo>
                  <a:cubicBezTo>
                    <a:pt x="287" y="213"/>
                    <a:pt x="366" y="213"/>
                    <a:pt x="421" y="231"/>
                  </a:cubicBezTo>
                  <a:lnTo>
                    <a:pt x="444" y="250"/>
                  </a:lnTo>
                  <a:cubicBezTo>
                    <a:pt x="444" y="268"/>
                    <a:pt x="444" y="287"/>
                    <a:pt x="463" y="305"/>
                  </a:cubicBezTo>
                  <a:cubicBezTo>
                    <a:pt x="463" y="347"/>
                    <a:pt x="481" y="384"/>
                    <a:pt x="481" y="421"/>
                  </a:cubicBezTo>
                  <a:cubicBezTo>
                    <a:pt x="500" y="444"/>
                    <a:pt x="500" y="481"/>
                    <a:pt x="500" y="518"/>
                  </a:cubicBezTo>
                  <a:lnTo>
                    <a:pt x="500" y="633"/>
                  </a:lnTo>
                  <a:lnTo>
                    <a:pt x="518" y="633"/>
                  </a:lnTo>
                  <a:lnTo>
                    <a:pt x="518" y="652"/>
                  </a:lnTo>
                  <a:cubicBezTo>
                    <a:pt x="518" y="686"/>
                    <a:pt x="546" y="717"/>
                    <a:pt x="587" y="717"/>
                  </a:cubicBezTo>
                  <a:cubicBezTo>
                    <a:pt x="596" y="717"/>
                    <a:pt x="605" y="715"/>
                    <a:pt x="615" y="712"/>
                  </a:cubicBezTo>
                  <a:cubicBezTo>
                    <a:pt x="652" y="712"/>
                    <a:pt x="694" y="675"/>
                    <a:pt x="675" y="615"/>
                  </a:cubicBezTo>
                  <a:cubicBezTo>
                    <a:pt x="675" y="578"/>
                    <a:pt x="675" y="536"/>
                    <a:pt x="652" y="499"/>
                  </a:cubicBezTo>
                  <a:cubicBezTo>
                    <a:pt x="634" y="462"/>
                    <a:pt x="634" y="421"/>
                    <a:pt x="615" y="384"/>
                  </a:cubicBezTo>
                  <a:cubicBezTo>
                    <a:pt x="597" y="347"/>
                    <a:pt x="597" y="305"/>
                    <a:pt x="578" y="268"/>
                  </a:cubicBezTo>
                  <a:cubicBezTo>
                    <a:pt x="560" y="250"/>
                    <a:pt x="560" y="231"/>
                    <a:pt x="537" y="213"/>
                  </a:cubicBezTo>
                  <a:lnTo>
                    <a:pt x="537" y="171"/>
                  </a:lnTo>
                  <a:lnTo>
                    <a:pt x="518" y="153"/>
                  </a:lnTo>
                  <a:lnTo>
                    <a:pt x="518" y="134"/>
                  </a:lnTo>
                  <a:cubicBezTo>
                    <a:pt x="500" y="134"/>
                    <a:pt x="481" y="116"/>
                    <a:pt x="463" y="116"/>
                  </a:cubicBezTo>
                  <a:cubicBezTo>
                    <a:pt x="403" y="116"/>
                    <a:pt x="329" y="116"/>
                    <a:pt x="250" y="97"/>
                  </a:cubicBezTo>
                  <a:cubicBezTo>
                    <a:pt x="213" y="97"/>
                    <a:pt x="172" y="74"/>
                    <a:pt x="153" y="56"/>
                  </a:cubicBezTo>
                  <a:cubicBezTo>
                    <a:pt x="135" y="56"/>
                    <a:pt x="116" y="56"/>
                    <a:pt x="98" y="37"/>
                  </a:cubicBezTo>
                  <a:lnTo>
                    <a:pt x="75" y="19"/>
                  </a:lnTo>
                  <a:lnTo>
                    <a:pt x="56" y="19"/>
                  </a:lnTo>
                  <a:lnTo>
                    <a:pt x="56"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0"/>
            <p:cNvSpPr/>
            <p:nvPr/>
          </p:nvSpPr>
          <p:spPr>
            <a:xfrm>
              <a:off x="6462471" y="2976884"/>
              <a:ext cx="143763" cy="118932"/>
            </a:xfrm>
            <a:custGeom>
              <a:avLst/>
              <a:gdLst/>
              <a:ahLst/>
              <a:cxnLst/>
              <a:rect l="l" t="t" r="r" b="b"/>
              <a:pathLst>
                <a:path w="1115" h="981" extrusionOk="0">
                  <a:moveTo>
                    <a:pt x="481" y="1"/>
                  </a:moveTo>
                  <a:cubicBezTo>
                    <a:pt x="463" y="1"/>
                    <a:pt x="440" y="1"/>
                    <a:pt x="421" y="19"/>
                  </a:cubicBezTo>
                  <a:lnTo>
                    <a:pt x="366" y="19"/>
                  </a:lnTo>
                  <a:cubicBezTo>
                    <a:pt x="347" y="38"/>
                    <a:pt x="324" y="38"/>
                    <a:pt x="306" y="38"/>
                  </a:cubicBezTo>
                  <a:cubicBezTo>
                    <a:pt x="287" y="38"/>
                    <a:pt x="269" y="56"/>
                    <a:pt x="250" y="56"/>
                  </a:cubicBezTo>
                  <a:cubicBezTo>
                    <a:pt x="232" y="75"/>
                    <a:pt x="232" y="75"/>
                    <a:pt x="209" y="98"/>
                  </a:cubicBezTo>
                  <a:cubicBezTo>
                    <a:pt x="190" y="116"/>
                    <a:pt x="172" y="116"/>
                    <a:pt x="153" y="135"/>
                  </a:cubicBezTo>
                  <a:cubicBezTo>
                    <a:pt x="135" y="135"/>
                    <a:pt x="135" y="153"/>
                    <a:pt x="116" y="172"/>
                  </a:cubicBezTo>
                  <a:cubicBezTo>
                    <a:pt x="93" y="190"/>
                    <a:pt x="75" y="190"/>
                    <a:pt x="75" y="213"/>
                  </a:cubicBezTo>
                  <a:cubicBezTo>
                    <a:pt x="56" y="232"/>
                    <a:pt x="56" y="250"/>
                    <a:pt x="38" y="269"/>
                  </a:cubicBezTo>
                  <a:cubicBezTo>
                    <a:pt x="38" y="287"/>
                    <a:pt x="19" y="306"/>
                    <a:pt x="19" y="329"/>
                  </a:cubicBezTo>
                  <a:cubicBezTo>
                    <a:pt x="1" y="329"/>
                    <a:pt x="1" y="366"/>
                    <a:pt x="1" y="384"/>
                  </a:cubicBezTo>
                  <a:lnTo>
                    <a:pt x="1" y="444"/>
                  </a:lnTo>
                  <a:lnTo>
                    <a:pt x="1" y="500"/>
                  </a:lnTo>
                  <a:lnTo>
                    <a:pt x="1" y="560"/>
                  </a:lnTo>
                  <a:cubicBezTo>
                    <a:pt x="1" y="578"/>
                    <a:pt x="19" y="597"/>
                    <a:pt x="19" y="615"/>
                  </a:cubicBezTo>
                  <a:cubicBezTo>
                    <a:pt x="38" y="634"/>
                    <a:pt x="38" y="652"/>
                    <a:pt x="56" y="675"/>
                  </a:cubicBezTo>
                  <a:cubicBezTo>
                    <a:pt x="56" y="694"/>
                    <a:pt x="75" y="694"/>
                    <a:pt x="75" y="712"/>
                  </a:cubicBezTo>
                  <a:cubicBezTo>
                    <a:pt x="93" y="731"/>
                    <a:pt x="93" y="749"/>
                    <a:pt x="116" y="768"/>
                  </a:cubicBezTo>
                  <a:cubicBezTo>
                    <a:pt x="135" y="791"/>
                    <a:pt x="135" y="791"/>
                    <a:pt x="153" y="809"/>
                  </a:cubicBezTo>
                  <a:cubicBezTo>
                    <a:pt x="172" y="828"/>
                    <a:pt x="190" y="828"/>
                    <a:pt x="209" y="846"/>
                  </a:cubicBezTo>
                  <a:cubicBezTo>
                    <a:pt x="232" y="865"/>
                    <a:pt x="232" y="865"/>
                    <a:pt x="250" y="883"/>
                  </a:cubicBezTo>
                  <a:cubicBezTo>
                    <a:pt x="269" y="883"/>
                    <a:pt x="287" y="906"/>
                    <a:pt x="306" y="906"/>
                  </a:cubicBezTo>
                  <a:cubicBezTo>
                    <a:pt x="324" y="925"/>
                    <a:pt x="347" y="925"/>
                    <a:pt x="366" y="943"/>
                  </a:cubicBezTo>
                  <a:cubicBezTo>
                    <a:pt x="384" y="943"/>
                    <a:pt x="403" y="943"/>
                    <a:pt x="421" y="962"/>
                  </a:cubicBezTo>
                  <a:cubicBezTo>
                    <a:pt x="440" y="962"/>
                    <a:pt x="463" y="962"/>
                    <a:pt x="481" y="980"/>
                  </a:cubicBezTo>
                  <a:lnTo>
                    <a:pt x="731" y="980"/>
                  </a:lnTo>
                  <a:cubicBezTo>
                    <a:pt x="749" y="962"/>
                    <a:pt x="768" y="962"/>
                    <a:pt x="786" y="943"/>
                  </a:cubicBezTo>
                  <a:lnTo>
                    <a:pt x="828" y="943"/>
                  </a:lnTo>
                  <a:lnTo>
                    <a:pt x="846" y="925"/>
                  </a:lnTo>
                  <a:cubicBezTo>
                    <a:pt x="865" y="925"/>
                    <a:pt x="883" y="906"/>
                    <a:pt x="902" y="906"/>
                  </a:cubicBezTo>
                  <a:cubicBezTo>
                    <a:pt x="902" y="883"/>
                    <a:pt x="925" y="865"/>
                    <a:pt x="943" y="846"/>
                  </a:cubicBezTo>
                  <a:cubicBezTo>
                    <a:pt x="962" y="846"/>
                    <a:pt x="962" y="828"/>
                    <a:pt x="980" y="828"/>
                  </a:cubicBezTo>
                  <a:lnTo>
                    <a:pt x="999" y="809"/>
                  </a:lnTo>
                  <a:cubicBezTo>
                    <a:pt x="999" y="809"/>
                    <a:pt x="1017" y="791"/>
                    <a:pt x="1040" y="768"/>
                  </a:cubicBezTo>
                  <a:lnTo>
                    <a:pt x="1040" y="749"/>
                  </a:lnTo>
                  <a:cubicBezTo>
                    <a:pt x="1059" y="731"/>
                    <a:pt x="1059" y="731"/>
                    <a:pt x="1059" y="712"/>
                  </a:cubicBezTo>
                  <a:cubicBezTo>
                    <a:pt x="1077" y="694"/>
                    <a:pt x="1077" y="675"/>
                    <a:pt x="1077" y="652"/>
                  </a:cubicBezTo>
                  <a:cubicBezTo>
                    <a:pt x="1096" y="634"/>
                    <a:pt x="1096" y="615"/>
                    <a:pt x="1114" y="597"/>
                  </a:cubicBezTo>
                  <a:cubicBezTo>
                    <a:pt x="1114" y="578"/>
                    <a:pt x="1096" y="560"/>
                    <a:pt x="1096" y="537"/>
                  </a:cubicBezTo>
                  <a:cubicBezTo>
                    <a:pt x="1114" y="518"/>
                    <a:pt x="1114" y="500"/>
                    <a:pt x="1096" y="481"/>
                  </a:cubicBezTo>
                  <a:cubicBezTo>
                    <a:pt x="1096" y="463"/>
                    <a:pt x="1114" y="421"/>
                    <a:pt x="1096" y="403"/>
                  </a:cubicBezTo>
                  <a:cubicBezTo>
                    <a:pt x="1096" y="384"/>
                    <a:pt x="1077" y="366"/>
                    <a:pt x="1077" y="347"/>
                  </a:cubicBezTo>
                  <a:lnTo>
                    <a:pt x="1077" y="329"/>
                  </a:lnTo>
                  <a:cubicBezTo>
                    <a:pt x="1077" y="306"/>
                    <a:pt x="1059" y="306"/>
                    <a:pt x="1059" y="287"/>
                  </a:cubicBezTo>
                  <a:cubicBezTo>
                    <a:pt x="1059" y="269"/>
                    <a:pt x="1040" y="250"/>
                    <a:pt x="1040" y="232"/>
                  </a:cubicBezTo>
                  <a:cubicBezTo>
                    <a:pt x="1017" y="213"/>
                    <a:pt x="999" y="213"/>
                    <a:pt x="980" y="190"/>
                  </a:cubicBezTo>
                  <a:cubicBezTo>
                    <a:pt x="980" y="172"/>
                    <a:pt x="962" y="172"/>
                    <a:pt x="943" y="153"/>
                  </a:cubicBezTo>
                  <a:cubicBezTo>
                    <a:pt x="925" y="135"/>
                    <a:pt x="902" y="116"/>
                    <a:pt x="902" y="116"/>
                  </a:cubicBezTo>
                  <a:cubicBezTo>
                    <a:pt x="883" y="98"/>
                    <a:pt x="865" y="98"/>
                    <a:pt x="846" y="75"/>
                  </a:cubicBezTo>
                  <a:cubicBezTo>
                    <a:pt x="828" y="75"/>
                    <a:pt x="809" y="56"/>
                    <a:pt x="786" y="38"/>
                  </a:cubicBezTo>
                  <a:cubicBezTo>
                    <a:pt x="768" y="38"/>
                    <a:pt x="749" y="19"/>
                    <a:pt x="731" y="19"/>
                  </a:cubicBezTo>
                  <a:cubicBezTo>
                    <a:pt x="712" y="19"/>
                    <a:pt x="694" y="19"/>
                    <a:pt x="671" y="1"/>
                  </a:cubicBezTo>
                  <a:close/>
                </a:path>
              </a:pathLst>
            </a:custGeom>
            <a:solidFill>
              <a:srgbClr val="FFF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0"/>
            <p:cNvSpPr/>
            <p:nvPr/>
          </p:nvSpPr>
          <p:spPr>
            <a:xfrm>
              <a:off x="6524488" y="2999919"/>
              <a:ext cx="12636" cy="9578"/>
            </a:xfrm>
            <a:custGeom>
              <a:avLst/>
              <a:gdLst/>
              <a:ahLst/>
              <a:cxnLst/>
              <a:rect l="l" t="t" r="r" b="b"/>
              <a:pathLst>
                <a:path w="98" h="79" extrusionOk="0">
                  <a:moveTo>
                    <a:pt x="97" y="23"/>
                  </a:moveTo>
                  <a:cubicBezTo>
                    <a:pt x="56" y="23"/>
                    <a:pt x="37" y="42"/>
                    <a:pt x="19" y="60"/>
                  </a:cubicBezTo>
                  <a:cubicBezTo>
                    <a:pt x="37" y="42"/>
                    <a:pt x="56" y="42"/>
                    <a:pt x="97" y="23"/>
                  </a:cubicBezTo>
                  <a:close/>
                  <a:moveTo>
                    <a:pt x="0" y="0"/>
                  </a:moveTo>
                  <a:lnTo>
                    <a:pt x="0" y="60"/>
                  </a:lnTo>
                  <a:lnTo>
                    <a:pt x="19" y="79"/>
                  </a:lnTo>
                  <a:lnTo>
                    <a:pt x="19" y="60"/>
                  </a:lnTo>
                  <a:cubicBezTo>
                    <a:pt x="19" y="42"/>
                    <a:pt x="0" y="23"/>
                    <a:pt x="0"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50"/>
            <p:cNvSpPr/>
            <p:nvPr/>
          </p:nvSpPr>
          <p:spPr>
            <a:xfrm>
              <a:off x="6559043" y="3030712"/>
              <a:ext cx="7865" cy="11275"/>
            </a:xfrm>
            <a:custGeom>
              <a:avLst/>
              <a:gdLst/>
              <a:ahLst/>
              <a:cxnLst/>
              <a:rect l="l" t="t" r="r" b="b"/>
              <a:pathLst>
                <a:path w="61" h="93" extrusionOk="0">
                  <a:moveTo>
                    <a:pt x="0" y="0"/>
                  </a:moveTo>
                  <a:lnTo>
                    <a:pt x="0" y="37"/>
                  </a:lnTo>
                  <a:cubicBezTo>
                    <a:pt x="19" y="19"/>
                    <a:pt x="19" y="0"/>
                    <a:pt x="0" y="0"/>
                  </a:cubicBezTo>
                  <a:close/>
                  <a:moveTo>
                    <a:pt x="37" y="37"/>
                  </a:moveTo>
                  <a:lnTo>
                    <a:pt x="37" y="56"/>
                  </a:lnTo>
                  <a:lnTo>
                    <a:pt x="37" y="93"/>
                  </a:lnTo>
                  <a:cubicBezTo>
                    <a:pt x="37" y="74"/>
                    <a:pt x="37" y="74"/>
                    <a:pt x="60" y="56"/>
                  </a:cubicBezTo>
                  <a:lnTo>
                    <a:pt x="60" y="37"/>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50"/>
            <p:cNvSpPr/>
            <p:nvPr/>
          </p:nvSpPr>
          <p:spPr>
            <a:xfrm>
              <a:off x="6581606" y="3044654"/>
              <a:ext cx="2579" cy="6910"/>
            </a:xfrm>
            <a:custGeom>
              <a:avLst/>
              <a:gdLst/>
              <a:ahLst/>
              <a:cxnLst/>
              <a:rect l="l" t="t" r="r" b="b"/>
              <a:pathLst>
                <a:path w="20" h="57" extrusionOk="0">
                  <a:moveTo>
                    <a:pt x="1" y="1"/>
                  </a:moveTo>
                  <a:lnTo>
                    <a:pt x="1" y="19"/>
                  </a:lnTo>
                  <a:cubicBezTo>
                    <a:pt x="1" y="19"/>
                    <a:pt x="19" y="38"/>
                    <a:pt x="19" y="56"/>
                  </a:cubicBezTo>
                  <a:cubicBezTo>
                    <a:pt x="19" y="38"/>
                    <a:pt x="19" y="19"/>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50"/>
            <p:cNvSpPr/>
            <p:nvPr/>
          </p:nvSpPr>
          <p:spPr>
            <a:xfrm>
              <a:off x="6514303" y="3030712"/>
              <a:ext cx="10315" cy="2303"/>
            </a:xfrm>
            <a:custGeom>
              <a:avLst/>
              <a:gdLst/>
              <a:ahLst/>
              <a:cxnLst/>
              <a:rect l="l" t="t" r="r" b="b"/>
              <a:pathLst>
                <a:path w="80" h="19" extrusionOk="0">
                  <a:moveTo>
                    <a:pt x="38" y="19"/>
                  </a:moveTo>
                  <a:lnTo>
                    <a:pt x="19" y="19"/>
                  </a:lnTo>
                  <a:lnTo>
                    <a:pt x="1" y="0"/>
                  </a:lnTo>
                  <a:lnTo>
                    <a:pt x="19" y="19"/>
                  </a:lnTo>
                  <a:lnTo>
                    <a:pt x="19" y="19"/>
                  </a:lnTo>
                  <a:lnTo>
                    <a:pt x="38" y="19"/>
                  </a:lnTo>
                  <a:lnTo>
                    <a:pt x="79" y="19"/>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50"/>
            <p:cNvSpPr/>
            <p:nvPr/>
          </p:nvSpPr>
          <p:spPr>
            <a:xfrm>
              <a:off x="6534030" y="3055929"/>
              <a:ext cx="3094" cy="2910"/>
            </a:xfrm>
            <a:custGeom>
              <a:avLst/>
              <a:gdLst/>
              <a:ahLst/>
              <a:cxnLst/>
              <a:rect l="l" t="t" r="r" b="b"/>
              <a:pathLst>
                <a:path w="24" h="24" extrusionOk="0">
                  <a:moveTo>
                    <a:pt x="0" y="0"/>
                  </a:moveTo>
                  <a:lnTo>
                    <a:pt x="0" y="23"/>
                  </a:lnTo>
                  <a:cubicBezTo>
                    <a:pt x="23" y="23"/>
                    <a:pt x="23" y="23"/>
                    <a:pt x="23" y="0"/>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50"/>
            <p:cNvSpPr/>
            <p:nvPr/>
          </p:nvSpPr>
          <p:spPr>
            <a:xfrm>
              <a:off x="6504246" y="2988644"/>
              <a:ext cx="5415" cy="6910"/>
            </a:xfrm>
            <a:custGeom>
              <a:avLst/>
              <a:gdLst/>
              <a:ahLst/>
              <a:cxnLst/>
              <a:rect l="l" t="t" r="r" b="b"/>
              <a:pathLst>
                <a:path w="42" h="57" extrusionOk="0">
                  <a:moveTo>
                    <a:pt x="42" y="1"/>
                  </a:moveTo>
                  <a:cubicBezTo>
                    <a:pt x="23" y="1"/>
                    <a:pt x="23" y="1"/>
                    <a:pt x="0" y="19"/>
                  </a:cubicBezTo>
                  <a:lnTo>
                    <a:pt x="23" y="19"/>
                  </a:lnTo>
                  <a:lnTo>
                    <a:pt x="23" y="38"/>
                  </a:lnTo>
                  <a:cubicBezTo>
                    <a:pt x="42" y="38"/>
                    <a:pt x="42" y="56"/>
                    <a:pt x="42" y="56"/>
                  </a:cubicBezTo>
                  <a:lnTo>
                    <a:pt x="42" y="38"/>
                  </a:lnTo>
                  <a:lnTo>
                    <a:pt x="42" y="19"/>
                  </a:lnTo>
                  <a:lnTo>
                    <a:pt x="42" y="1"/>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50"/>
            <p:cNvSpPr/>
            <p:nvPr/>
          </p:nvSpPr>
          <p:spPr>
            <a:xfrm>
              <a:off x="6541766" y="2990947"/>
              <a:ext cx="4900" cy="6789"/>
            </a:xfrm>
            <a:custGeom>
              <a:avLst/>
              <a:gdLst/>
              <a:ahLst/>
              <a:cxnLst/>
              <a:rect l="l" t="t" r="r" b="b"/>
              <a:pathLst>
                <a:path w="38" h="56" extrusionOk="0">
                  <a:moveTo>
                    <a:pt x="0" y="0"/>
                  </a:moveTo>
                  <a:lnTo>
                    <a:pt x="0" y="19"/>
                  </a:lnTo>
                  <a:lnTo>
                    <a:pt x="19" y="37"/>
                  </a:lnTo>
                  <a:lnTo>
                    <a:pt x="37" y="56"/>
                  </a:lnTo>
                  <a:cubicBezTo>
                    <a:pt x="37" y="37"/>
                    <a:pt x="19" y="37"/>
                    <a:pt x="19" y="19"/>
                  </a:cubicBezTo>
                  <a:lnTo>
                    <a:pt x="0" y="0"/>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50"/>
            <p:cNvSpPr/>
            <p:nvPr/>
          </p:nvSpPr>
          <p:spPr>
            <a:xfrm>
              <a:off x="6484519" y="3053626"/>
              <a:ext cx="4900" cy="5213"/>
            </a:xfrm>
            <a:custGeom>
              <a:avLst/>
              <a:gdLst/>
              <a:ahLst/>
              <a:cxnLst/>
              <a:rect l="l" t="t" r="r" b="b"/>
              <a:pathLst>
                <a:path w="38" h="43" extrusionOk="0">
                  <a:moveTo>
                    <a:pt x="1" y="1"/>
                  </a:moveTo>
                  <a:lnTo>
                    <a:pt x="1" y="19"/>
                  </a:lnTo>
                  <a:lnTo>
                    <a:pt x="1" y="42"/>
                  </a:lnTo>
                  <a:lnTo>
                    <a:pt x="19" y="42"/>
                  </a:lnTo>
                  <a:cubicBezTo>
                    <a:pt x="38" y="42"/>
                    <a:pt x="38" y="19"/>
                    <a:pt x="38" y="19"/>
                  </a:cubicBezTo>
                  <a:lnTo>
                    <a:pt x="19" y="19"/>
                  </a:lnTo>
                  <a:cubicBezTo>
                    <a:pt x="1" y="19"/>
                    <a:pt x="1" y="1"/>
                    <a:pt x="1" y="1"/>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50"/>
            <p:cNvSpPr/>
            <p:nvPr/>
          </p:nvSpPr>
          <p:spPr>
            <a:xfrm>
              <a:off x="6519073" y="3083934"/>
              <a:ext cx="15085" cy="5092"/>
            </a:xfrm>
            <a:custGeom>
              <a:avLst/>
              <a:gdLst/>
              <a:ahLst/>
              <a:cxnLst/>
              <a:rect l="l" t="t" r="r" b="b"/>
              <a:pathLst>
                <a:path w="117" h="42" extrusionOk="0">
                  <a:moveTo>
                    <a:pt x="1" y="0"/>
                  </a:moveTo>
                  <a:cubicBezTo>
                    <a:pt x="8" y="8"/>
                    <a:pt x="13" y="11"/>
                    <a:pt x="18" y="11"/>
                  </a:cubicBezTo>
                  <a:cubicBezTo>
                    <a:pt x="26" y="11"/>
                    <a:pt x="30" y="0"/>
                    <a:pt x="42" y="0"/>
                  </a:cubicBezTo>
                  <a:close/>
                  <a:moveTo>
                    <a:pt x="42" y="0"/>
                  </a:moveTo>
                  <a:lnTo>
                    <a:pt x="42" y="23"/>
                  </a:lnTo>
                  <a:lnTo>
                    <a:pt x="61" y="23"/>
                  </a:lnTo>
                  <a:lnTo>
                    <a:pt x="42" y="0"/>
                  </a:lnTo>
                  <a:close/>
                  <a:moveTo>
                    <a:pt x="116" y="0"/>
                  </a:moveTo>
                  <a:cubicBezTo>
                    <a:pt x="98" y="0"/>
                    <a:pt x="98" y="23"/>
                    <a:pt x="79" y="23"/>
                  </a:cubicBezTo>
                  <a:cubicBezTo>
                    <a:pt x="98" y="23"/>
                    <a:pt x="98" y="23"/>
                    <a:pt x="116" y="0"/>
                  </a:cubicBezTo>
                  <a:close/>
                  <a:moveTo>
                    <a:pt x="79" y="23"/>
                  </a:moveTo>
                  <a:lnTo>
                    <a:pt x="61" y="42"/>
                  </a:lnTo>
                  <a:lnTo>
                    <a:pt x="79" y="42"/>
                  </a:lnTo>
                  <a:lnTo>
                    <a:pt x="79" y="23"/>
                  </a:ln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50"/>
            <p:cNvSpPr/>
            <p:nvPr/>
          </p:nvSpPr>
          <p:spPr>
            <a:xfrm>
              <a:off x="6576320" y="3069871"/>
              <a:ext cx="10186" cy="7395"/>
            </a:xfrm>
            <a:custGeom>
              <a:avLst/>
              <a:gdLst/>
              <a:ahLst/>
              <a:cxnLst/>
              <a:rect l="l" t="t" r="r" b="b"/>
              <a:pathLst>
                <a:path w="79" h="61" extrusionOk="0">
                  <a:moveTo>
                    <a:pt x="60" y="1"/>
                  </a:moveTo>
                  <a:lnTo>
                    <a:pt x="60" y="24"/>
                  </a:lnTo>
                  <a:lnTo>
                    <a:pt x="79" y="24"/>
                  </a:lnTo>
                  <a:lnTo>
                    <a:pt x="79" y="1"/>
                  </a:lnTo>
                  <a:close/>
                  <a:moveTo>
                    <a:pt x="0" y="42"/>
                  </a:moveTo>
                  <a:cubicBezTo>
                    <a:pt x="19" y="42"/>
                    <a:pt x="19" y="61"/>
                    <a:pt x="42" y="61"/>
                  </a:cubicBezTo>
                  <a:cubicBezTo>
                    <a:pt x="42" y="42"/>
                    <a:pt x="19" y="42"/>
                    <a:pt x="0" y="42"/>
                  </a:cubicBezTo>
                  <a:close/>
                </a:path>
              </a:pathLst>
            </a:custGeom>
            <a:solidFill>
              <a:srgbClr val="9B5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50"/>
            <p:cNvSpPr/>
            <p:nvPr/>
          </p:nvSpPr>
          <p:spPr>
            <a:xfrm>
              <a:off x="6556593" y="2889474"/>
              <a:ext cx="245621" cy="130449"/>
            </a:xfrm>
            <a:custGeom>
              <a:avLst/>
              <a:gdLst/>
              <a:ahLst/>
              <a:cxnLst/>
              <a:rect l="l" t="t" r="r" b="b"/>
              <a:pathLst>
                <a:path w="1905" h="1076" extrusionOk="0">
                  <a:moveTo>
                    <a:pt x="1515" y="0"/>
                  </a:moveTo>
                  <a:cubicBezTo>
                    <a:pt x="1467" y="0"/>
                    <a:pt x="1413" y="3"/>
                    <a:pt x="1350" y="10"/>
                  </a:cubicBezTo>
                  <a:cubicBezTo>
                    <a:pt x="481" y="103"/>
                    <a:pt x="1" y="819"/>
                    <a:pt x="1" y="819"/>
                  </a:cubicBezTo>
                  <a:cubicBezTo>
                    <a:pt x="38" y="819"/>
                    <a:pt x="56" y="837"/>
                    <a:pt x="79" y="856"/>
                  </a:cubicBezTo>
                  <a:lnTo>
                    <a:pt x="79" y="893"/>
                  </a:lnTo>
                  <a:lnTo>
                    <a:pt x="98" y="911"/>
                  </a:lnTo>
                  <a:cubicBezTo>
                    <a:pt x="98" y="990"/>
                    <a:pt x="56" y="1068"/>
                    <a:pt x="56" y="1068"/>
                  </a:cubicBezTo>
                  <a:cubicBezTo>
                    <a:pt x="56" y="1068"/>
                    <a:pt x="222" y="1075"/>
                    <a:pt x="434" y="1075"/>
                  </a:cubicBezTo>
                  <a:cubicBezTo>
                    <a:pt x="712" y="1075"/>
                    <a:pt x="1069" y="1063"/>
                    <a:pt x="1234" y="1008"/>
                  </a:cubicBezTo>
                  <a:cubicBezTo>
                    <a:pt x="1405" y="971"/>
                    <a:pt x="1636" y="819"/>
                    <a:pt x="1715" y="643"/>
                  </a:cubicBezTo>
                  <a:cubicBezTo>
                    <a:pt x="1733" y="606"/>
                    <a:pt x="1733" y="546"/>
                    <a:pt x="1715" y="491"/>
                  </a:cubicBezTo>
                  <a:lnTo>
                    <a:pt x="1733" y="491"/>
                  </a:lnTo>
                  <a:cubicBezTo>
                    <a:pt x="1733" y="491"/>
                    <a:pt x="1752" y="491"/>
                    <a:pt x="1752" y="472"/>
                  </a:cubicBezTo>
                  <a:lnTo>
                    <a:pt x="1770" y="449"/>
                  </a:lnTo>
                  <a:cubicBezTo>
                    <a:pt x="1789" y="449"/>
                    <a:pt x="1789" y="449"/>
                    <a:pt x="1812" y="431"/>
                  </a:cubicBezTo>
                  <a:cubicBezTo>
                    <a:pt x="1886" y="357"/>
                    <a:pt x="1904" y="241"/>
                    <a:pt x="1867" y="163"/>
                  </a:cubicBezTo>
                  <a:cubicBezTo>
                    <a:pt x="1821" y="82"/>
                    <a:pt x="1758" y="0"/>
                    <a:pt x="151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50"/>
            <p:cNvSpPr/>
            <p:nvPr/>
          </p:nvSpPr>
          <p:spPr>
            <a:xfrm>
              <a:off x="6556593" y="2889474"/>
              <a:ext cx="245621" cy="110566"/>
            </a:xfrm>
            <a:custGeom>
              <a:avLst/>
              <a:gdLst/>
              <a:ahLst/>
              <a:cxnLst/>
              <a:rect l="l" t="t" r="r" b="b"/>
              <a:pathLst>
                <a:path w="1905" h="912" extrusionOk="0">
                  <a:moveTo>
                    <a:pt x="1515" y="0"/>
                  </a:moveTo>
                  <a:cubicBezTo>
                    <a:pt x="1467" y="0"/>
                    <a:pt x="1413" y="3"/>
                    <a:pt x="1350" y="10"/>
                  </a:cubicBezTo>
                  <a:cubicBezTo>
                    <a:pt x="481" y="103"/>
                    <a:pt x="1" y="819"/>
                    <a:pt x="1" y="819"/>
                  </a:cubicBezTo>
                  <a:cubicBezTo>
                    <a:pt x="38" y="819"/>
                    <a:pt x="56" y="837"/>
                    <a:pt x="79" y="856"/>
                  </a:cubicBezTo>
                  <a:cubicBezTo>
                    <a:pt x="79" y="874"/>
                    <a:pt x="79" y="893"/>
                    <a:pt x="98" y="911"/>
                  </a:cubicBezTo>
                  <a:cubicBezTo>
                    <a:pt x="1022" y="911"/>
                    <a:pt x="1715" y="491"/>
                    <a:pt x="1715" y="491"/>
                  </a:cubicBezTo>
                  <a:lnTo>
                    <a:pt x="1733" y="491"/>
                  </a:lnTo>
                  <a:cubicBezTo>
                    <a:pt x="1752" y="472"/>
                    <a:pt x="1789" y="449"/>
                    <a:pt x="1812" y="431"/>
                  </a:cubicBezTo>
                  <a:cubicBezTo>
                    <a:pt x="1886" y="357"/>
                    <a:pt x="1904" y="241"/>
                    <a:pt x="1867" y="163"/>
                  </a:cubicBezTo>
                  <a:cubicBezTo>
                    <a:pt x="1821" y="82"/>
                    <a:pt x="1758" y="0"/>
                    <a:pt x="15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50"/>
            <p:cNvSpPr/>
            <p:nvPr/>
          </p:nvSpPr>
          <p:spPr>
            <a:xfrm>
              <a:off x="6405353" y="2967428"/>
              <a:ext cx="49511" cy="23641"/>
            </a:xfrm>
            <a:custGeom>
              <a:avLst/>
              <a:gdLst/>
              <a:ahLst/>
              <a:cxnLst/>
              <a:rect l="l" t="t" r="r" b="b"/>
              <a:pathLst>
                <a:path w="384" h="195" extrusionOk="0">
                  <a:moveTo>
                    <a:pt x="0" y="0"/>
                  </a:moveTo>
                  <a:lnTo>
                    <a:pt x="0" y="19"/>
                  </a:lnTo>
                  <a:lnTo>
                    <a:pt x="0" y="37"/>
                  </a:lnTo>
                  <a:lnTo>
                    <a:pt x="19" y="60"/>
                  </a:lnTo>
                  <a:lnTo>
                    <a:pt x="37" y="79"/>
                  </a:lnTo>
                  <a:cubicBezTo>
                    <a:pt x="74" y="60"/>
                    <a:pt x="116" y="60"/>
                    <a:pt x="153" y="60"/>
                  </a:cubicBezTo>
                  <a:lnTo>
                    <a:pt x="189" y="60"/>
                  </a:lnTo>
                  <a:cubicBezTo>
                    <a:pt x="213" y="60"/>
                    <a:pt x="231" y="79"/>
                    <a:pt x="250" y="79"/>
                  </a:cubicBezTo>
                  <a:cubicBezTo>
                    <a:pt x="268" y="79"/>
                    <a:pt x="268" y="97"/>
                    <a:pt x="287" y="97"/>
                  </a:cubicBezTo>
                  <a:cubicBezTo>
                    <a:pt x="287" y="116"/>
                    <a:pt x="305" y="116"/>
                    <a:pt x="305" y="134"/>
                  </a:cubicBezTo>
                  <a:cubicBezTo>
                    <a:pt x="328" y="134"/>
                    <a:pt x="328" y="153"/>
                    <a:pt x="347" y="153"/>
                  </a:cubicBezTo>
                  <a:cubicBezTo>
                    <a:pt x="347" y="134"/>
                    <a:pt x="328" y="116"/>
                    <a:pt x="328" y="116"/>
                  </a:cubicBezTo>
                  <a:cubicBezTo>
                    <a:pt x="305" y="97"/>
                    <a:pt x="287" y="79"/>
                    <a:pt x="268" y="60"/>
                  </a:cubicBezTo>
                  <a:lnTo>
                    <a:pt x="250" y="60"/>
                  </a:lnTo>
                  <a:cubicBezTo>
                    <a:pt x="250" y="60"/>
                    <a:pt x="231" y="60"/>
                    <a:pt x="213" y="37"/>
                  </a:cubicBezTo>
                  <a:lnTo>
                    <a:pt x="97" y="37"/>
                  </a:lnTo>
                  <a:cubicBezTo>
                    <a:pt x="74" y="37"/>
                    <a:pt x="55" y="37"/>
                    <a:pt x="37" y="60"/>
                  </a:cubicBezTo>
                  <a:lnTo>
                    <a:pt x="37" y="37"/>
                  </a:lnTo>
                  <a:lnTo>
                    <a:pt x="19" y="37"/>
                  </a:lnTo>
                  <a:lnTo>
                    <a:pt x="19" y="19"/>
                  </a:lnTo>
                  <a:lnTo>
                    <a:pt x="19" y="0"/>
                  </a:lnTo>
                  <a:close/>
                  <a:moveTo>
                    <a:pt x="347" y="153"/>
                  </a:moveTo>
                  <a:cubicBezTo>
                    <a:pt x="347" y="176"/>
                    <a:pt x="347" y="176"/>
                    <a:pt x="365" y="194"/>
                  </a:cubicBezTo>
                  <a:lnTo>
                    <a:pt x="384" y="194"/>
                  </a:lnTo>
                  <a:lnTo>
                    <a:pt x="384" y="176"/>
                  </a:lnTo>
                  <a:cubicBezTo>
                    <a:pt x="365" y="176"/>
                    <a:pt x="365" y="153"/>
                    <a:pt x="347" y="153"/>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50"/>
            <p:cNvSpPr/>
            <p:nvPr/>
          </p:nvSpPr>
          <p:spPr>
            <a:xfrm>
              <a:off x="6410124" y="2980521"/>
              <a:ext cx="91802" cy="75529"/>
            </a:xfrm>
            <a:custGeom>
              <a:avLst/>
              <a:gdLst/>
              <a:ahLst/>
              <a:cxnLst/>
              <a:rect l="l" t="t" r="r" b="b"/>
              <a:pathLst>
                <a:path w="712" h="623" extrusionOk="0">
                  <a:moveTo>
                    <a:pt x="455" y="1"/>
                  </a:moveTo>
                  <a:cubicBezTo>
                    <a:pt x="400" y="1"/>
                    <a:pt x="342" y="14"/>
                    <a:pt x="291" y="45"/>
                  </a:cubicBezTo>
                  <a:cubicBezTo>
                    <a:pt x="152" y="142"/>
                    <a:pt x="0" y="414"/>
                    <a:pt x="37" y="530"/>
                  </a:cubicBezTo>
                  <a:lnTo>
                    <a:pt x="37" y="548"/>
                  </a:lnTo>
                  <a:cubicBezTo>
                    <a:pt x="79" y="604"/>
                    <a:pt x="152" y="622"/>
                    <a:pt x="250" y="622"/>
                  </a:cubicBezTo>
                  <a:cubicBezTo>
                    <a:pt x="365" y="604"/>
                    <a:pt x="481" y="585"/>
                    <a:pt x="559" y="530"/>
                  </a:cubicBezTo>
                  <a:cubicBezTo>
                    <a:pt x="596" y="507"/>
                    <a:pt x="615" y="470"/>
                    <a:pt x="656" y="433"/>
                  </a:cubicBezTo>
                  <a:cubicBezTo>
                    <a:pt x="712" y="336"/>
                    <a:pt x="712" y="220"/>
                    <a:pt x="656" y="123"/>
                  </a:cubicBezTo>
                  <a:cubicBezTo>
                    <a:pt x="638" y="86"/>
                    <a:pt x="615" y="45"/>
                    <a:pt x="578" y="26"/>
                  </a:cubicBezTo>
                  <a:cubicBezTo>
                    <a:pt x="542" y="10"/>
                    <a:pt x="499" y="1"/>
                    <a:pt x="455" y="1"/>
                  </a:cubicBezTo>
                  <a:close/>
                </a:path>
              </a:pathLst>
            </a:custGeom>
            <a:solidFill>
              <a:srgbClr val="F1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50"/>
            <p:cNvSpPr/>
            <p:nvPr/>
          </p:nvSpPr>
          <p:spPr>
            <a:xfrm>
              <a:off x="6437458" y="2933967"/>
              <a:ext cx="40099" cy="54798"/>
            </a:xfrm>
            <a:custGeom>
              <a:avLst/>
              <a:gdLst/>
              <a:ahLst/>
              <a:cxnLst/>
              <a:rect l="l" t="t" r="r" b="b"/>
              <a:pathLst>
                <a:path w="311" h="452" extrusionOk="0">
                  <a:moveTo>
                    <a:pt x="33" y="0"/>
                  </a:moveTo>
                  <a:cubicBezTo>
                    <a:pt x="27" y="0"/>
                    <a:pt x="19" y="8"/>
                    <a:pt x="19" y="8"/>
                  </a:cubicBezTo>
                  <a:lnTo>
                    <a:pt x="1" y="27"/>
                  </a:lnTo>
                  <a:lnTo>
                    <a:pt x="1" y="45"/>
                  </a:lnTo>
                  <a:lnTo>
                    <a:pt x="1" y="64"/>
                  </a:lnTo>
                  <a:lnTo>
                    <a:pt x="1" y="82"/>
                  </a:lnTo>
                  <a:lnTo>
                    <a:pt x="19" y="105"/>
                  </a:lnTo>
                  <a:cubicBezTo>
                    <a:pt x="19" y="105"/>
                    <a:pt x="38" y="105"/>
                    <a:pt x="56" y="124"/>
                  </a:cubicBezTo>
                  <a:lnTo>
                    <a:pt x="79" y="124"/>
                  </a:lnTo>
                  <a:cubicBezTo>
                    <a:pt x="98" y="142"/>
                    <a:pt x="116" y="161"/>
                    <a:pt x="135" y="161"/>
                  </a:cubicBezTo>
                  <a:cubicBezTo>
                    <a:pt x="153" y="179"/>
                    <a:pt x="172" y="198"/>
                    <a:pt x="195" y="221"/>
                  </a:cubicBezTo>
                  <a:cubicBezTo>
                    <a:pt x="213" y="239"/>
                    <a:pt x="232" y="239"/>
                    <a:pt x="250" y="258"/>
                  </a:cubicBezTo>
                  <a:cubicBezTo>
                    <a:pt x="250" y="276"/>
                    <a:pt x="269" y="295"/>
                    <a:pt x="269" y="295"/>
                  </a:cubicBezTo>
                  <a:cubicBezTo>
                    <a:pt x="269" y="313"/>
                    <a:pt x="269" y="336"/>
                    <a:pt x="287" y="355"/>
                  </a:cubicBezTo>
                  <a:lnTo>
                    <a:pt x="287" y="295"/>
                  </a:lnTo>
                  <a:cubicBezTo>
                    <a:pt x="269" y="276"/>
                    <a:pt x="269" y="276"/>
                    <a:pt x="269" y="258"/>
                  </a:cubicBezTo>
                  <a:cubicBezTo>
                    <a:pt x="250" y="239"/>
                    <a:pt x="232" y="221"/>
                    <a:pt x="213" y="198"/>
                  </a:cubicBezTo>
                  <a:cubicBezTo>
                    <a:pt x="195" y="179"/>
                    <a:pt x="172" y="161"/>
                    <a:pt x="153" y="142"/>
                  </a:cubicBezTo>
                  <a:cubicBezTo>
                    <a:pt x="135" y="124"/>
                    <a:pt x="116" y="124"/>
                    <a:pt x="98" y="105"/>
                  </a:cubicBezTo>
                  <a:lnTo>
                    <a:pt x="79" y="82"/>
                  </a:lnTo>
                  <a:cubicBezTo>
                    <a:pt x="56" y="82"/>
                    <a:pt x="56" y="64"/>
                    <a:pt x="38" y="64"/>
                  </a:cubicBezTo>
                  <a:lnTo>
                    <a:pt x="38" y="45"/>
                  </a:lnTo>
                  <a:lnTo>
                    <a:pt x="56" y="45"/>
                  </a:lnTo>
                  <a:lnTo>
                    <a:pt x="56" y="27"/>
                  </a:lnTo>
                  <a:cubicBezTo>
                    <a:pt x="56" y="27"/>
                    <a:pt x="56" y="8"/>
                    <a:pt x="38" y="8"/>
                  </a:cubicBezTo>
                  <a:cubicBezTo>
                    <a:pt x="38" y="2"/>
                    <a:pt x="35" y="0"/>
                    <a:pt x="33" y="0"/>
                  </a:cubicBezTo>
                  <a:close/>
                  <a:moveTo>
                    <a:pt x="287" y="392"/>
                  </a:moveTo>
                  <a:lnTo>
                    <a:pt x="287" y="429"/>
                  </a:lnTo>
                  <a:lnTo>
                    <a:pt x="287" y="452"/>
                  </a:lnTo>
                  <a:lnTo>
                    <a:pt x="310" y="429"/>
                  </a:lnTo>
                  <a:cubicBezTo>
                    <a:pt x="310" y="429"/>
                    <a:pt x="287" y="410"/>
                    <a:pt x="287" y="392"/>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50"/>
            <p:cNvSpPr/>
            <p:nvPr/>
          </p:nvSpPr>
          <p:spPr>
            <a:xfrm>
              <a:off x="6534030" y="3137641"/>
              <a:ext cx="10186" cy="11881"/>
            </a:xfrm>
            <a:custGeom>
              <a:avLst/>
              <a:gdLst/>
              <a:ahLst/>
              <a:cxnLst/>
              <a:rect l="l" t="t" r="r" b="b"/>
              <a:pathLst>
                <a:path w="79" h="98" extrusionOk="0">
                  <a:moveTo>
                    <a:pt x="23" y="61"/>
                  </a:moveTo>
                  <a:cubicBezTo>
                    <a:pt x="23" y="61"/>
                    <a:pt x="0" y="61"/>
                    <a:pt x="0" y="79"/>
                  </a:cubicBezTo>
                  <a:cubicBezTo>
                    <a:pt x="23" y="79"/>
                    <a:pt x="23" y="61"/>
                    <a:pt x="23" y="61"/>
                  </a:cubicBezTo>
                  <a:close/>
                  <a:moveTo>
                    <a:pt x="60" y="1"/>
                  </a:moveTo>
                  <a:cubicBezTo>
                    <a:pt x="42" y="1"/>
                    <a:pt x="42" y="19"/>
                    <a:pt x="42" y="19"/>
                  </a:cubicBezTo>
                  <a:cubicBezTo>
                    <a:pt x="23" y="43"/>
                    <a:pt x="23" y="43"/>
                    <a:pt x="23" y="61"/>
                  </a:cubicBezTo>
                  <a:cubicBezTo>
                    <a:pt x="42" y="61"/>
                    <a:pt x="42" y="43"/>
                    <a:pt x="42" y="43"/>
                  </a:cubicBezTo>
                  <a:lnTo>
                    <a:pt x="60" y="19"/>
                  </a:lnTo>
                  <a:lnTo>
                    <a:pt x="60" y="43"/>
                  </a:lnTo>
                  <a:lnTo>
                    <a:pt x="60" y="61"/>
                  </a:lnTo>
                  <a:cubicBezTo>
                    <a:pt x="79" y="79"/>
                    <a:pt x="79" y="98"/>
                    <a:pt x="79" y="98"/>
                  </a:cubicBezTo>
                  <a:lnTo>
                    <a:pt x="79" y="61"/>
                  </a:lnTo>
                  <a:lnTo>
                    <a:pt x="79" y="43"/>
                  </a:lnTo>
                  <a:cubicBezTo>
                    <a:pt x="79" y="19"/>
                    <a:pt x="60" y="19"/>
                    <a:pt x="60"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50"/>
            <p:cNvSpPr/>
            <p:nvPr/>
          </p:nvSpPr>
          <p:spPr>
            <a:xfrm>
              <a:off x="6534030" y="3091208"/>
              <a:ext cx="14956" cy="50919"/>
            </a:xfrm>
            <a:custGeom>
              <a:avLst/>
              <a:gdLst/>
              <a:ahLst/>
              <a:cxnLst/>
              <a:rect l="l" t="t" r="r" b="b"/>
              <a:pathLst>
                <a:path w="116" h="420" extrusionOk="0">
                  <a:moveTo>
                    <a:pt x="23" y="0"/>
                  </a:moveTo>
                  <a:cubicBezTo>
                    <a:pt x="0" y="0"/>
                    <a:pt x="0" y="19"/>
                    <a:pt x="0" y="19"/>
                  </a:cubicBezTo>
                  <a:lnTo>
                    <a:pt x="0" y="37"/>
                  </a:lnTo>
                  <a:lnTo>
                    <a:pt x="0" y="56"/>
                  </a:lnTo>
                  <a:lnTo>
                    <a:pt x="0" y="79"/>
                  </a:lnTo>
                  <a:lnTo>
                    <a:pt x="0" y="116"/>
                  </a:lnTo>
                  <a:cubicBezTo>
                    <a:pt x="23" y="153"/>
                    <a:pt x="23" y="171"/>
                    <a:pt x="23" y="213"/>
                  </a:cubicBezTo>
                  <a:lnTo>
                    <a:pt x="23" y="231"/>
                  </a:lnTo>
                  <a:lnTo>
                    <a:pt x="23" y="250"/>
                  </a:lnTo>
                  <a:lnTo>
                    <a:pt x="23" y="287"/>
                  </a:lnTo>
                  <a:lnTo>
                    <a:pt x="23" y="384"/>
                  </a:lnTo>
                  <a:cubicBezTo>
                    <a:pt x="23" y="402"/>
                    <a:pt x="42" y="402"/>
                    <a:pt x="42" y="402"/>
                  </a:cubicBezTo>
                  <a:cubicBezTo>
                    <a:pt x="51" y="414"/>
                    <a:pt x="60" y="420"/>
                    <a:pt x="69" y="420"/>
                  </a:cubicBezTo>
                  <a:cubicBezTo>
                    <a:pt x="79" y="420"/>
                    <a:pt x="88" y="414"/>
                    <a:pt x="97" y="402"/>
                  </a:cubicBezTo>
                  <a:cubicBezTo>
                    <a:pt x="97" y="365"/>
                    <a:pt x="116" y="328"/>
                    <a:pt x="116" y="310"/>
                  </a:cubicBezTo>
                  <a:lnTo>
                    <a:pt x="116" y="250"/>
                  </a:lnTo>
                  <a:lnTo>
                    <a:pt x="116" y="231"/>
                  </a:lnTo>
                  <a:lnTo>
                    <a:pt x="116" y="195"/>
                  </a:lnTo>
                  <a:cubicBezTo>
                    <a:pt x="116" y="153"/>
                    <a:pt x="97" y="134"/>
                    <a:pt x="97" y="97"/>
                  </a:cubicBezTo>
                  <a:lnTo>
                    <a:pt x="60" y="56"/>
                  </a:lnTo>
                  <a:lnTo>
                    <a:pt x="60" y="37"/>
                  </a:lnTo>
                  <a:lnTo>
                    <a:pt x="42" y="19"/>
                  </a:lnTo>
                  <a:lnTo>
                    <a:pt x="23" y="0"/>
                  </a:ln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50"/>
            <p:cNvSpPr/>
            <p:nvPr/>
          </p:nvSpPr>
          <p:spPr>
            <a:xfrm>
              <a:off x="6497025" y="3035804"/>
              <a:ext cx="15085" cy="51040"/>
            </a:xfrm>
            <a:custGeom>
              <a:avLst/>
              <a:gdLst/>
              <a:ahLst/>
              <a:cxnLst/>
              <a:rect l="l" t="t" r="r" b="b"/>
              <a:pathLst>
                <a:path w="117" h="421" extrusionOk="0">
                  <a:moveTo>
                    <a:pt x="47" y="0"/>
                  </a:moveTo>
                  <a:cubicBezTo>
                    <a:pt x="38" y="0"/>
                    <a:pt x="28" y="5"/>
                    <a:pt x="19" y="14"/>
                  </a:cubicBezTo>
                  <a:cubicBezTo>
                    <a:pt x="1" y="14"/>
                    <a:pt x="1" y="32"/>
                    <a:pt x="1" y="51"/>
                  </a:cubicBezTo>
                  <a:lnTo>
                    <a:pt x="19" y="74"/>
                  </a:lnTo>
                  <a:lnTo>
                    <a:pt x="19" y="92"/>
                  </a:lnTo>
                  <a:cubicBezTo>
                    <a:pt x="38" y="111"/>
                    <a:pt x="38" y="129"/>
                    <a:pt x="38" y="129"/>
                  </a:cubicBezTo>
                  <a:cubicBezTo>
                    <a:pt x="56" y="166"/>
                    <a:pt x="56" y="189"/>
                    <a:pt x="56" y="226"/>
                  </a:cubicBezTo>
                  <a:lnTo>
                    <a:pt x="56" y="305"/>
                  </a:lnTo>
                  <a:cubicBezTo>
                    <a:pt x="56" y="342"/>
                    <a:pt x="38" y="360"/>
                    <a:pt x="19" y="397"/>
                  </a:cubicBezTo>
                  <a:cubicBezTo>
                    <a:pt x="19" y="397"/>
                    <a:pt x="19" y="420"/>
                    <a:pt x="38" y="420"/>
                  </a:cubicBezTo>
                  <a:lnTo>
                    <a:pt x="56" y="420"/>
                  </a:lnTo>
                  <a:cubicBezTo>
                    <a:pt x="79" y="379"/>
                    <a:pt x="98" y="360"/>
                    <a:pt x="98" y="323"/>
                  </a:cubicBezTo>
                  <a:cubicBezTo>
                    <a:pt x="116" y="282"/>
                    <a:pt x="116" y="263"/>
                    <a:pt x="116" y="226"/>
                  </a:cubicBezTo>
                  <a:cubicBezTo>
                    <a:pt x="116" y="189"/>
                    <a:pt x="116" y="148"/>
                    <a:pt x="98" y="129"/>
                  </a:cubicBezTo>
                  <a:lnTo>
                    <a:pt x="98" y="74"/>
                  </a:lnTo>
                  <a:cubicBezTo>
                    <a:pt x="79" y="74"/>
                    <a:pt x="79" y="51"/>
                    <a:pt x="79" y="51"/>
                  </a:cubicBezTo>
                  <a:lnTo>
                    <a:pt x="79" y="32"/>
                  </a:lnTo>
                  <a:lnTo>
                    <a:pt x="79" y="14"/>
                  </a:lnTo>
                  <a:cubicBezTo>
                    <a:pt x="68" y="5"/>
                    <a:pt x="57" y="0"/>
                    <a:pt x="4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50"/>
            <p:cNvSpPr/>
            <p:nvPr/>
          </p:nvSpPr>
          <p:spPr>
            <a:xfrm>
              <a:off x="6497025" y="3035804"/>
              <a:ext cx="51961" cy="72620"/>
            </a:xfrm>
            <a:custGeom>
              <a:avLst/>
              <a:gdLst/>
              <a:ahLst/>
              <a:cxnLst/>
              <a:rect l="l" t="t" r="r" b="b"/>
              <a:pathLst>
                <a:path w="403" h="599" extrusionOk="0">
                  <a:moveTo>
                    <a:pt x="45" y="0"/>
                  </a:moveTo>
                  <a:cubicBezTo>
                    <a:pt x="38" y="0"/>
                    <a:pt x="28" y="5"/>
                    <a:pt x="19" y="14"/>
                  </a:cubicBezTo>
                  <a:cubicBezTo>
                    <a:pt x="1" y="32"/>
                    <a:pt x="1" y="51"/>
                    <a:pt x="19" y="74"/>
                  </a:cubicBezTo>
                  <a:lnTo>
                    <a:pt x="38" y="92"/>
                  </a:lnTo>
                  <a:cubicBezTo>
                    <a:pt x="38" y="92"/>
                    <a:pt x="38" y="111"/>
                    <a:pt x="56" y="111"/>
                  </a:cubicBezTo>
                  <a:cubicBezTo>
                    <a:pt x="56" y="129"/>
                    <a:pt x="79" y="148"/>
                    <a:pt x="98" y="166"/>
                  </a:cubicBezTo>
                  <a:cubicBezTo>
                    <a:pt x="116" y="208"/>
                    <a:pt x="135" y="245"/>
                    <a:pt x="153" y="282"/>
                  </a:cubicBezTo>
                  <a:cubicBezTo>
                    <a:pt x="172" y="323"/>
                    <a:pt x="195" y="360"/>
                    <a:pt x="213" y="420"/>
                  </a:cubicBezTo>
                  <a:cubicBezTo>
                    <a:pt x="213" y="439"/>
                    <a:pt x="213" y="457"/>
                    <a:pt x="232" y="476"/>
                  </a:cubicBezTo>
                  <a:cubicBezTo>
                    <a:pt x="232" y="494"/>
                    <a:pt x="232" y="513"/>
                    <a:pt x="250" y="536"/>
                  </a:cubicBezTo>
                  <a:lnTo>
                    <a:pt x="250" y="554"/>
                  </a:lnTo>
                  <a:cubicBezTo>
                    <a:pt x="264" y="582"/>
                    <a:pt x="299" y="599"/>
                    <a:pt x="332" y="599"/>
                  </a:cubicBezTo>
                  <a:cubicBezTo>
                    <a:pt x="344" y="599"/>
                    <a:pt x="356" y="596"/>
                    <a:pt x="366" y="591"/>
                  </a:cubicBezTo>
                  <a:cubicBezTo>
                    <a:pt x="403" y="573"/>
                    <a:pt x="403" y="513"/>
                    <a:pt x="384" y="476"/>
                  </a:cubicBezTo>
                  <a:cubicBezTo>
                    <a:pt x="384" y="457"/>
                    <a:pt x="366" y="439"/>
                    <a:pt x="366" y="420"/>
                  </a:cubicBezTo>
                  <a:cubicBezTo>
                    <a:pt x="347" y="397"/>
                    <a:pt x="347" y="379"/>
                    <a:pt x="329" y="360"/>
                  </a:cubicBezTo>
                  <a:cubicBezTo>
                    <a:pt x="310" y="305"/>
                    <a:pt x="269" y="263"/>
                    <a:pt x="250" y="226"/>
                  </a:cubicBezTo>
                  <a:cubicBezTo>
                    <a:pt x="232" y="189"/>
                    <a:pt x="195" y="148"/>
                    <a:pt x="172" y="111"/>
                  </a:cubicBezTo>
                  <a:cubicBezTo>
                    <a:pt x="153" y="111"/>
                    <a:pt x="135" y="92"/>
                    <a:pt x="116" y="74"/>
                  </a:cubicBezTo>
                  <a:cubicBezTo>
                    <a:pt x="116" y="51"/>
                    <a:pt x="98" y="51"/>
                    <a:pt x="98" y="32"/>
                  </a:cubicBezTo>
                  <a:lnTo>
                    <a:pt x="79" y="32"/>
                  </a:lnTo>
                  <a:lnTo>
                    <a:pt x="56" y="14"/>
                  </a:lnTo>
                  <a:cubicBezTo>
                    <a:pt x="56" y="5"/>
                    <a:pt x="51" y="0"/>
                    <a:pt x="45" y="0"/>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50"/>
            <p:cNvSpPr/>
            <p:nvPr/>
          </p:nvSpPr>
          <p:spPr>
            <a:xfrm>
              <a:off x="6554272" y="3161282"/>
              <a:ext cx="12636" cy="11881"/>
            </a:xfrm>
            <a:custGeom>
              <a:avLst/>
              <a:gdLst/>
              <a:ahLst/>
              <a:cxnLst/>
              <a:rect l="l" t="t" r="r" b="b"/>
              <a:pathLst>
                <a:path w="98" h="98" extrusionOk="0">
                  <a:moveTo>
                    <a:pt x="74" y="0"/>
                  </a:moveTo>
                  <a:cubicBezTo>
                    <a:pt x="56" y="0"/>
                    <a:pt x="56" y="18"/>
                    <a:pt x="37" y="18"/>
                  </a:cubicBezTo>
                  <a:cubicBezTo>
                    <a:pt x="37" y="37"/>
                    <a:pt x="19" y="37"/>
                    <a:pt x="0" y="55"/>
                  </a:cubicBezTo>
                  <a:cubicBezTo>
                    <a:pt x="19" y="37"/>
                    <a:pt x="37" y="37"/>
                    <a:pt x="56" y="37"/>
                  </a:cubicBezTo>
                  <a:cubicBezTo>
                    <a:pt x="56" y="37"/>
                    <a:pt x="56" y="18"/>
                    <a:pt x="74" y="18"/>
                  </a:cubicBezTo>
                  <a:cubicBezTo>
                    <a:pt x="74" y="37"/>
                    <a:pt x="74" y="37"/>
                    <a:pt x="56" y="55"/>
                  </a:cubicBezTo>
                  <a:lnTo>
                    <a:pt x="56" y="79"/>
                  </a:lnTo>
                  <a:lnTo>
                    <a:pt x="56" y="97"/>
                  </a:lnTo>
                  <a:lnTo>
                    <a:pt x="74" y="79"/>
                  </a:lnTo>
                  <a:lnTo>
                    <a:pt x="74" y="55"/>
                  </a:lnTo>
                  <a:lnTo>
                    <a:pt x="74" y="37"/>
                  </a:lnTo>
                  <a:cubicBezTo>
                    <a:pt x="74" y="18"/>
                    <a:pt x="97" y="18"/>
                    <a:pt x="97"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50"/>
            <p:cNvSpPr/>
            <p:nvPr/>
          </p:nvSpPr>
          <p:spPr>
            <a:xfrm>
              <a:off x="6561364" y="3109636"/>
              <a:ext cx="20372" cy="53950"/>
            </a:xfrm>
            <a:custGeom>
              <a:avLst/>
              <a:gdLst/>
              <a:ahLst/>
              <a:cxnLst/>
              <a:rect l="l" t="t" r="r" b="b"/>
              <a:pathLst>
                <a:path w="158" h="445" extrusionOk="0">
                  <a:moveTo>
                    <a:pt x="98" y="1"/>
                  </a:moveTo>
                  <a:cubicBezTo>
                    <a:pt x="79" y="1"/>
                    <a:pt x="61" y="1"/>
                    <a:pt x="61" y="19"/>
                  </a:cubicBezTo>
                  <a:lnTo>
                    <a:pt x="61" y="43"/>
                  </a:lnTo>
                  <a:lnTo>
                    <a:pt x="61" y="61"/>
                  </a:lnTo>
                  <a:lnTo>
                    <a:pt x="61" y="79"/>
                  </a:lnTo>
                  <a:lnTo>
                    <a:pt x="61" y="135"/>
                  </a:lnTo>
                  <a:cubicBezTo>
                    <a:pt x="61" y="158"/>
                    <a:pt x="42" y="195"/>
                    <a:pt x="42" y="232"/>
                  </a:cubicBezTo>
                  <a:lnTo>
                    <a:pt x="42" y="250"/>
                  </a:lnTo>
                  <a:lnTo>
                    <a:pt x="42" y="274"/>
                  </a:lnTo>
                  <a:cubicBezTo>
                    <a:pt x="42" y="292"/>
                    <a:pt x="42" y="310"/>
                    <a:pt x="19" y="329"/>
                  </a:cubicBezTo>
                  <a:cubicBezTo>
                    <a:pt x="19" y="347"/>
                    <a:pt x="19" y="389"/>
                    <a:pt x="1" y="426"/>
                  </a:cubicBezTo>
                  <a:cubicBezTo>
                    <a:pt x="1" y="426"/>
                    <a:pt x="1" y="444"/>
                    <a:pt x="19" y="444"/>
                  </a:cubicBezTo>
                  <a:lnTo>
                    <a:pt x="42" y="444"/>
                  </a:lnTo>
                  <a:cubicBezTo>
                    <a:pt x="79" y="426"/>
                    <a:pt x="98" y="389"/>
                    <a:pt x="116" y="347"/>
                  </a:cubicBezTo>
                  <a:cubicBezTo>
                    <a:pt x="116" y="329"/>
                    <a:pt x="116" y="310"/>
                    <a:pt x="135" y="292"/>
                  </a:cubicBezTo>
                  <a:lnTo>
                    <a:pt x="135" y="232"/>
                  </a:lnTo>
                  <a:cubicBezTo>
                    <a:pt x="158" y="195"/>
                    <a:pt x="158" y="158"/>
                    <a:pt x="158" y="135"/>
                  </a:cubicBezTo>
                  <a:cubicBezTo>
                    <a:pt x="135" y="116"/>
                    <a:pt x="135" y="98"/>
                    <a:pt x="135" y="79"/>
                  </a:cubicBezTo>
                  <a:lnTo>
                    <a:pt x="135" y="43"/>
                  </a:lnTo>
                  <a:lnTo>
                    <a:pt x="135" y="19"/>
                  </a:lnTo>
                  <a:lnTo>
                    <a:pt x="116" y="19"/>
                  </a:lnTo>
                  <a:cubicBezTo>
                    <a:pt x="116" y="1"/>
                    <a:pt x="116" y="1"/>
                    <a:pt x="98" y="1"/>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50"/>
            <p:cNvSpPr/>
            <p:nvPr/>
          </p:nvSpPr>
          <p:spPr>
            <a:xfrm>
              <a:off x="6536995" y="3041017"/>
              <a:ext cx="22177" cy="54192"/>
            </a:xfrm>
            <a:custGeom>
              <a:avLst/>
              <a:gdLst/>
              <a:ahLst/>
              <a:cxnLst/>
              <a:rect l="l" t="t" r="r" b="b"/>
              <a:pathLst>
                <a:path w="172" h="447" extrusionOk="0">
                  <a:moveTo>
                    <a:pt x="131" y="0"/>
                  </a:moveTo>
                  <a:cubicBezTo>
                    <a:pt x="126" y="0"/>
                    <a:pt x="121" y="3"/>
                    <a:pt x="116" y="8"/>
                  </a:cubicBezTo>
                  <a:cubicBezTo>
                    <a:pt x="93" y="8"/>
                    <a:pt x="93" y="31"/>
                    <a:pt x="93" y="49"/>
                  </a:cubicBezTo>
                  <a:lnTo>
                    <a:pt x="93" y="68"/>
                  </a:lnTo>
                  <a:lnTo>
                    <a:pt x="93" y="86"/>
                  </a:lnTo>
                  <a:cubicBezTo>
                    <a:pt x="93" y="105"/>
                    <a:pt x="116" y="123"/>
                    <a:pt x="116" y="146"/>
                  </a:cubicBezTo>
                  <a:cubicBezTo>
                    <a:pt x="116" y="183"/>
                    <a:pt x="93" y="202"/>
                    <a:pt x="93" y="239"/>
                  </a:cubicBezTo>
                  <a:cubicBezTo>
                    <a:pt x="93" y="280"/>
                    <a:pt x="74" y="299"/>
                    <a:pt x="74" y="336"/>
                  </a:cubicBezTo>
                  <a:cubicBezTo>
                    <a:pt x="56" y="377"/>
                    <a:pt x="37" y="396"/>
                    <a:pt x="0" y="414"/>
                  </a:cubicBezTo>
                  <a:lnTo>
                    <a:pt x="0" y="433"/>
                  </a:lnTo>
                  <a:cubicBezTo>
                    <a:pt x="9" y="442"/>
                    <a:pt x="14" y="447"/>
                    <a:pt x="19" y="447"/>
                  </a:cubicBezTo>
                  <a:cubicBezTo>
                    <a:pt x="23" y="447"/>
                    <a:pt x="28" y="442"/>
                    <a:pt x="37" y="433"/>
                  </a:cubicBezTo>
                  <a:cubicBezTo>
                    <a:pt x="56" y="414"/>
                    <a:pt x="74" y="396"/>
                    <a:pt x="93" y="354"/>
                  </a:cubicBezTo>
                  <a:cubicBezTo>
                    <a:pt x="116" y="317"/>
                    <a:pt x="134" y="299"/>
                    <a:pt x="153" y="262"/>
                  </a:cubicBezTo>
                  <a:cubicBezTo>
                    <a:pt x="153" y="220"/>
                    <a:pt x="171" y="183"/>
                    <a:pt x="171" y="146"/>
                  </a:cubicBezTo>
                  <a:lnTo>
                    <a:pt x="171" y="86"/>
                  </a:lnTo>
                  <a:lnTo>
                    <a:pt x="171" y="68"/>
                  </a:lnTo>
                  <a:lnTo>
                    <a:pt x="171" y="49"/>
                  </a:lnTo>
                  <a:lnTo>
                    <a:pt x="153" y="31"/>
                  </a:lnTo>
                  <a:cubicBezTo>
                    <a:pt x="153" y="14"/>
                    <a:pt x="143" y="0"/>
                    <a:pt x="131" y="0"/>
                  </a:cubicBezTo>
                  <a:close/>
                </a:path>
              </a:pathLst>
            </a:custGeom>
            <a:solidFill>
              <a:srgbClr val="23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50"/>
            <p:cNvSpPr/>
            <p:nvPr/>
          </p:nvSpPr>
          <p:spPr>
            <a:xfrm>
              <a:off x="6548857" y="3041866"/>
              <a:ext cx="37649" cy="84986"/>
            </a:xfrm>
            <a:custGeom>
              <a:avLst/>
              <a:gdLst/>
              <a:ahLst/>
              <a:cxnLst/>
              <a:rect l="l" t="t" r="r" b="b"/>
              <a:pathLst>
                <a:path w="292" h="701" extrusionOk="0">
                  <a:moveTo>
                    <a:pt x="24" y="1"/>
                  </a:moveTo>
                  <a:cubicBezTo>
                    <a:pt x="1" y="1"/>
                    <a:pt x="1" y="24"/>
                    <a:pt x="1" y="42"/>
                  </a:cubicBezTo>
                  <a:lnTo>
                    <a:pt x="1" y="61"/>
                  </a:lnTo>
                  <a:lnTo>
                    <a:pt x="24" y="79"/>
                  </a:lnTo>
                  <a:lnTo>
                    <a:pt x="24" y="116"/>
                  </a:lnTo>
                  <a:cubicBezTo>
                    <a:pt x="42" y="139"/>
                    <a:pt x="42" y="158"/>
                    <a:pt x="61" y="195"/>
                  </a:cubicBezTo>
                  <a:cubicBezTo>
                    <a:pt x="61" y="232"/>
                    <a:pt x="79" y="292"/>
                    <a:pt x="79" y="329"/>
                  </a:cubicBezTo>
                  <a:cubicBezTo>
                    <a:pt x="98" y="389"/>
                    <a:pt x="98" y="426"/>
                    <a:pt x="116" y="486"/>
                  </a:cubicBezTo>
                  <a:lnTo>
                    <a:pt x="116" y="541"/>
                  </a:lnTo>
                  <a:lnTo>
                    <a:pt x="116" y="620"/>
                  </a:lnTo>
                  <a:lnTo>
                    <a:pt x="116" y="638"/>
                  </a:lnTo>
                  <a:cubicBezTo>
                    <a:pt x="135" y="668"/>
                    <a:pt x="162" y="701"/>
                    <a:pt x="191" y="701"/>
                  </a:cubicBezTo>
                  <a:cubicBezTo>
                    <a:pt x="198" y="701"/>
                    <a:pt x="206" y="699"/>
                    <a:pt x="213" y="694"/>
                  </a:cubicBezTo>
                  <a:cubicBezTo>
                    <a:pt x="255" y="694"/>
                    <a:pt x="292" y="657"/>
                    <a:pt x="273" y="620"/>
                  </a:cubicBezTo>
                  <a:cubicBezTo>
                    <a:pt x="273" y="578"/>
                    <a:pt x="273" y="560"/>
                    <a:pt x="255" y="523"/>
                  </a:cubicBezTo>
                  <a:lnTo>
                    <a:pt x="255" y="444"/>
                  </a:lnTo>
                  <a:cubicBezTo>
                    <a:pt x="232" y="407"/>
                    <a:pt x="213" y="347"/>
                    <a:pt x="195" y="310"/>
                  </a:cubicBezTo>
                  <a:cubicBezTo>
                    <a:pt x="176" y="255"/>
                    <a:pt x="158" y="195"/>
                    <a:pt x="139" y="158"/>
                  </a:cubicBezTo>
                  <a:cubicBezTo>
                    <a:pt x="139" y="139"/>
                    <a:pt x="116" y="98"/>
                    <a:pt x="98" y="79"/>
                  </a:cubicBezTo>
                  <a:cubicBezTo>
                    <a:pt x="98" y="79"/>
                    <a:pt x="98" y="61"/>
                    <a:pt x="79" y="42"/>
                  </a:cubicBezTo>
                  <a:lnTo>
                    <a:pt x="61" y="24"/>
                  </a:lnTo>
                  <a:cubicBezTo>
                    <a:pt x="61" y="1"/>
                    <a:pt x="42" y="1"/>
                    <a:pt x="24"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50"/>
            <p:cNvSpPr/>
            <p:nvPr/>
          </p:nvSpPr>
          <p:spPr>
            <a:xfrm>
              <a:off x="6449964" y="2999676"/>
              <a:ext cx="29913" cy="24126"/>
            </a:xfrm>
            <a:custGeom>
              <a:avLst/>
              <a:gdLst/>
              <a:ahLst/>
              <a:cxnLst/>
              <a:rect l="l" t="t" r="r" b="b"/>
              <a:pathLst>
                <a:path w="232" h="199" extrusionOk="0">
                  <a:moveTo>
                    <a:pt x="152" y="1"/>
                  </a:moveTo>
                  <a:cubicBezTo>
                    <a:pt x="133" y="1"/>
                    <a:pt x="114" y="7"/>
                    <a:pt x="98" y="25"/>
                  </a:cubicBezTo>
                  <a:cubicBezTo>
                    <a:pt x="56" y="62"/>
                    <a:pt x="1" y="159"/>
                    <a:pt x="19" y="178"/>
                  </a:cubicBezTo>
                  <a:cubicBezTo>
                    <a:pt x="26" y="192"/>
                    <a:pt x="45" y="198"/>
                    <a:pt x="67" y="198"/>
                  </a:cubicBezTo>
                  <a:cubicBezTo>
                    <a:pt x="103" y="198"/>
                    <a:pt x="149" y="182"/>
                    <a:pt x="172" y="159"/>
                  </a:cubicBezTo>
                  <a:cubicBezTo>
                    <a:pt x="232" y="118"/>
                    <a:pt x="232" y="62"/>
                    <a:pt x="213" y="25"/>
                  </a:cubicBezTo>
                  <a:cubicBezTo>
                    <a:pt x="200" y="12"/>
                    <a:pt x="176" y="1"/>
                    <a:pt x="152" y="1"/>
                  </a:cubicBezTo>
                  <a:close/>
                </a:path>
              </a:pathLst>
            </a:custGeom>
            <a:solidFill>
              <a:srgbClr val="2B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nodeType="afterEffect">
                                  <p:stCondLst>
                                    <p:cond delay="0"/>
                                  </p:stCondLst>
                                  <p:childTnLst>
                                    <p:animMotion origin="layout" path="M 3.33333E-6 -1.48148E-6 L 3.33333E-6 0.00031 C 0.00277 -0.00308 0.0059 -0.00555 0.00833 -0.00926 C 0.01128 -0.01389 0.01336 -0.02037 0.01597 -0.02562 C 0.01701 -0.02778 0.01857 -0.02963 0.01961 -0.0321 C 0.02187 -0.03734 0.02361 -0.04537 0.02656 -0.04969 C 0.0276 -0.05154 0.02899 -0.05247 0.03038 -0.0537 C 0.03142 -0.05957 0.03125 -0.05988 0.03402 -0.06605 C 0.03541 -0.06883 0.03732 -0.07099 0.03871 -0.07407 C 0.03958 -0.07623 0.04045 -0.07901 0.04166 -0.08086 C 0.04271 -0.0821 0.04427 -0.08241 0.04548 -0.08333 C 0.05711 -0.10401 0.0408 -0.07716 0.05451 -0.0929 C 0.0559 -0.09444 0.05625 -0.09784 0.05764 -0.1 C 0.0592 -0.10185 0.06111 -0.10247 0.06284 -0.1037 C 0.06389 -0.10432 0.06493 -0.10555 0.06597 -0.10648 C 0.0717 -0.12006 0.06423 -0.10463 0.07205 -0.11296 C 0.07482 -0.11636 0.07656 -0.12099 0.07951 -0.12376 C 0.08333 -0.12778 0.08385 -0.12839 0.08767 -0.13333 C 0.08889 -0.13457 0.08993 -0.13611 0.0908 -0.13734 C 0.09149 -0.13827 0.09253 -0.13889 0.09323 -0.14012 C 0.09427 -0.14167 0.09496 -0.14383 0.09618 -0.14568 C 0.09809 -0.14846 0.09982 -0.14907 0.10225 -0.15092 C 0.10295 -0.15308 0.1033 -0.15586 0.10451 -0.15741 C 0.10555 -0.15895 0.10711 -0.15833 0.10833 -0.15895 C 0.10902 -0.15926 0.10989 -0.15988 0.11059 -0.16018 C 0.11111 -0.16142 0.11146 -0.16327 0.11215 -0.1642 C 0.11371 -0.16636 0.11701 -0.16759 0.11892 -0.16821 C 0.1243 -0.17808 0.11927 -0.17068 0.12569 -0.175 C 0.13784 -0.18271 0.12465 -0.17654 0.13333 -0.18055 C 0.14027 -0.18796 0.13368 -0.1821 0.14166 -0.1858 C 0.14878 -0.1892 0.14236 -0.18704 0.14843 -0.19259 C 0.14965 -0.19352 0.15555 -0.19506 0.15607 -0.19537 C 0.16284 -0.20123 0.15434 -0.19383 0.16441 -0.20185 C 0.16545 -0.20278 0.16614 -0.20401 0.16718 -0.20463 C 0.1717 -0.2071 0.17604 -0.20895 0.18038 -0.21142 C 0.18107 -0.21173 0.18177 -0.21234 0.18264 -0.21265 C 0.18507 -0.21389 0.18767 -0.2142 0.1901 -0.21543 C 0.20156 -0.22037 0.18906 -0.21636 0.19774 -0.21944 C 0.20034 -0.22037 0.20937 -0.22346 0.21215 -0.225 C 0.21336 -0.22562 0.21458 -0.22685 0.21597 -0.22747 C 0.22118 -0.23055 0.22656 -0.23241 0.23177 -0.2358 C 0.2375 -0.2392 0.24566 -0.24413 0.25139 -0.24629 C 0.26996 -0.2537 0.25295 -0.24475 0.26961 -0.25185 C 0.27222 -0.25278 0.27465 -0.25494 0.27725 -0.25586 C 0.28021 -0.2571 0.28333 -0.25771 0.28628 -0.25864 C 0.29878 -0.26173 0.29913 -0.26111 0.31128 -0.26265 L 0.41371 -0.25586 C 0.41892 -0.25525 0.4243 -0.25308 0.42951 -0.25185 C 0.43229 -0.25123 0.43489 -0.25092 0.43767 -0.25062 C 0.43993 -0.25 0.44184 -0.24969 0.44392 -0.24907 C 0.44427 -0.24691 0.44496 -0.24444 0.44548 -0.24228 C 0.44618 -0.2395 0.44722 -0.23704 0.44757 -0.23426 C 0.44896 -0.22808 0.44948 -0.2216 0.45069 -0.21543 C 0.45139 -0.21204 0.45156 -0.20833 0.45225 -0.20463 C 0.45277 -0.20154 0.45382 -0.19846 0.45451 -0.19537 C 0.45486 -0.19259 0.45521 -0.18981 0.45521 -0.18704 C 0.45521 -0.15895 0.45555 -0.13086 0.45451 -0.10247 C 0.45451 -0.1 0.45277 -0.09784 0.45225 -0.09568 C 0.45086 -0.09167 0.45086 -0.0895 0.4493 -0.08611 C 0.44861 -0.08457 0.44791 -0.08302 0.44687 -0.0821 C 0.44583 -0.08086 0.44427 -0.08025 0.44323 -0.07932 C 0.43958 -0.07099 0.43698 -0.06389 0.42951 -0.06173 L 0.4243 -0.06049 C 0.41336 -0.06142 0.40243 -0.06049 0.39166 -0.06327 C 0.3901 -0.06358 0.38975 -0.0679 0.38854 -0.07006 C 0.38784 -0.07099 0.38698 -0.0716 0.38628 -0.07253 C 0.38455 -0.07531 0.37986 -0.08395 0.37882 -0.08734 C 0.37378 -0.10216 0.37951 -0.0929 0.37326 -0.10123 C 0.37239 -0.10463 0.37135 -0.10802 0.37048 -0.11173 C 0.36458 -0.13395 0.37257 -0.10494 0.36736 -0.12376 C 0.36996 -0.17222 0.36666 -0.17716 0.37326 -0.20586 C 0.37396 -0.20771 0.37448 -0.20957 0.375 -0.21142 C 0.37552 -0.21358 0.37569 -0.21605 0.37656 -0.21821 C 0.37708 -0.21944 0.37795 -0.21975 0.37882 -0.22099 C 0.38055 -0.22469 0.38246 -0.2287 0.38385 -0.23302 C 0.38524 -0.23549 0.38559 -0.2392 0.38715 -0.24105 C 0.38906 -0.24352 0.39166 -0.24383 0.39392 -0.24506 C 0.39809 -0.25771 0.39357 -0.24784 0.39982 -0.25308 C 0.40694 -0.25895 0.40451 -0.25895 0.40972 -0.26543 C 0.41076 -0.26636 0.4118 -0.26697 0.41284 -0.2679 C 0.41371 -0.26975 0.41406 -0.27222 0.4151 -0.27346 C 0.41597 -0.27438 0.41701 -0.27407 0.41823 -0.27469 C 0.42673 -0.28086 0.4184 -0.27778 0.42795 -0.28025 C 0.42951 -0.28179 0.4309 -0.28395 0.43264 -0.28549 C 0.4335 -0.28642 0.43472 -0.28704 0.43559 -0.28827 C 0.43628 -0.2892 0.4368 -0.29167 0.43767 -0.29228 C 0.43958 -0.29352 0.44132 -0.29321 0.44323 -0.29352 C 0.44461 -0.29537 0.446 -0.29784 0.44757 -0.29907 C 0.45086 -0.30123 0.45729 -0.30216 0.46059 -0.30308 C 0.4618 -0.30432 0.46284 -0.30617 0.46441 -0.3071 C 0.46614 -0.30833 0.46788 -0.30895 0.46944 -0.30988 C 0.47864 -0.31358 0.47847 -0.31265 0.48941 -0.31389 C 0.49201 -0.31543 0.49461 -0.3179 0.49774 -0.31913 C 0.49965 -0.32006 0.50173 -0.32068 0.50382 -0.32037 L 0.58715 -0.3179 C 0.58889 -0.31728 0.59114 -0.31759 0.59323 -0.31636 C 0.59531 -0.31543 0.59722 -0.31265 0.5993 -0.31111 C 0.60711 -0.30463 0.59878 -0.31327 0.61059 -0.30154 C 0.61441 -0.29784 0.61805 -0.29352 0.62187 -0.2895 C 0.62326 -0.28827 0.62448 -0.28704 0.62569 -0.28549 C 0.63003 -0.27963 0.63211 -0.27716 0.63715 -0.27191 C 0.63854 -0.27068 0.64027 -0.26975 0.64166 -0.2679 C 0.64409 -0.26481 0.64618 -0.2608 0.64843 -0.2571 C 0.65 -0.25463 0.65121 -0.25123 0.65295 -0.24907 C 0.65538 -0.24629 0.65816 -0.24506 0.66059 -0.24228 C 0.66215 -0.24074 0.66302 -0.23765 0.66441 -0.2358 C 0.6658 -0.23364 0.66736 -0.2321 0.66892 -0.23025 C 0.66979 -0.22685 0.67066 -0.22376 0.67187 -0.22099 C 0.67257 -0.21944 0.67343 -0.21821 0.6743 -0.21667 C 0.67465 -0.2145 0.675 -0.21204 0.67569 -0.21018 C 0.67639 -0.20802 0.67743 -0.20679 0.67795 -0.20463 C 0.67864 -0.20216 0.67899 -0.19938 0.67951 -0.1966 C 0.67986 -0.18704 0.68021 -0.17778 0.68021 -0.16821 C 0.68021 -0.05216 0.69062 -0.08549 0.67725 -0.04568 C 0.67725 -0.04506 0.67604 -0.02963 0.67569 -0.02808 C 0.67309 -0.0142 0.67274 -0.02531 0.67048 -0.00679 C 0.66909 0.00463 0.66614 0.03272 0.66284 0.04043 L 0.66059 0.04599 C 0.65555 0.07562 0.6618 0.04661 0.65451 0.06605 C 0.65295 0.07037 0.65208 0.075 0.65069 0.07963 C 0.64913 0.08519 0.64722 0.09012 0.64548 0.09568 C 0.64288 0.10278 0.63819 0.11543 0.63489 0.12284 C 0.63055 0.13179 0.62916 0.13426 0.625 0.14167 C 0.62326 0.14753 0.62187 0.15371 0.61875 0.15895 C 0.61788 0.1608 0.61632 0.16142 0.6151 0.16266 C 0.61198 0.17006 0.6118 0.1713 0.60746 0.17654 C 0.6059 0.1784 0.60382 0.17963 0.60208 0.1821 C 0.5868 0.20278 0.59652 0.19599 0.58611 0.20216 C 0.56163 0.23426 0.60538 0.17901 0.5493 0.23735 C 0.53229 0.25494 0.54826 0.23951 0.52951 0.2534 C 0.5118 0.26636 0.53281 0.25463 0.51284 0.2642 C 0.5092 0.26574 0.50573 0.26759 0.50225 0.26945 C 0.49965 0.27099 0.49722 0.27408 0.49461 0.275 C 0.49114 0.27624 0.48767 0.27593 0.48402 0.27624 C 0.48142 0.27809 0.47899 0.27963 0.47656 0.28179 C 0.47465 0.28333 0.47309 0.28611 0.47118 0.28704 C 0.46875 0.28827 0.46614 0.28796 0.46354 0.28827 C 0.46128 0.29012 0.4592 0.2929 0.45677 0.29383 C 0.45191 0.29568 0.4467 0.29506 0.44166 0.29661 L 0.43698 0.29784 C 0.42691 0.3071 0.4342 0.30216 0.41892 0.30463 C 0.40937 0.30617 0.3901 0.30988 0.3901 0.31019 C 0.3684 0.30864 0.3467 0.30803 0.325 0.30587 C 0.32378 0.30587 0.32291 0.30432 0.32205 0.30309 C 0.32031 0.30124 0.31892 0.29877 0.31736 0.29661 C 0.31336 0.2713 0.31927 0.29938 0.31215 0.28303 C 0.31041 0.27901 0.30937 0.27408 0.30833 0.26945 C 0.30764 0.26636 0.30746 0.26296 0.30677 0.26019 C 0.30503 0.25278 0.30225 0.2463 0.30069 0.23858 C 0.30017 0.2358 0.3 0.23303 0.2993 0.23056 C 0.29774 0.225 0.29548 0.22068 0.29392 0.21574 C 0.29149 0.20741 0.29184 0.2034 0.2901 0.19537 C 0.28958 0.19229 0.28871 0.1892 0.28784 0.18611 C 0.28663 0.17284 0.28646 0.17377 0.28784 0.15494 C 0.28802 0.15309 0.28871 0.15124 0.28941 0.14938 C 0.28993 0.14815 0.2908 0.14692 0.29166 0.14568 C 0.29357 0.14259 0.29392 0.1429 0.29618 0.14167 C 0.30173 0.1429 0.30746 0.14321 0.31284 0.14568 C 0.31493 0.1463 0.31944 0.15185 0.32205 0.15494 C 0.32239 0.15864 0.32291 0.16204 0.32343 0.16574 C 0.32361 0.16698 0.32396 0.16821 0.3243 0.16975 C 0.32482 0.17346 0.32517 0.17716 0.32569 0.18025 C 0.32621 0.18333 0.32691 0.1858 0.32725 0.18858 C 0.32812 0.19537 0.32882 0.20216 0.32951 0.20864 C 0.32934 0.22871 0.32916 0.24846 0.32882 0.26821 C 0.32864 0.27037 0.32882 0.27315 0.32795 0.275 C 0.32743 0.27654 0.32586 0.27654 0.325 0.27747 C 0.32396 0.27871 0.32291 0.28025 0.32205 0.28179 C 0.31666 0.29753 0.32291 0.28148 0.31666 0.29105 C 0.31475 0.29414 0.31441 0.29722 0.31284 0.30062 C 0.31163 0.30278 0.31059 0.30525 0.30902 0.3071 C 0.3085 0.30803 0.30764 0.30803 0.30677 0.30864 C 0.30538 0.3108 0.30399 0.31358 0.30225 0.31543 C 0.30104 0.31667 0.29948 0.31636 0.29843 0.3179 C 0.29271 0.32685 0.30225 0.32161 0.29323 0.32469 C 0.28923 0.33179 0.29288 0.32685 0.28628 0.33025 C 0.2842 0.33117 0.28246 0.33333 0.28038 0.33426 C 0.27743 0.3355 0.26458 0.33673 0.26371 0.33704 C 0.24218 0.33611 0.22066 0.3358 0.1993 0.33426 C 0.19791 0.33395 0.1967 0.3321 0.19548 0.33148 C 0.19305 0.33056 0.19097 0.33056 0.18871 0.33025 C 0.18732 0.32871 0.18628 0.32685 0.18472 0.32624 C 0.18142 0.32438 0.17413 0.32346 0.17413 0.32377 C 0.17274 0.3213 0.17135 0.31883 0.16961 0.31667 C 0.16875 0.31543 0.16771 0.31512 0.16649 0.31389 C 0.1658 0.31327 0.1651 0.31204 0.16441 0.31142 C 0.16354 0.31019 0.15902 0.30525 0.15764 0.30463 C 0.15607 0.30371 0.15451 0.30371 0.15295 0.30309 C 0.15208 0.30185 0.15104 0.30031 0.15 0.29908 C 0.14913 0.29846 0.14791 0.29846 0.14705 0.29784 C 0.14531 0.29661 0.14392 0.29537 0.14236 0.29383 C 0.13611 0.28704 0.14288 0.29229 0.13559 0.2858 C 0.13177 0.28241 0.12951 0.2821 0.125 0.28025 C 0.1217 0.27161 0.125 0.27871 0.11597 0.26945 C 0.11475 0.26852 0.11389 0.26667 0.11284 0.26543 C 0.11146 0.26358 0.10972 0.26204 0.10833 0.26019 C 0.10746 0.25895 0.10694 0.25741 0.10607 0.25617 C 0.10451 0.25371 0.10295 0.25154 0.10156 0.24938 C 0.10121 0.24784 0.10086 0.24661 0.10069 0.24537 C 0.10052 0.24321 0.10052 0.24074 0.1 0.23858 C 0.09948 0.23611 0.09826 0.23395 0.09774 0.23179 C 0.09739 0.22747 0.09757 0.22253 0.09705 0.21821 C 0.09652 0.2142 0.09514 0.20988 0.09444 0.20617 C 0.09427 0.20401 0.09427 0.20185 0.09392 0.19908 C 0.09427 0.17531 0.08333 0.13488 0.09826 0.12408 C 0.09965 0.12284 0.10104 0.12284 0.10225 0.12284 C 0.10816 0.12438 0.11406 0.12562 0.11961 0.12809 C 0.12118 0.12871 0.12222 0.13056 0.12343 0.13179 C 0.12448 0.13303 0.12552 0.13364 0.12656 0.13488 C 0.13055 0.14198 0.12743 0.1355 0.13038 0.14568 C 0.13125 0.14877 0.13281 0.15309 0.13402 0.15648 C 0.13524 0.17346 0.13611 0.18087 0.13402 0.20216 C 0.13385 0.20432 0.13211 0.20494 0.13107 0.20617 C 0.12899 0.20864 0.12465 0.21111 0.12274 0.21296 C 0.11736 0.21759 0.1243 0.2142 0.11597 0.21698 C 0.09409 0.24722 0.10937 0.22994 0.05069 0.22377 C 0.0493 0.22315 0.04826 0.22099 0.04705 0.21975 C 0.04618 0.21914 0.04548 0.21883 0.04461 0.21821 C 0.04357 0.21759 0.04271 0.21667 0.04166 0.21574 C 0.0408 0.21482 0.04027 0.21358 0.03941 0.21296 C 0.03819 0.21173 0.0368 0.21173 0.03559 0.21173 C 0.02777 0.20216 0.03958 0.21729 0.03177 0.2034 C 0.03125 0.20247 0.03038 0.20247 0.02951 0.20216 C 0.02552 0.19105 0.03073 0.20432 0.02569 0.19537 C 0.02517 0.19414 0.02482 0.19229 0.0243 0.19105 C 0.02309 0.18889 0.02152 0.18704 0.02048 0.18457 C 0.01423 0.17068 0.02152 0.18457 0.01666 0.17253 C 0.01597 0.17099 0.0151 0.16975 0.01441 0.16821 C 0.01389 0.16636 0.01354 0.16389 0.01284 0.16142 C 0.01128 0.1571 0.00902 0.15309 0.00764 0.14815 C 0.00711 0.1463 0.00677 0.14445 0.00607 0.1429 C 0.00521 0.14074 0.00399 0.13951 0.00295 0.13735 C 0.00173 0.13426 0.00052 0.13117 -0.0007 0.12809 C -0.00226 0.11975 -0.00052 0.12778 -0.00452 0.11852 C -0.00573 0.11605 -0.00764 0.1105 -0.00764 0.1108 C -0.00782 0.10833 -0.00799 0.10587 -0.00834 0.1034 C -0.00903 0.1 -0.01111 0.09506 -0.01216 0.09136 C -0.0125 0.09012 -0.0125 0.08889 -0.01285 0.08766 C -0.01354 0.08519 -0.01441 0.08333 -0.01511 0.08087 C -0.01598 0.07809 -0.01632 0.07253 -0.01667 0.07006 C -0.01702 0.05679 -0.01823 0.03673 -0.01667 0.02315 C -0.0165 0.02068 -0.01545 0.01883 -0.01441 0.01759 C -0.01302 0.01574 -0.00938 0.01451 -0.00764 0.01327 C -0.00243 0.00803 -0.00122 0.00247 3.33333E-6 -1.48148E-6 Z " pathEditMode="relative" rAng="0" ptsTypes="AAAAAAAAAAAAAAAAAAAAAAAAAAAAAAAAAAAAAAAAAAAAAAAAAAAAAAAAAAAAAAAAAAAAAAAAAAAAAAAAAAAAAAAAAAAAAAAAAAAAAAAAAAAAAAAAAAAAAAAAAAAAAAAAAAAAAAAAAAAAAAAAAAAAAAAAAAAAAAAAAAAAAAAAAAAAAAAAAAAAAAAAAAAAAAAAAAAAAAAAAAAAAAAAAAAAAAAAAAAAAAAAAAAAAAAAAAAAAAAAAAAA">
                                      <p:cBhvr>
                                        <p:cTn id="6" dur="4750" fill="hold"/>
                                        <p:tgtEl>
                                          <p:spTgt spid="3090"/>
                                        </p:tgtEl>
                                        <p:attrNameLst>
                                          <p:attrName>ppt_x</p:attrName>
                                          <p:attrName>ppt_y</p:attrName>
                                        </p:attrNameLst>
                                      </p:cBhvr>
                                      <p:rCtr x="33316" y="8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7"/>
        <p:cNvGrpSpPr/>
        <p:nvPr/>
      </p:nvGrpSpPr>
      <p:grpSpPr>
        <a:xfrm>
          <a:off x="0" y="0"/>
          <a:ext cx="0" cy="0"/>
          <a:chOff x="0" y="0"/>
          <a:chExt cx="0" cy="0"/>
        </a:xfrm>
      </p:grpSpPr>
      <p:sp>
        <p:nvSpPr>
          <p:cNvPr id="1300" name="Google Shape;1300;p44"/>
          <p:cNvSpPr txBox="1"/>
          <p:nvPr/>
        </p:nvSpPr>
        <p:spPr>
          <a:xfrm>
            <a:off x="2753519" y="171613"/>
            <a:ext cx="5795101" cy="4028912"/>
          </a:xfrm>
          <a:prstGeom prst="rect">
            <a:avLst/>
          </a:prstGeom>
          <a:noFill/>
          <a:ln>
            <a:noFill/>
          </a:ln>
        </p:spPr>
        <p:txBody>
          <a:bodyPr spcFirstLastPara="1" wrap="square" lIns="91425" tIns="91425" rIns="0" bIns="91425" anchor="t" anchorCtr="0">
            <a:noAutofit/>
          </a:bodyPr>
          <a:lstStyle/>
          <a:p>
            <a:pPr algn="ctr"/>
            <a:r>
              <a:rPr lang="it-IT" sz="2800" b="1" dirty="0" smtClean="0">
                <a:solidFill>
                  <a:srgbClr val="00B050"/>
                </a:solidFill>
              </a:rPr>
              <a:t>Louise </a:t>
            </a:r>
            <a:r>
              <a:rPr lang="it-IT" sz="2800" b="1" dirty="0" err="1">
                <a:solidFill>
                  <a:srgbClr val="00B050"/>
                </a:solidFill>
              </a:rPr>
              <a:t>McNaught</a:t>
            </a:r>
            <a:endParaRPr lang="it-IT" sz="2800" b="1" dirty="0">
              <a:solidFill>
                <a:srgbClr val="00B050"/>
              </a:solidFill>
            </a:endParaRPr>
          </a:p>
          <a:p>
            <a:r>
              <a:rPr lang="it-IT" sz="1800" b="1" dirty="0"/>
              <a:t>Nazionalità</a:t>
            </a:r>
            <a:r>
              <a:rPr lang="it-IT" sz="1800" dirty="0"/>
              <a:t>: Britannica</a:t>
            </a:r>
          </a:p>
          <a:p>
            <a:r>
              <a:rPr lang="it-IT" sz="1800" b="1" dirty="0"/>
              <a:t>Stile</a:t>
            </a:r>
            <a:r>
              <a:rPr lang="it-IT" sz="1800" dirty="0"/>
              <a:t>: Pittura e illustrazione con tecnica mista (acrilico e spray su legno, carta, tela)</a:t>
            </a:r>
          </a:p>
          <a:p>
            <a:r>
              <a:rPr lang="it-IT" sz="1800" b="1" dirty="0"/>
              <a:t>Caratteristiche</a:t>
            </a:r>
            <a:r>
              <a:rPr lang="it-IT" sz="1800" dirty="0"/>
              <a:t>: Colori vivaci, approccio pop-surrealista, rappresentazione di animali in pericolo, tra cui le </a:t>
            </a:r>
            <a:r>
              <a:rPr lang="it-IT" sz="1800" b="1" dirty="0"/>
              <a:t>api</a:t>
            </a:r>
            <a:r>
              <a:rPr lang="it-IT" sz="1800" dirty="0"/>
              <a:t>, con elementi che sembrano "sgocciolare" o dissolversi, come metafora della loro fragilità.</a:t>
            </a:r>
          </a:p>
          <a:p>
            <a:r>
              <a:rPr lang="it-IT" sz="1800" b="1" dirty="0"/>
              <a:t>Temi ricorrenti</a:t>
            </a:r>
            <a:r>
              <a:rPr lang="it-IT" sz="1800" dirty="0"/>
              <a:t>: Conservazione, bellezza naturale, connessione emotiva con gli animali.</a:t>
            </a:r>
          </a:p>
          <a:p>
            <a:r>
              <a:rPr lang="it-IT" sz="1800" dirty="0"/>
              <a:t>Louise ha realizzato diverse opere dedicate alle </a:t>
            </a:r>
            <a:r>
              <a:rPr lang="it-IT" sz="1800" b="1" dirty="0"/>
              <a:t>api</a:t>
            </a:r>
            <a:r>
              <a:rPr lang="it-IT" sz="1800" dirty="0"/>
              <a:t>, spesso centrali nell'immagine, sospese su sfondi luminosi o quasi sacri. Il suo lavoro ha un impatto visivo </a:t>
            </a:r>
            <a:r>
              <a:rPr lang="it-IT" sz="1800" dirty="0" smtClean="0"/>
              <a:t>forte e coinvolgente.</a:t>
            </a:r>
            <a:endParaRPr lang="it-IT" sz="1800" dirty="0"/>
          </a:p>
          <a:p>
            <a:pPr marL="0" lvl="0" indent="0" algn="l" rtl="0">
              <a:spcBef>
                <a:spcPts val="0"/>
              </a:spcBef>
              <a:spcAft>
                <a:spcPts val="0"/>
              </a:spcAft>
              <a:buNone/>
            </a:pPr>
            <a:endParaRPr sz="1800" b="1" dirty="0">
              <a:solidFill>
                <a:schemeClr val="dk1"/>
              </a:solidFill>
              <a:latin typeface="Lato"/>
              <a:ea typeface="Lato"/>
              <a:cs typeface="Lato"/>
              <a:sym typeface="Lato"/>
            </a:endParaRPr>
          </a:p>
        </p:txBody>
      </p:sp>
      <p:pic>
        <p:nvPicPr>
          <p:cNvPr id="3074" name="Picture 2" descr="Contemporary Wildlife Artist - Louise McNaught - Lond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4" y="755649"/>
            <a:ext cx="2505075" cy="22193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up)">
                                      <p:cBhvr>
                                        <p:cTn id="7" dur="500"/>
                                        <p:tgtEl>
                                          <p:spTgt spid="307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0">
                                            <p:txEl>
                                              <p:pRg st="0" end="0"/>
                                            </p:txEl>
                                          </p:spTgt>
                                        </p:tgtEl>
                                        <p:attrNameLst>
                                          <p:attrName>style.visibility</p:attrName>
                                        </p:attrNameLst>
                                      </p:cBhvr>
                                      <p:to>
                                        <p:strVal val="visible"/>
                                      </p:to>
                                    </p:set>
                                    <p:animEffect transition="in" filter="fade">
                                      <p:cBhvr>
                                        <p:cTn id="11" dur="1000"/>
                                        <p:tgtEl>
                                          <p:spTgt spid="1300">
                                            <p:txEl>
                                              <p:pRg st="0" end="0"/>
                                            </p:txEl>
                                          </p:spTgt>
                                        </p:tgtEl>
                                      </p:cBhvr>
                                    </p:animEffect>
                                    <p:anim calcmode="lin" valueType="num">
                                      <p:cBhvr>
                                        <p:cTn id="12" dur="1000" fill="hold"/>
                                        <p:tgtEl>
                                          <p:spTgt spid="1300">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0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00">
                                            <p:txEl>
                                              <p:pRg st="1" end="1"/>
                                            </p:txEl>
                                          </p:spTgt>
                                        </p:tgtEl>
                                        <p:attrNameLst>
                                          <p:attrName>style.visibility</p:attrName>
                                        </p:attrNameLst>
                                      </p:cBhvr>
                                      <p:to>
                                        <p:strVal val="visible"/>
                                      </p:to>
                                    </p:set>
                                    <p:animEffect transition="in" filter="fade">
                                      <p:cBhvr>
                                        <p:cTn id="17" dur="1000"/>
                                        <p:tgtEl>
                                          <p:spTgt spid="1300">
                                            <p:txEl>
                                              <p:pRg st="1" end="1"/>
                                            </p:txEl>
                                          </p:spTgt>
                                        </p:tgtEl>
                                      </p:cBhvr>
                                    </p:animEffect>
                                    <p:anim calcmode="lin" valueType="num">
                                      <p:cBhvr>
                                        <p:cTn id="18" dur="1000" fill="hold"/>
                                        <p:tgtEl>
                                          <p:spTgt spid="1300">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300">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300">
                                            <p:txEl>
                                              <p:pRg st="2" end="2"/>
                                            </p:txEl>
                                          </p:spTgt>
                                        </p:tgtEl>
                                        <p:attrNameLst>
                                          <p:attrName>style.visibility</p:attrName>
                                        </p:attrNameLst>
                                      </p:cBhvr>
                                      <p:to>
                                        <p:strVal val="visible"/>
                                      </p:to>
                                    </p:set>
                                    <p:animEffect transition="in" filter="fade">
                                      <p:cBhvr>
                                        <p:cTn id="23" dur="1000"/>
                                        <p:tgtEl>
                                          <p:spTgt spid="1300">
                                            <p:txEl>
                                              <p:pRg st="2" end="2"/>
                                            </p:txEl>
                                          </p:spTgt>
                                        </p:tgtEl>
                                      </p:cBhvr>
                                    </p:animEffect>
                                    <p:anim calcmode="lin" valueType="num">
                                      <p:cBhvr>
                                        <p:cTn id="24" dur="1000" fill="hold"/>
                                        <p:tgtEl>
                                          <p:spTgt spid="1300">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300">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300">
                                            <p:txEl>
                                              <p:pRg st="3" end="3"/>
                                            </p:txEl>
                                          </p:spTgt>
                                        </p:tgtEl>
                                        <p:attrNameLst>
                                          <p:attrName>style.visibility</p:attrName>
                                        </p:attrNameLst>
                                      </p:cBhvr>
                                      <p:to>
                                        <p:strVal val="visible"/>
                                      </p:to>
                                    </p:set>
                                    <p:animEffect transition="in" filter="fade">
                                      <p:cBhvr>
                                        <p:cTn id="29" dur="1000"/>
                                        <p:tgtEl>
                                          <p:spTgt spid="1300">
                                            <p:txEl>
                                              <p:pRg st="3" end="3"/>
                                            </p:txEl>
                                          </p:spTgt>
                                        </p:tgtEl>
                                      </p:cBhvr>
                                    </p:animEffect>
                                    <p:anim calcmode="lin" valueType="num">
                                      <p:cBhvr>
                                        <p:cTn id="30" dur="1000" fill="hold"/>
                                        <p:tgtEl>
                                          <p:spTgt spid="1300">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1300">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1300">
                                            <p:txEl>
                                              <p:pRg st="4" end="4"/>
                                            </p:txEl>
                                          </p:spTgt>
                                        </p:tgtEl>
                                        <p:attrNameLst>
                                          <p:attrName>style.visibility</p:attrName>
                                        </p:attrNameLst>
                                      </p:cBhvr>
                                      <p:to>
                                        <p:strVal val="visible"/>
                                      </p:to>
                                    </p:set>
                                    <p:animEffect transition="in" filter="fade">
                                      <p:cBhvr>
                                        <p:cTn id="35" dur="1000"/>
                                        <p:tgtEl>
                                          <p:spTgt spid="1300">
                                            <p:txEl>
                                              <p:pRg st="4" end="4"/>
                                            </p:txEl>
                                          </p:spTgt>
                                        </p:tgtEl>
                                      </p:cBhvr>
                                    </p:animEffect>
                                    <p:anim calcmode="lin" valueType="num">
                                      <p:cBhvr>
                                        <p:cTn id="36" dur="1000" fill="hold"/>
                                        <p:tgtEl>
                                          <p:spTgt spid="130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00">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300">
                                            <p:txEl>
                                              <p:pRg st="5" end="5"/>
                                            </p:txEl>
                                          </p:spTgt>
                                        </p:tgtEl>
                                        <p:attrNameLst>
                                          <p:attrName>style.visibility</p:attrName>
                                        </p:attrNameLst>
                                      </p:cBhvr>
                                      <p:to>
                                        <p:strVal val="visible"/>
                                      </p:to>
                                    </p:set>
                                    <p:animEffect transition="in" filter="fade">
                                      <p:cBhvr>
                                        <p:cTn id="41" dur="1000"/>
                                        <p:tgtEl>
                                          <p:spTgt spid="1300">
                                            <p:txEl>
                                              <p:pRg st="5" end="5"/>
                                            </p:txEl>
                                          </p:spTgt>
                                        </p:tgtEl>
                                      </p:cBhvr>
                                    </p:animEffect>
                                    <p:anim calcmode="lin" valueType="num">
                                      <p:cBhvr>
                                        <p:cTn id="42" dur="1000" fill="hold"/>
                                        <p:tgtEl>
                                          <p:spTgt spid="1300">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30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7"/>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357177" y="110313"/>
            <a:ext cx="3681422" cy="4922350"/>
          </a:xfrm>
          <a:prstGeom prst="rect">
            <a:avLst/>
          </a:prstGeom>
        </p:spPr>
      </p:pic>
      <p:pic>
        <p:nvPicPr>
          <p:cNvPr id="3" name="Immagine 2"/>
          <p:cNvPicPr>
            <a:picLocks noChangeAspect="1"/>
          </p:cNvPicPr>
          <p:nvPr/>
        </p:nvPicPr>
        <p:blipFill>
          <a:blip r:embed="rId4"/>
          <a:stretch>
            <a:fillRect/>
          </a:stretch>
        </p:blipFill>
        <p:spPr>
          <a:xfrm>
            <a:off x="4277208" y="408709"/>
            <a:ext cx="4469722" cy="4513118"/>
          </a:xfrm>
          <a:prstGeom prst="rect">
            <a:avLst/>
          </a:prstGeom>
        </p:spPr>
      </p:pic>
    </p:spTree>
    <p:extLst>
      <p:ext uri="{BB962C8B-B14F-4D97-AF65-F5344CB8AC3E}">
        <p14:creationId xmlns:p14="http://schemas.microsoft.com/office/powerpoint/2010/main" val="89345952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7"/>
        <p:cNvGrpSpPr/>
        <p:nvPr/>
      </p:nvGrpSpPr>
      <p:grpSpPr>
        <a:xfrm>
          <a:off x="0" y="0"/>
          <a:ext cx="0" cy="0"/>
          <a:chOff x="0" y="0"/>
          <a:chExt cx="0" cy="0"/>
        </a:xfrm>
      </p:grpSpPr>
      <p:pic>
        <p:nvPicPr>
          <p:cNvPr id="4" name="Immagine 3"/>
          <p:cNvPicPr>
            <a:picLocks noChangeAspect="1"/>
          </p:cNvPicPr>
          <p:nvPr/>
        </p:nvPicPr>
        <p:blipFill>
          <a:blip r:embed="rId3"/>
          <a:stretch>
            <a:fillRect/>
          </a:stretch>
        </p:blipFill>
        <p:spPr>
          <a:xfrm>
            <a:off x="116249" y="314541"/>
            <a:ext cx="4476794" cy="4484540"/>
          </a:xfrm>
          <a:prstGeom prst="rect">
            <a:avLst/>
          </a:prstGeom>
        </p:spPr>
      </p:pic>
      <p:pic>
        <p:nvPicPr>
          <p:cNvPr id="5" name="Immagine 4"/>
          <p:cNvPicPr>
            <a:picLocks noChangeAspect="1"/>
          </p:cNvPicPr>
          <p:nvPr/>
        </p:nvPicPr>
        <p:blipFill>
          <a:blip r:embed="rId4"/>
          <a:stretch>
            <a:fillRect/>
          </a:stretch>
        </p:blipFill>
        <p:spPr>
          <a:xfrm>
            <a:off x="4644208" y="371905"/>
            <a:ext cx="4449498" cy="4427176"/>
          </a:xfrm>
          <a:prstGeom prst="rect">
            <a:avLst/>
          </a:prstGeom>
        </p:spPr>
      </p:pic>
    </p:spTree>
    <p:extLst>
      <p:ext uri="{BB962C8B-B14F-4D97-AF65-F5344CB8AC3E}">
        <p14:creationId xmlns:p14="http://schemas.microsoft.com/office/powerpoint/2010/main" val="223496319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orld Bee Day by Slidesgo">
  <a:themeElements>
    <a:clrScheme name="Simple Light">
      <a:dk1>
        <a:srgbClr val="2B1A18"/>
      </a:dk1>
      <a:lt1>
        <a:srgbClr val="F4FEFF"/>
      </a:lt1>
      <a:dk2>
        <a:srgbClr val="FFF76A"/>
      </a:dk2>
      <a:lt2>
        <a:srgbClr val="F1B400"/>
      </a:lt2>
      <a:accent1>
        <a:srgbClr val="91F7FF"/>
      </a:accent1>
      <a:accent2>
        <a:srgbClr val="97D830"/>
      </a:accent2>
      <a:accent3>
        <a:srgbClr val="349319"/>
      </a:accent3>
      <a:accent4>
        <a:srgbClr val="FC518A"/>
      </a:accent4>
      <a:accent5>
        <a:srgbClr val="9B5C31"/>
      </a:accent5>
      <a:accent6>
        <a:srgbClr val="6B452B"/>
      </a:accent6>
      <a:hlink>
        <a:srgbClr val="2B1A1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446</Words>
  <Application>Microsoft Office PowerPoint</Application>
  <PresentationFormat>Presentazione su schermo (16:9)</PresentationFormat>
  <Paragraphs>28</Paragraphs>
  <Slides>13</Slides>
  <Notes>13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13</vt:i4>
      </vt:variant>
    </vt:vector>
  </HeadingPairs>
  <TitlesOfParts>
    <vt:vector size="19" baseType="lpstr">
      <vt:lpstr>Lato</vt:lpstr>
      <vt:lpstr>Patrick Hand</vt:lpstr>
      <vt:lpstr>Arial</vt:lpstr>
      <vt:lpstr>Roboto</vt:lpstr>
      <vt:lpstr>Fredoka One</vt:lpstr>
      <vt:lpstr>World Bee Day by Slidesgo</vt:lpstr>
      <vt:lpstr>La Giornata Internazionale delle Api</vt:lpstr>
      <vt:lpstr>Domande che mi ronzano in testa…</vt:lpstr>
      <vt:lpstr>L’importanza delle api </vt:lpstr>
      <vt:lpstr>Presentazione standard di PowerPoint</vt:lpstr>
      <vt:lpstr>Presentazione standard di PowerPoint</vt:lpstr>
      <vt:lpstr>Prendiamo il volo con l’arte di  Louise McNaught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Buon lavoro!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Bee Day</dc:title>
  <dc:creator>Silvia Di Castro</dc:creator>
  <cp:lastModifiedBy>Account Microsoft</cp:lastModifiedBy>
  <cp:revision>10</cp:revision>
  <dcterms:modified xsi:type="dcterms:W3CDTF">2025-05-19T14:53:47Z</dcterms:modified>
</cp:coreProperties>
</file>