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3" r:id="rId1"/>
  </p:sldMasterIdLst>
  <p:notesMasterIdLst>
    <p:notesMasterId r:id="rId11"/>
  </p:notesMasterIdLst>
  <p:sldIdLst>
    <p:sldId id="256" r:id="rId2"/>
    <p:sldId id="257" r:id="rId3"/>
    <p:sldId id="258" r:id="rId4"/>
    <p:sldId id="260" r:id="rId5"/>
    <p:sldId id="303" r:id="rId6"/>
    <p:sldId id="265" r:id="rId7"/>
    <p:sldId id="273" r:id="rId8"/>
    <p:sldId id="301" r:id="rId9"/>
    <p:sldId id="302" r:id="rId10"/>
  </p:sldIdLst>
  <p:sldSz cx="9144000" cy="5143500" type="screen16x9"/>
  <p:notesSz cx="6858000" cy="9144000"/>
  <p:embeddedFontLst>
    <p:embeddedFont>
      <p:font typeface="Commissioner" panose="020B0604020202020204" charset="0"/>
      <p:regular r:id="rId12"/>
      <p:bold r:id="rId13"/>
    </p:embeddedFon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Fondamento" panose="020B0604020202020204" charset="0"/>
      <p:regular r:id="rId18"/>
      <p:italic r:id="rId19"/>
    </p:embeddedFont>
    <p:embeddedFont>
      <p:font typeface="Montserrat" panose="00000500000000000000" pitchFamily="2" charset="0"/>
      <p:regular r:id="rId20"/>
    </p:embeddedFont>
    <p:embeddedFont>
      <p:font typeface="Calibri Light" panose="020F0302020204030204" pitchFamily="34" charset="0"/>
      <p:regular r:id="rId21"/>
      <p:italic r:id="rId2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65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2.fntdata"/><Relationship Id="rId18" Type="http://schemas.openxmlformats.org/officeDocument/2006/relationships/font" Target="fonts/font7.fntdata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font" Target="fonts/font10.fntdata"/><Relationship Id="rId7" Type="http://schemas.openxmlformats.org/officeDocument/2006/relationships/slide" Target="slides/slide6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5.fntdata"/><Relationship Id="rId20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font" Target="fonts/font4.fntdata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3.fntdata"/><Relationship Id="rId22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101661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9" name="Google Shape;5839;g7b4d0d3b5d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0" name="Google Shape;5840;g7b4d0d3b5d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00179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8" name="Google Shape;5848;gfba9b911c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9" name="Google Shape;5849;gfba9b911c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683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Google Shape;5939;g294648f98c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40" name="Google Shape;5940;g294648f98c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82400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5" name="Google Shape;6125;g294648f98c0_0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26" name="Google Shape;6126;g294648f98c0_0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47603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Google Shape;6218;g294648f98c0_0_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9" name="Google Shape;6219;g294648f98c0_0_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3796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3" name="Google Shape;6573;g294648f98c0_0_8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4" name="Google Shape;6574;g294648f98c0_0_8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54310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294648f98c0_0_1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294648f98c0_0_1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95217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0" name="Google Shape;9660;g294d10ac5a6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1" name="Google Shape;9661;g294d10ac5a6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73026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2" name="Google Shape;9742;g28e114cc929_0_19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43" name="Google Shape;9743;g28e114cc929_0_19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43960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19925" y="1291938"/>
            <a:ext cx="7291200" cy="13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849350" y="3414438"/>
            <a:ext cx="5445300" cy="43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926550" y="26125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7688125" y="408875"/>
            <a:ext cx="8568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90" name="Google Shape;190;p2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" name="Google Shape;191;p2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flipH="1">
            <a:off x="7632188" y="17022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0" name="Google Shape;1480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481" name="Google Shape;1481;p13"/>
          <p:cNvSpPr txBox="1">
            <a:spLocks noGrp="1"/>
          </p:cNvSpPr>
          <p:nvPr>
            <p:ph type="title" hasCustomPrompt="1"/>
          </p:nvPr>
        </p:nvSpPr>
        <p:spPr>
          <a:xfrm flipH="1">
            <a:off x="727625" y="1899179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2" name="Google Shape;1482;p13"/>
          <p:cNvSpPr txBox="1">
            <a:spLocks noGrp="1"/>
          </p:cNvSpPr>
          <p:nvPr>
            <p:ph type="subTitle" idx="1"/>
          </p:nvPr>
        </p:nvSpPr>
        <p:spPr>
          <a:xfrm>
            <a:off x="1762403" y="2161025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3" name="Google Shape;1483;p13"/>
          <p:cNvSpPr txBox="1">
            <a:spLocks noGrp="1"/>
          </p:cNvSpPr>
          <p:nvPr>
            <p:ph type="subTitle" idx="2"/>
          </p:nvPr>
        </p:nvSpPr>
        <p:spPr>
          <a:xfrm>
            <a:off x="1762400" y="1813775"/>
            <a:ext cx="23625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4" name="Google Shape;1484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4794073" y="1899179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5" name="Google Shape;1485;p13"/>
          <p:cNvSpPr txBox="1">
            <a:spLocks noGrp="1"/>
          </p:cNvSpPr>
          <p:nvPr>
            <p:ph type="subTitle" idx="4"/>
          </p:nvPr>
        </p:nvSpPr>
        <p:spPr>
          <a:xfrm>
            <a:off x="5836400" y="2161025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6" name="Google Shape;1486;p13"/>
          <p:cNvSpPr txBox="1">
            <a:spLocks noGrp="1"/>
          </p:cNvSpPr>
          <p:nvPr>
            <p:ph type="subTitle" idx="5"/>
          </p:nvPr>
        </p:nvSpPr>
        <p:spPr>
          <a:xfrm>
            <a:off x="5836400" y="1813775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7" name="Google Shape;1487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727625" y="3556525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8" name="Google Shape;1488;p13"/>
          <p:cNvSpPr txBox="1">
            <a:spLocks noGrp="1"/>
          </p:cNvSpPr>
          <p:nvPr>
            <p:ph type="subTitle" idx="7"/>
          </p:nvPr>
        </p:nvSpPr>
        <p:spPr>
          <a:xfrm>
            <a:off x="1762403" y="3821601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9" name="Google Shape;1489;p13"/>
          <p:cNvSpPr txBox="1">
            <a:spLocks noGrp="1"/>
          </p:cNvSpPr>
          <p:nvPr>
            <p:ph type="subTitle" idx="8"/>
          </p:nvPr>
        </p:nvSpPr>
        <p:spPr>
          <a:xfrm>
            <a:off x="1762400" y="3474350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90" name="Google Shape;1490;p13"/>
          <p:cNvSpPr txBox="1">
            <a:spLocks noGrp="1"/>
          </p:cNvSpPr>
          <p:nvPr>
            <p:ph type="title" idx="9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1" name="Google Shape;1491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4794073" y="3556525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92" name="Google Shape;1492;p13"/>
          <p:cNvSpPr txBox="1">
            <a:spLocks noGrp="1"/>
          </p:cNvSpPr>
          <p:nvPr>
            <p:ph type="subTitle" idx="14"/>
          </p:nvPr>
        </p:nvSpPr>
        <p:spPr>
          <a:xfrm>
            <a:off x="5836400" y="3821734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93" name="Google Shape;1493;p13"/>
          <p:cNvSpPr txBox="1">
            <a:spLocks noGrp="1"/>
          </p:cNvSpPr>
          <p:nvPr>
            <p:ph type="subTitle" idx="15"/>
          </p:nvPr>
        </p:nvSpPr>
        <p:spPr>
          <a:xfrm>
            <a:off x="5836400" y="3474225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494" name="Google Shape;1494;p1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495" name="Google Shape;1495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496" name="Google Shape;1496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8" name="Google Shape;1498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499" name="Google Shape;1499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00" name="Google Shape;1500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3" name="Google Shape;1533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34" name="Google Shape;1534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567" name="Google Shape;1567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329017" y="-159050"/>
            <a:ext cx="1597433" cy="11980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 1">
  <p:cSld name="CUSTOM_1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9" name="Google Shape;1569;p1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0" name="Google Shape;1570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28900" y="-454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71" name="Google Shape;1571;p14">
            <a:hlinkClick r:id=""/>
          </p:cNvPr>
          <p:cNvSpPr txBox="1">
            <a:spLocks noGrp="1"/>
          </p:cNvSpPr>
          <p:nvPr>
            <p:ph type="title" hasCustomPrompt="1"/>
          </p:nvPr>
        </p:nvSpPr>
        <p:spPr>
          <a:xfrm flipH="1">
            <a:off x="15037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2" name="Google Shape;1572;p14"/>
          <p:cNvSpPr txBox="1">
            <a:spLocks noGrp="1"/>
          </p:cNvSpPr>
          <p:nvPr>
            <p:ph type="subTitle" idx="1"/>
          </p:nvPr>
        </p:nvSpPr>
        <p:spPr>
          <a:xfrm>
            <a:off x="751900" y="24287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4">
            <a:hlinkClick r:id=""/>
          </p:cNvPr>
          <p:cNvSpPr txBox="1">
            <a:spLocks noGrp="1"/>
          </p:cNvSpPr>
          <p:nvPr>
            <p:ph type="subTitle" idx="2"/>
          </p:nvPr>
        </p:nvSpPr>
        <p:spPr>
          <a:xfrm>
            <a:off x="7519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4" name="Google Shape;1574;p14">
            <a:hlinkClick r:id=""/>
          </p:cNvPr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7112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5" name="Google Shape;1575;p14"/>
          <p:cNvSpPr txBox="1">
            <a:spLocks noGrp="1"/>
          </p:cNvSpPr>
          <p:nvPr>
            <p:ph type="subTitle" idx="4"/>
          </p:nvPr>
        </p:nvSpPr>
        <p:spPr>
          <a:xfrm>
            <a:off x="5959400" y="242845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6" name="Google Shape;1576;p14">
            <a:hlinkClick r:id=""/>
          </p:cNvPr>
          <p:cNvSpPr txBox="1">
            <a:spLocks noGrp="1"/>
          </p:cNvSpPr>
          <p:nvPr>
            <p:ph type="subTitle" idx="5"/>
          </p:nvPr>
        </p:nvSpPr>
        <p:spPr>
          <a:xfrm>
            <a:off x="59594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7" name="Google Shape;1577;p14"/>
          <p:cNvSpPr txBox="1">
            <a:spLocks noGrp="1"/>
          </p:cNvSpPr>
          <p:nvPr>
            <p:ph type="title" idx="6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78" name="Google Shape;1578;p14">
            <a:hlinkClick r:id=""/>
          </p:cNvPr>
          <p:cNvSpPr txBox="1">
            <a:spLocks noGrp="1"/>
          </p:cNvSpPr>
          <p:nvPr>
            <p:ph type="title" idx="7" hasCustomPrompt="1"/>
          </p:nvPr>
        </p:nvSpPr>
        <p:spPr>
          <a:xfrm flipH="1">
            <a:off x="410745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9" name="Google Shape;1579;p14"/>
          <p:cNvSpPr txBox="1">
            <a:spLocks noGrp="1"/>
          </p:cNvSpPr>
          <p:nvPr>
            <p:ph type="subTitle" idx="8"/>
          </p:nvPr>
        </p:nvSpPr>
        <p:spPr>
          <a:xfrm>
            <a:off x="3355650" y="24287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0" name="Google Shape;1580;p14">
            <a:hlinkClick r:id=""/>
          </p:cNvPr>
          <p:cNvSpPr txBox="1">
            <a:spLocks noGrp="1"/>
          </p:cNvSpPr>
          <p:nvPr>
            <p:ph type="subTitle" idx="9"/>
          </p:nvPr>
        </p:nvSpPr>
        <p:spPr>
          <a:xfrm>
            <a:off x="335565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1" name="Google Shape;1581;p14">
            <a:hlinkClick r:id=""/>
          </p:cNvPr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280557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82" name="Google Shape;1582;p14"/>
          <p:cNvSpPr txBox="1">
            <a:spLocks noGrp="1"/>
          </p:cNvSpPr>
          <p:nvPr>
            <p:ph type="subTitle" idx="14"/>
          </p:nvPr>
        </p:nvSpPr>
        <p:spPr>
          <a:xfrm>
            <a:off x="2054637" y="40318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3" name="Google Shape;1583;p14">
            <a:hlinkClick r:id=""/>
          </p:cNvPr>
          <p:cNvSpPr txBox="1">
            <a:spLocks noGrp="1"/>
          </p:cNvSpPr>
          <p:nvPr>
            <p:ph type="subTitle" idx="15"/>
          </p:nvPr>
        </p:nvSpPr>
        <p:spPr>
          <a:xfrm>
            <a:off x="2054638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4" name="Google Shape;1584;p14">
            <a:hlinkClick r:id=""/>
          </p:cNvPr>
          <p:cNvSpPr txBox="1">
            <a:spLocks noGrp="1"/>
          </p:cNvSpPr>
          <p:nvPr>
            <p:ph type="title" idx="16" hasCustomPrompt="1"/>
          </p:nvPr>
        </p:nvSpPr>
        <p:spPr>
          <a:xfrm flipH="1">
            <a:off x="540932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85" name="Google Shape;1585;p14"/>
          <p:cNvSpPr txBox="1">
            <a:spLocks noGrp="1"/>
          </p:cNvSpPr>
          <p:nvPr>
            <p:ph type="subTitle" idx="17"/>
          </p:nvPr>
        </p:nvSpPr>
        <p:spPr>
          <a:xfrm>
            <a:off x="4656704" y="4031819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6" name="Google Shape;1586;p14">
            <a:hlinkClick r:id=""/>
          </p:cNvPr>
          <p:cNvSpPr txBox="1">
            <a:spLocks noGrp="1"/>
          </p:cNvSpPr>
          <p:nvPr>
            <p:ph type="subTitle" idx="18"/>
          </p:nvPr>
        </p:nvSpPr>
        <p:spPr>
          <a:xfrm>
            <a:off x="4656700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8" name="Google Shape;1588;p1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89" name="Google Shape;1589;p15"/>
          <p:cNvSpPr txBox="1">
            <a:spLocks noGrp="1"/>
          </p:cNvSpPr>
          <p:nvPr>
            <p:ph type="title"/>
          </p:nvPr>
        </p:nvSpPr>
        <p:spPr>
          <a:xfrm>
            <a:off x="1730250" y="3092450"/>
            <a:ext cx="56835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590" name="Google Shape;1590;p15"/>
          <p:cNvSpPr txBox="1">
            <a:spLocks noGrp="1"/>
          </p:cNvSpPr>
          <p:nvPr>
            <p:ph type="subTitle" idx="1"/>
          </p:nvPr>
        </p:nvSpPr>
        <p:spPr>
          <a:xfrm>
            <a:off x="1730250" y="1677550"/>
            <a:ext cx="5683500" cy="121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591" name="Google Shape;1591;p1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592" name="Google Shape;1592;p1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593" name="Google Shape;1593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94" name="Google Shape;1594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" name="Google Shape;1627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628" name="Google Shape;1628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61" name="Google Shape;1661;p1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662" name="Google Shape;1662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63" name="Google Shape;1663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664" name="Google Shape;1664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70" name="Google Shape;1670;p1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671" name="Google Shape;1671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72" name="Google Shape;1672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673" name="Google Shape;1673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679" name="Google Shape;1679;p1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680" name="Google Shape;1680;p1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681" name="Google Shape;1681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682" name="Google Shape;1682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15" name="Google Shape;1715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16" name="Google Shape;1716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49" name="Google Shape;1749;p1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50" name="Google Shape;1750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51" name="Google Shape;1751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2" name="Google Shape;1752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58" name="Google Shape;1758;p1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759" name="Google Shape;1759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61" name="Google Shape;1761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767" name="Google Shape;1767;p15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2871242">
            <a:off x="-760924" y="1722525"/>
            <a:ext cx="1586774" cy="1575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8" name="Google Shape;1768;p15"/>
          <p:cNvPicPr preferRelativeResize="0"/>
          <p:nvPr/>
        </p:nvPicPr>
        <p:blipFill rotWithShape="1">
          <a:blip r:embed="rId4">
            <a:alphaModFix/>
          </a:blip>
          <a:srcRect b="48833"/>
          <a:stretch/>
        </p:blipFill>
        <p:spPr>
          <a:xfrm>
            <a:off x="6784375" y="-226200"/>
            <a:ext cx="2158850" cy="828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0" name="Google Shape;1770;p1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771" name="Google Shape;1771;p1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72" name="Google Shape;1772;p1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773" name="Google Shape;1773;p1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774" name="Google Shape;1774;p1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6" name="Google Shape;1776;p1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777" name="Google Shape;1777;p1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78" name="Google Shape;1778;p1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1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1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1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1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1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1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1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1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1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1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1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1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1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1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1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1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1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1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1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1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1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1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1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1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1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1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1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1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1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1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1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1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1" name="Google Shape;1811;p1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12" name="Google Shape;1812;p1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1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1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1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1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1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1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1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1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1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1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1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1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1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1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1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1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1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1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1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1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1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1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1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1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1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1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1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1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1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1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1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1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845" name="Google Shape;184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2608" y="-56525"/>
            <a:ext cx="1597433" cy="1198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6" name="Google Shape;1846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469825" y="3787925"/>
            <a:ext cx="1392451" cy="10443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8" name="Google Shape;1848;p1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849" name="Google Shape;1849;p1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50" name="Google Shape;1850;p1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851" name="Google Shape;1851;p1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52" name="Google Shape;1852;p1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4" name="Google Shape;1854;p1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55" name="Google Shape;1855;p1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56" name="Google Shape;1856;p1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1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1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1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1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1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1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1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1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1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1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1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1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1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1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1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1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1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1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1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1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1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1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1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1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1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1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1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1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1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1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1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1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89" name="Google Shape;1889;p1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0" name="Google Shape;1890;p1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1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1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1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1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1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1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1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1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1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1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1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1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1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1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1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1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1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1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1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1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1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1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1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1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1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1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1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1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1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1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1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1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9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4" name="Google Shape;1924;p1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925" name="Google Shape;1925;p18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6" name="Google Shape;1926;p1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927" name="Google Shape;1927;p1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928" name="Google Shape;1928;p1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1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1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931" name="Google Shape;1931;p1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32" name="Google Shape;1932;p1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1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1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1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1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1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1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1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1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1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1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1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1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1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1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1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1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1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1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1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1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1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1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1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1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1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1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1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1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1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1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1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1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65" name="Google Shape;1965;p1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66" name="Google Shape;1966;p1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1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1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1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1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1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1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3" name="Google Shape;1973;p1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4" name="Google Shape;1974;p1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1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1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1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1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1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1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1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1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1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1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1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1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1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1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1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1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1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1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1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1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1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1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7" name="Google Shape;1997;p1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8" name="Google Shape;1998;p1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999" name="Google Shape;1999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598950" y="-249175"/>
            <a:ext cx="1392451" cy="1044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0" name="Google Shape;2000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61874" y="-560850"/>
            <a:ext cx="2482699" cy="18619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9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2" name="Google Shape;2002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03" name="Google Shape;2003;p19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04" name="Google Shape;2004;p1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005" name="Google Shape;2005;p1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006" name="Google Shape;2006;p1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8" name="Google Shape;2008;p1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009" name="Google Shape;2009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10" name="Google Shape;2010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1" name="Google Shape;2021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2" name="Google Shape;2022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9" name="Google Shape;2029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0" name="Google Shape;2030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7" name="Google Shape;2037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8" name="Google Shape;2038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43" name="Google Shape;2043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44" name="Google Shape;2044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5" name="Google Shape;2045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6" name="Google Shape;2046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3" name="Google Shape;2053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4" name="Google Shape;2054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1" name="Google Shape;2061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2" name="Google Shape;2062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9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" name="Google Shape;2078;p20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79" name="Google Shape;2079;p20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80" name="Google Shape;2080;p20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081" name="Google Shape;2081;p20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082" name="Google Shape;2082;p20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0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4" name="Google Shape;2084;p20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085" name="Google Shape;2085;p2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86" name="Google Shape;2086;p2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2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2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2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2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2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2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2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2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2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2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2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2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2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2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2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2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2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2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2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2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2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2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2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2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2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2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2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2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2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2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2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2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19" name="Google Shape;2119;p2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0" name="Google Shape;2120;p2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2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2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2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2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2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2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2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2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2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2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2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2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2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2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2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2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2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2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2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2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2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2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2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2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2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2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2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2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2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2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2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2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153" name="Google Shape;2153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499998">
            <a:off x="8255858" y="3255118"/>
            <a:ext cx="1741287" cy="130591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9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5" name="Google Shape;2155;p21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156" name="Google Shape;2156;p21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157" name="Google Shape;2157;p21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158" name="Google Shape;2158;p21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159" name="Google Shape;2159;p21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1" name="Google Shape;2161;p21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162" name="Google Shape;2162;p2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63" name="Google Shape;2163;p2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2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5" name="Google Shape;2165;p2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6" name="Google Shape;2166;p2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2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2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2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2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1" name="Google Shape;2171;p2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2" name="Google Shape;2172;p2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3" name="Google Shape;2173;p2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4" name="Google Shape;2174;p2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5" name="Google Shape;2175;p2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6" name="Google Shape;2176;p2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7" name="Google Shape;2177;p2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8" name="Google Shape;2178;p2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9" name="Google Shape;2179;p2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2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2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2" name="Google Shape;2182;p2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3" name="Google Shape;2183;p2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2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5" name="Google Shape;2185;p2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6" name="Google Shape;2186;p2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2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2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2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0" name="Google Shape;2190;p2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1" name="Google Shape;2191;p2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2" name="Google Shape;2192;p2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3" name="Google Shape;2193;p2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4" name="Google Shape;2194;p2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5" name="Google Shape;2195;p2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6" name="Google Shape;2196;p2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7" name="Google Shape;2197;p2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8" name="Google Shape;2198;p2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9" name="Google Shape;2199;p2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0" name="Google Shape;2200;p2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1" name="Google Shape;2201;p2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2" name="Google Shape;2202;p2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3" name="Google Shape;2203;p2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4" name="Google Shape;2204;p2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5" name="Google Shape;2205;p2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6" name="Google Shape;2206;p2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7" name="Google Shape;2207;p2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8" name="Google Shape;2208;p2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9" name="Google Shape;2209;p2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0" name="Google Shape;2210;p2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1" name="Google Shape;2211;p2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2" name="Google Shape;2212;p2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3" name="Google Shape;2213;p2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4" name="Google Shape;2214;p2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5" name="Google Shape;2215;p2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6" name="Google Shape;2216;p2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7" name="Google Shape;2217;p2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8" name="Google Shape;2218;p2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9" name="Google Shape;2219;p2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0" name="Google Shape;2220;p2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1" name="Google Shape;2221;p2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2" name="Google Shape;2222;p2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3" name="Google Shape;2223;p2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4" name="Google Shape;2224;p2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5" name="Google Shape;2225;p2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2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2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2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2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230" name="Google Shape;2230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622225" y="3940325"/>
            <a:ext cx="1392451" cy="10443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3784350" y="1360243"/>
            <a:ext cx="1575300" cy="10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383000" y="2761205"/>
            <a:ext cx="6378000" cy="8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383000" y="3681550"/>
            <a:ext cx="6378000" cy="3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98" name="Google Shape;198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99" name="Google Shape;1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0" name="Google Shape;2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" name="Google Shape;2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4" name="Google Shape;2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7" name="Google Shape;267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68" name="Google Shape;2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9" name="Google Shape;2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0" name="Google Shape;2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6" name="Google Shape;276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7" name="Google Shape;2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8" name="Google Shape;2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9" name="Google Shape;2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85" name="Google Shape;285;p3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286" name="Google Shape;286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87" name="Google Shape;287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88" name="Google Shape;288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321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2" name="Google Shape;32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5" name="Google Shape;355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56" name="Google Shape;356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7" name="Google Shape;357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58" name="Google Shape;358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4" name="Google Shape;364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65" name="Google Shape;365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6" name="Google Shape;366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67" name="Google Shape;367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73" name="Google Shape;373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480200" y="-215475"/>
            <a:ext cx="1737950" cy="1303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3"/>
          <p:cNvPicPr preferRelativeResize="0"/>
          <p:nvPr/>
        </p:nvPicPr>
        <p:blipFill rotWithShape="1">
          <a:blip r:embed="rId5">
            <a:alphaModFix/>
          </a:blip>
          <a:srcRect l="21203" t="7587" r="29576" b="27232"/>
          <a:stretch/>
        </p:blipFill>
        <p:spPr>
          <a:xfrm flipH="1">
            <a:off x="7621388" y="236705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9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" name="Google Shape;2232;p2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233" name="Google Shape;2233;p2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34" name="Google Shape;2234;p2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235" name="Google Shape;2235;p2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236" name="Google Shape;2236;p2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2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8" name="Google Shape;2238;p2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239" name="Google Shape;2239;p2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40" name="Google Shape;2240;p2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2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2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2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2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2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2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2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2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2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2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2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2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2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2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2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2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2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2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2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2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2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2" name="Google Shape;2262;p2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3" name="Google Shape;2263;p2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4" name="Google Shape;2264;p2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2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2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2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2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2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2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1" name="Google Shape;2271;p2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2" name="Google Shape;2272;p2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3" name="Google Shape;2273;p2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74" name="Google Shape;2274;p2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2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2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2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2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2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2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2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2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2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2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2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2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7" name="Google Shape;2287;p2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2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2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2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2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2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2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2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5" name="Google Shape;2295;p2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6" name="Google Shape;2296;p2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2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2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2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2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2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2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2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4" name="Google Shape;2304;p2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2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2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307" name="Google Shape;2307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329017" y="-159050"/>
            <a:ext cx="1597433" cy="1198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8" name="Google Shape;2308;p22"/>
          <p:cNvPicPr preferRelativeResize="0"/>
          <p:nvPr/>
        </p:nvPicPr>
        <p:blipFill rotWithShape="1">
          <a:blip r:embed="rId5">
            <a:alphaModFix/>
          </a:blip>
          <a:srcRect l="21203" t="7587" r="29576" b="27232"/>
          <a:stretch/>
        </p:blipFill>
        <p:spPr>
          <a:xfrm flipH="1">
            <a:off x="7858888" y="337875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14_3"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0" name="Google Shape;2310;p2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3"/>
          <p:cNvSpPr txBox="1">
            <a:spLocks noGrp="1"/>
          </p:cNvSpPr>
          <p:nvPr>
            <p:ph type="title"/>
          </p:nvPr>
        </p:nvSpPr>
        <p:spPr>
          <a:xfrm>
            <a:off x="4971425" y="1396375"/>
            <a:ext cx="3247800" cy="23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12" name="Google Shape;2312;p23"/>
          <p:cNvSpPr/>
          <p:nvPr/>
        </p:nvSpPr>
        <p:spPr>
          <a:xfrm>
            <a:off x="-7575" y="-15125"/>
            <a:ext cx="9144000" cy="5195700"/>
          </a:xfrm>
          <a:prstGeom prst="rect">
            <a:avLst/>
          </a:prstGeom>
          <a:solidFill>
            <a:schemeClr val="lt2">
              <a:alpha val="192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3" name="Google Shape;2313;p23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314" name="Google Shape;2314;p23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3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3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3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3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3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3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3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3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3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3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3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3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3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3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3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3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3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3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3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3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3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3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3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3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3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3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3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3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3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3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3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3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3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3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3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3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3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14_1_1_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3" name="Google Shape;2353;p2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354" name="Google Shape;2354;p24"/>
          <p:cNvSpPr txBox="1">
            <a:spLocks noGrp="1"/>
          </p:cNvSpPr>
          <p:nvPr>
            <p:ph type="title"/>
          </p:nvPr>
        </p:nvSpPr>
        <p:spPr>
          <a:xfrm>
            <a:off x="1085250" y="1409850"/>
            <a:ext cx="4769700" cy="23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355" name="Google Shape;2355;p24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356" name="Google Shape;2356;p24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4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4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4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4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4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4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4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4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4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4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4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4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4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4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4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4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4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4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4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4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4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4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4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4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4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4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4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4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4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4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4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4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4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4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4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4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4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4" name="Google Shape;2394;p24"/>
          <p:cNvGrpSpPr/>
          <p:nvPr/>
        </p:nvGrpSpPr>
        <p:grpSpPr>
          <a:xfrm>
            <a:off x="769063" y="370906"/>
            <a:ext cx="7605877" cy="287251"/>
            <a:chOff x="769063" y="369238"/>
            <a:chExt cx="7605877" cy="287251"/>
          </a:xfrm>
        </p:grpSpPr>
        <p:grpSp>
          <p:nvGrpSpPr>
            <p:cNvPr id="2395" name="Google Shape;2395;p24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2396" name="Google Shape;2396;p24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2397" name="Google Shape;2397;p24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398" name="Google Shape;2398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9" name="Google Shape;2399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3" name="Google Shape;2403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4" name="Google Shape;2404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3" name="Google Shape;2413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4" name="Google Shape;2414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7" name="Google Shape;2417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8" name="Google Shape;2418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1" name="Google Shape;2421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2" name="Google Shape;2422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7" name="Google Shape;2427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8" name="Google Shape;2428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9" name="Google Shape;2429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31" name="Google Shape;2431;p24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432" name="Google Shape;2432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2" name="Google Shape;2462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3" name="Google Shape;2463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465" name="Google Shape;2465;p24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24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7" name="Google Shape;2467;p24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4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" name="Google Shape;2469;p24"/>
          <p:cNvGrpSpPr/>
          <p:nvPr/>
        </p:nvGrpSpPr>
        <p:grpSpPr>
          <a:xfrm>
            <a:off x="760389" y="4484832"/>
            <a:ext cx="7605877" cy="287251"/>
            <a:chOff x="769063" y="369238"/>
            <a:chExt cx="7605877" cy="287251"/>
          </a:xfrm>
        </p:grpSpPr>
        <p:grpSp>
          <p:nvGrpSpPr>
            <p:cNvPr id="2470" name="Google Shape;2470;p24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2471" name="Google Shape;2471;p24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2472" name="Google Shape;2472;p24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473" name="Google Shape;2473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8" name="Google Shape;2488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0" name="Google Shape;2490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1" name="Google Shape;2491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4" name="Google Shape;2494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5" name="Google Shape;2495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4" name="Google Shape;2504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5" name="Google Shape;2505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06" name="Google Shape;2506;p24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507" name="Google Shape;2507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0" name="Google Shape;2510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1" name="Google Shape;2511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2" name="Google Shape;2512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3" name="Google Shape;2513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4" name="Google Shape;2514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5" name="Google Shape;2515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6" name="Google Shape;2516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7" name="Google Shape;2517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8" name="Google Shape;2518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9" name="Google Shape;2519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0" name="Google Shape;2520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1" name="Google Shape;2521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2" name="Google Shape;2522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3" name="Google Shape;2523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4" name="Google Shape;2524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5" name="Google Shape;2525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6" name="Google Shape;2526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7" name="Google Shape;2527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8" name="Google Shape;2528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9" name="Google Shape;2529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0" name="Google Shape;2530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1" name="Google Shape;2531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2" name="Google Shape;2532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3" name="Google Shape;2533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4" name="Google Shape;2534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5" name="Google Shape;2535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6" name="Google Shape;2536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7" name="Google Shape;2537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8" name="Google Shape;2538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9" name="Google Shape;2539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540" name="Google Shape;2540;p24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4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42" name="Google Shape;2542;p24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4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4" name="Google Shape;2544;p24"/>
          <p:cNvGrpSpPr/>
          <p:nvPr/>
        </p:nvGrpSpPr>
        <p:grpSpPr>
          <a:xfrm>
            <a:off x="1915503" y="837349"/>
            <a:ext cx="6510645" cy="3468458"/>
            <a:chOff x="233350" y="949250"/>
            <a:chExt cx="7137300" cy="3802300"/>
          </a:xfrm>
        </p:grpSpPr>
        <p:sp>
          <p:nvSpPr>
            <p:cNvPr id="2545" name="Google Shape;2545;p2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7" name="Google Shape;2597;p2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598" name="Google Shape;2598;p25"/>
          <p:cNvSpPr txBox="1">
            <a:spLocks noGrp="1"/>
          </p:cNvSpPr>
          <p:nvPr>
            <p:ph type="title" hasCustomPrompt="1"/>
          </p:nvPr>
        </p:nvSpPr>
        <p:spPr>
          <a:xfrm flipH="1">
            <a:off x="5318223" y="2018997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99" name="Google Shape;2599;p25"/>
          <p:cNvSpPr txBox="1">
            <a:spLocks noGrp="1"/>
          </p:cNvSpPr>
          <p:nvPr>
            <p:ph type="title" idx="2"/>
          </p:nvPr>
        </p:nvSpPr>
        <p:spPr>
          <a:xfrm>
            <a:off x="1210550" y="1820600"/>
            <a:ext cx="3542400" cy="80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00" name="Google Shape;2600;p25"/>
          <p:cNvSpPr txBox="1">
            <a:spLocks noGrp="1"/>
          </p:cNvSpPr>
          <p:nvPr>
            <p:ph type="subTitle" idx="1"/>
          </p:nvPr>
        </p:nvSpPr>
        <p:spPr>
          <a:xfrm>
            <a:off x="2031925" y="2693809"/>
            <a:ext cx="27210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1" name="Google Shape;2601;p2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2602" name="Google Shape;2602;p2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603" name="Google Shape;2603;p2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4" name="Google Shape;2604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5" name="Google Shape;2605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6" name="Google Shape;2606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7" name="Google Shape;2607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8" name="Google Shape;2608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9" name="Google Shape;2609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0" name="Google Shape;2610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1" name="Google Shape;2611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2" name="Google Shape;2612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3" name="Google Shape;2613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4" name="Google Shape;2614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5" name="Google Shape;2615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6" name="Google Shape;2616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7" name="Google Shape;2617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8" name="Google Shape;2618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9" name="Google Shape;2619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0" name="Google Shape;2620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1" name="Google Shape;2621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2" name="Google Shape;2622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3" name="Google Shape;2623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4" name="Google Shape;2624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2625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6" name="Google Shape;2626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2627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8" name="Google Shape;2628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9" name="Google Shape;2629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0" name="Google Shape;2630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1" name="Google Shape;2631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2" name="Google Shape;2632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2633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4" name="Google Shape;2634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2635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6" name="Google Shape;2636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37" name="Google Shape;2637;p2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38" name="Google Shape;2638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2639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0" name="Google Shape;2640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2641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2" name="Google Shape;2642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2643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4" name="Google Shape;2644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2645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6" name="Google Shape;2646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2647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8" name="Google Shape;2648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2649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0" name="Google Shape;2650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2651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2" name="Google Shape;2652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2653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4" name="Google Shape;2654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2655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6" name="Google Shape;2656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2657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8" name="Google Shape;2658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2659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0" name="Google Shape;2660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1" name="Google Shape;2661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2" name="Google Shape;2662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2663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4" name="Google Shape;2664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5" name="Google Shape;2665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6" name="Google Shape;2666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2667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8" name="Google Shape;2668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9" name="Google Shape;2669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0" name="Google Shape;2670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71" name="Google Shape;2671;p2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72" name="Google Shape;2672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73" name="Google Shape;2673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74" name="Google Shape;2674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2675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6" name="Google Shape;2676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2677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8" name="Google Shape;2678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2679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80" name="Google Shape;2680;p2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81" name="Google Shape;2681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82" name="Google Shape;2682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83" name="Google Shape;2683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4" name="Google Shape;2684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2685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6" name="Google Shape;2686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2687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8" name="Google Shape;2688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689" name="Google Shape;2689;p2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2690" name="Google Shape;2690;p2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91" name="Google Shape;2691;p2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2" name="Google Shape;2692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2693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4" name="Google Shape;2694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5" name="Google Shape;2695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6" name="Google Shape;2696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7" name="Google Shape;2697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8" name="Google Shape;2698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9" name="Google Shape;2699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0" name="Google Shape;2700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1" name="Google Shape;2701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2" name="Google Shape;2702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3" name="Google Shape;2703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4" name="Google Shape;2704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5" name="Google Shape;2705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6" name="Google Shape;2706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7" name="Google Shape;2707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8" name="Google Shape;2708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9" name="Google Shape;2709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0" name="Google Shape;2710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1" name="Google Shape;2711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2" name="Google Shape;2712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3" name="Google Shape;2713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4" name="Google Shape;2714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5" name="Google Shape;2715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6" name="Google Shape;2716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7" name="Google Shape;2717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8" name="Google Shape;2718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9" name="Google Shape;2719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0" name="Google Shape;2720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1" name="Google Shape;2721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2" name="Google Shape;2722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3" name="Google Shape;2723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4" name="Google Shape;2724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25" name="Google Shape;2725;p2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726" name="Google Shape;2726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7" name="Google Shape;2727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8" name="Google Shape;2728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9" name="Google Shape;2729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0" name="Google Shape;2730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1" name="Google Shape;2731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2" name="Google Shape;2732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3" name="Google Shape;2733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4" name="Google Shape;2734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2735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6" name="Google Shape;2736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2737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8" name="Google Shape;2738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9" name="Google Shape;2739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0" name="Google Shape;2740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1" name="Google Shape;2741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2" name="Google Shape;2742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3" name="Google Shape;2743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4" name="Google Shape;2744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5" name="Google Shape;2745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6" name="Google Shape;2746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7" name="Google Shape;2747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8" name="Google Shape;2748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9" name="Google Shape;2749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0" name="Google Shape;2750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1" name="Google Shape;2751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2" name="Google Shape;2752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3" name="Google Shape;2753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4" name="Google Shape;2754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5" name="Google Shape;2755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6" name="Google Shape;2756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7" name="Google Shape;2757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8" name="Google Shape;2758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59" name="Google Shape;2759;p2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60" name="Google Shape;2760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61" name="Google Shape;2761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62" name="Google Shape;2762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3" name="Google Shape;2763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4" name="Google Shape;2764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2765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6" name="Google Shape;2766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7" name="Google Shape;2767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68" name="Google Shape;2768;p2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69" name="Google Shape;2769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70" name="Google Shape;2770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71" name="Google Shape;2771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2" name="Google Shape;2772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3" name="Google Shape;2773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4" name="Google Shape;2774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5" name="Google Shape;2775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6" name="Google Shape;2776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777" name="Google Shape;2777;p25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 flipH="1">
            <a:off x="7929038" y="2693800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778" name="Google Shape;2778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459000" y="5158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0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80" name="Google Shape;2780;p2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781" name="Google Shape;2781;p26"/>
          <p:cNvSpPr txBox="1">
            <a:spLocks noGrp="1"/>
          </p:cNvSpPr>
          <p:nvPr>
            <p:ph type="title" hasCustomPrompt="1"/>
          </p:nvPr>
        </p:nvSpPr>
        <p:spPr>
          <a:xfrm>
            <a:off x="1872436" y="2018905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82" name="Google Shape;2782;p26"/>
          <p:cNvSpPr txBox="1">
            <a:spLocks noGrp="1"/>
          </p:cNvSpPr>
          <p:nvPr>
            <p:ph type="title" idx="2"/>
          </p:nvPr>
        </p:nvSpPr>
        <p:spPr>
          <a:xfrm flipH="1">
            <a:off x="4604048" y="1453475"/>
            <a:ext cx="3057600" cy="148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83" name="Google Shape;2783;p26"/>
          <p:cNvSpPr txBox="1">
            <a:spLocks noGrp="1"/>
          </p:cNvSpPr>
          <p:nvPr>
            <p:ph type="subTitle" idx="1"/>
          </p:nvPr>
        </p:nvSpPr>
        <p:spPr>
          <a:xfrm flipH="1">
            <a:off x="4604023" y="3060712"/>
            <a:ext cx="27210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84" name="Google Shape;2784;p26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785" name="Google Shape;2785;p26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23" name="Google Shape;2823;p26"/>
          <p:cNvPicPr preferRelativeResize="0"/>
          <p:nvPr/>
        </p:nvPicPr>
        <p:blipFill rotWithShape="1">
          <a:blip r:embed="rId4">
            <a:alphaModFix/>
          </a:blip>
          <a:srcRect b="32363"/>
          <a:stretch/>
        </p:blipFill>
        <p:spPr>
          <a:xfrm>
            <a:off x="2193200" y="4046025"/>
            <a:ext cx="1669550" cy="846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10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5" name="Google Shape;2825;p2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826" name="Google Shape;2826;p27"/>
          <p:cNvSpPr txBox="1">
            <a:spLocks noGrp="1"/>
          </p:cNvSpPr>
          <p:nvPr>
            <p:ph type="title" hasCustomPrompt="1"/>
          </p:nvPr>
        </p:nvSpPr>
        <p:spPr>
          <a:xfrm flipH="1">
            <a:off x="1807823" y="2646484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27" name="Google Shape;2827;p27"/>
          <p:cNvSpPr txBox="1">
            <a:spLocks noGrp="1"/>
          </p:cNvSpPr>
          <p:nvPr>
            <p:ph type="title" idx="2"/>
          </p:nvPr>
        </p:nvSpPr>
        <p:spPr>
          <a:xfrm>
            <a:off x="1127575" y="919938"/>
            <a:ext cx="5893200" cy="80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28" name="Google Shape;2828;p27"/>
          <p:cNvSpPr txBox="1">
            <a:spLocks noGrp="1"/>
          </p:cNvSpPr>
          <p:nvPr>
            <p:ph type="subTitle" idx="1"/>
          </p:nvPr>
        </p:nvSpPr>
        <p:spPr>
          <a:xfrm>
            <a:off x="1127575" y="1859850"/>
            <a:ext cx="58932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29" name="Google Shape;2829;p27"/>
          <p:cNvGrpSpPr/>
          <p:nvPr/>
        </p:nvGrpSpPr>
        <p:grpSpPr>
          <a:xfrm rot="10800000">
            <a:off x="-100" y="38"/>
            <a:ext cx="9144200" cy="5143414"/>
            <a:chOff x="-200" y="0"/>
            <a:chExt cx="9144200" cy="5143414"/>
          </a:xfrm>
        </p:grpSpPr>
        <p:sp>
          <p:nvSpPr>
            <p:cNvPr id="2830" name="Google Shape;2830;p27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7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7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7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7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7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7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7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7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7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7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7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7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7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7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7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7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7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7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7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7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7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7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7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7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7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7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7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7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7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7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7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7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7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7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7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7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7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68" name="Google Shape;2868;p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68050" y="34087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1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0" name="Google Shape;2870;p2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871" name="Google Shape;2871;p28"/>
          <p:cNvSpPr txBox="1">
            <a:spLocks noGrp="1"/>
          </p:cNvSpPr>
          <p:nvPr>
            <p:ph type="subTitle" idx="1"/>
          </p:nvPr>
        </p:nvSpPr>
        <p:spPr>
          <a:xfrm>
            <a:off x="3950456" y="3625354"/>
            <a:ext cx="21057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2" name="Google Shape;2872;p28"/>
          <p:cNvSpPr txBox="1">
            <a:spLocks noGrp="1"/>
          </p:cNvSpPr>
          <p:nvPr>
            <p:ph type="subTitle" idx="2"/>
          </p:nvPr>
        </p:nvSpPr>
        <p:spPr>
          <a:xfrm>
            <a:off x="3087885" y="2256238"/>
            <a:ext cx="21057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3" name="Google Shape;2873;p28"/>
          <p:cNvSpPr txBox="1">
            <a:spLocks noGrp="1"/>
          </p:cNvSpPr>
          <p:nvPr>
            <p:ph type="subTitle" idx="3"/>
          </p:nvPr>
        </p:nvSpPr>
        <p:spPr>
          <a:xfrm>
            <a:off x="3087885" y="1759438"/>
            <a:ext cx="2105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4" name="Google Shape;2874;p28"/>
          <p:cNvSpPr txBox="1">
            <a:spLocks noGrp="1"/>
          </p:cNvSpPr>
          <p:nvPr>
            <p:ph type="subTitle" idx="4"/>
          </p:nvPr>
        </p:nvSpPr>
        <p:spPr>
          <a:xfrm>
            <a:off x="3950451" y="3128557"/>
            <a:ext cx="2105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5" name="Google Shape;2875;p28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76" name="Google Shape;2876;p2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877" name="Google Shape;2877;p2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878" name="Google Shape;2878;p2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2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0" name="Google Shape;2880;p2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881" name="Google Shape;2881;p2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882" name="Google Shape;2882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3" name="Google Shape;2883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4" name="Google Shape;2884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5" name="Google Shape;2885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6" name="Google Shape;2886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7" name="Google Shape;2887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8" name="Google Shape;2888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9" name="Google Shape;2889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0" name="Google Shape;2890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1" name="Google Shape;2891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2" name="Google Shape;2892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4" name="Google Shape;2894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5" name="Google Shape;2895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6" name="Google Shape;2896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7" name="Google Shape;2897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8" name="Google Shape;2898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9" name="Google Shape;2899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0" name="Google Shape;2900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1" name="Google Shape;2901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2" name="Google Shape;2902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3" name="Google Shape;2903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7" name="Google Shape;2907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8" name="Google Shape;2908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9" name="Google Shape;2909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0" name="Google Shape;2910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1" name="Google Shape;2911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2" name="Google Shape;2912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3" name="Google Shape;2913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4" name="Google Shape;2914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5" name="Google Shape;2915;p2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16" name="Google Shape;2916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7" name="Google Shape;2917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8" name="Google Shape;2918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9" name="Google Shape;2919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0" name="Google Shape;2920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1" name="Google Shape;2921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2" name="Google Shape;2922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3" name="Google Shape;2923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4" name="Google Shape;2924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5" name="Google Shape;2925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6" name="Google Shape;2926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7" name="Google Shape;2927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8" name="Google Shape;2928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9" name="Google Shape;2929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0" name="Google Shape;2930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1" name="Google Shape;2931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2" name="Google Shape;2932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3" name="Google Shape;2933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4" name="Google Shape;2934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5" name="Google Shape;2935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6" name="Google Shape;2936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7" name="Google Shape;2937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8" name="Google Shape;2938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9" name="Google Shape;2939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0" name="Google Shape;2940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1" name="Google Shape;2941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2" name="Google Shape;2942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3" name="Google Shape;2943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4" name="Google Shape;2944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5" name="Google Shape;2945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2946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" name="Google Shape;2947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2948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949" name="Google Shape;2949;p2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950" name="Google Shape;2950;p2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951" name="Google Shape;2951;p2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53" name="Google Shape;2953;p2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954" name="Google Shape;2954;p2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55" name="Google Shape;2955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6" name="Google Shape;2956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7" name="Google Shape;2957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8" name="Google Shape;2958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9" name="Google Shape;2959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0" name="Google Shape;2960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1" name="Google Shape;2961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2" name="Google Shape;2962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3" name="Google Shape;2963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4" name="Google Shape;2964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5" name="Google Shape;2965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6" name="Google Shape;2966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7" name="Google Shape;2967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2968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9" name="Google Shape;2969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2970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1" name="Google Shape;2971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2972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2973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2974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2975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2976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7" name="Google Shape;2977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8" name="Google Shape;2978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2979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2980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2981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2982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2983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2984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6" name="Google Shape;2986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7" name="Google Shape;2987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8" name="Google Shape;2988;p2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89" name="Google Shape;2989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001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2" name="Google Shape;3002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4" name="Google Shape;3004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005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6" name="Google Shape;3006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007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015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6" name="Google Shape;3016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017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018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019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020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021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3" name="Google Shape;3023;p2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24" name="Google Shape;3024;p29"/>
          <p:cNvSpPr txBox="1">
            <a:spLocks noGrp="1"/>
          </p:cNvSpPr>
          <p:nvPr>
            <p:ph type="subTitle" idx="1"/>
          </p:nvPr>
        </p:nvSpPr>
        <p:spPr>
          <a:xfrm>
            <a:off x="4531171" y="2214076"/>
            <a:ext cx="34686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5" name="Google Shape;3025;p29"/>
          <p:cNvSpPr txBox="1">
            <a:spLocks noGrp="1"/>
          </p:cNvSpPr>
          <p:nvPr>
            <p:ph type="subTitle" idx="2"/>
          </p:nvPr>
        </p:nvSpPr>
        <p:spPr>
          <a:xfrm>
            <a:off x="4531178" y="3734895"/>
            <a:ext cx="34686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6" name="Google Shape;3026;p29"/>
          <p:cNvSpPr txBox="1">
            <a:spLocks noGrp="1"/>
          </p:cNvSpPr>
          <p:nvPr>
            <p:ph type="subTitle" idx="3"/>
          </p:nvPr>
        </p:nvSpPr>
        <p:spPr>
          <a:xfrm>
            <a:off x="4531178" y="3238092"/>
            <a:ext cx="34686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7" name="Google Shape;3027;p29"/>
          <p:cNvSpPr txBox="1">
            <a:spLocks noGrp="1"/>
          </p:cNvSpPr>
          <p:nvPr>
            <p:ph type="subTitle" idx="4"/>
          </p:nvPr>
        </p:nvSpPr>
        <p:spPr>
          <a:xfrm>
            <a:off x="4531162" y="1717275"/>
            <a:ext cx="34686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8" name="Google Shape;3028;p29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29" name="Google Shape;3029;p2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030" name="Google Shape;3030;p2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031" name="Google Shape;3031;p2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33" name="Google Shape;3033;p2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034" name="Google Shape;3034;p2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35" name="Google Shape;3035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6" name="Google Shape;3036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041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" name="Google Shape;3042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043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4" name="Google Shape;3044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045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6" name="Google Shape;3046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8" name="Google Shape;3048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7" name="Google Shape;3057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058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062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064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5" name="Google Shape;3065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066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067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8" name="Google Shape;3068;p2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69" name="Google Shape;3069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0" name="Google Shape;3070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1" name="Google Shape;3071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2" name="Google Shape;3072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3" name="Google Shape;3073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4" name="Google Shape;3074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5" name="Google Shape;3075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6" name="Google Shape;3076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077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8" name="Google Shape;3078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079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0" name="Google Shape;3080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081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2" name="Google Shape;3082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083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4" name="Google Shape;3084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085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6" name="Google Shape;3086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087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8" name="Google Shape;3088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089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0" name="Google Shape;3090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091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092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093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4" name="Google Shape;3094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5" name="Google Shape;3095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6" name="Google Shape;3096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7" name="Google Shape;3097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8" name="Google Shape;3098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0" name="Google Shape;3100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1" name="Google Shape;3101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02" name="Google Shape;3102;p2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103" name="Google Shape;3103;p2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104" name="Google Shape;3104;p2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6" name="Google Shape;3106;p2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107" name="Google Shape;3107;p2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08" name="Google Shape;3108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9" name="Google Shape;3109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110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1" name="Google Shape;3111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2" name="Google Shape;3112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3" name="Google Shape;3113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4" name="Google Shape;3114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115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6" name="Google Shape;3116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7" name="Google Shape;3117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8" name="Google Shape;3118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9" name="Google Shape;3119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0" name="Google Shape;3120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1" name="Google Shape;3121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2" name="Google Shape;3122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3" name="Google Shape;3123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4" name="Google Shape;3124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5" name="Google Shape;3125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6" name="Google Shape;3126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7" name="Google Shape;3127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8" name="Google Shape;3128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9" name="Google Shape;3129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0" name="Google Shape;3130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1" name="Google Shape;3131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2" name="Google Shape;3132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3" name="Google Shape;3133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4" name="Google Shape;3134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5" name="Google Shape;3135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6" name="Google Shape;3136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7" name="Google Shape;3137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8" name="Google Shape;3138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9" name="Google Shape;3139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0" name="Google Shape;3140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1" name="Google Shape;3141;p2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42" name="Google Shape;3142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3" name="Google Shape;3143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4" name="Google Shape;3144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5" name="Google Shape;3145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7" name="Google Shape;3147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8" name="Google Shape;3148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0" name="Google Shape;3150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1" name="Google Shape;3151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3" name="Google Shape;3153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4" name="Google Shape;3154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5" name="Google Shape;3155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9" name="Google Shape;3159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0" name="Google Shape;3160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1" name="Google Shape;3161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2" name="Google Shape;3162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3" name="Google Shape;3163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4" name="Google Shape;3164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5" name="Google Shape;3165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6" name="Google Shape;3166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7" name="Google Shape;3167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8" name="Google Shape;3168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9" name="Google Shape;3169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0" name="Google Shape;3170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1" name="Google Shape;3171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2" name="Google Shape;3172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3" name="Google Shape;3173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4" name="Google Shape;3174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175" name="Google Shape;3175;p29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>
            <a:off x="-253575" y="-5369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3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7" name="Google Shape;3177;p30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178" name="Google Shape;3178;p30"/>
          <p:cNvSpPr txBox="1">
            <a:spLocks noGrp="1"/>
          </p:cNvSpPr>
          <p:nvPr>
            <p:ph type="subTitle" idx="1"/>
          </p:nvPr>
        </p:nvSpPr>
        <p:spPr>
          <a:xfrm>
            <a:off x="3406651" y="3360775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79" name="Google Shape;3179;p30"/>
          <p:cNvSpPr txBox="1">
            <a:spLocks noGrp="1"/>
          </p:cNvSpPr>
          <p:nvPr>
            <p:ph type="subTitle" idx="2"/>
          </p:nvPr>
        </p:nvSpPr>
        <p:spPr>
          <a:xfrm>
            <a:off x="6099125" y="3360776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0" name="Google Shape;3180;p30"/>
          <p:cNvSpPr txBox="1">
            <a:spLocks noGrp="1"/>
          </p:cNvSpPr>
          <p:nvPr>
            <p:ph type="subTitle" idx="3"/>
          </p:nvPr>
        </p:nvSpPr>
        <p:spPr>
          <a:xfrm>
            <a:off x="6099125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1" name="Google Shape;3181;p30"/>
          <p:cNvSpPr txBox="1">
            <a:spLocks noGrp="1"/>
          </p:cNvSpPr>
          <p:nvPr>
            <p:ph type="subTitle" idx="4"/>
          </p:nvPr>
        </p:nvSpPr>
        <p:spPr>
          <a:xfrm>
            <a:off x="714175" y="3360775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2" name="Google Shape;3182;p30"/>
          <p:cNvSpPr txBox="1">
            <a:spLocks noGrp="1"/>
          </p:cNvSpPr>
          <p:nvPr>
            <p:ph type="subTitle" idx="5"/>
          </p:nvPr>
        </p:nvSpPr>
        <p:spPr>
          <a:xfrm>
            <a:off x="714175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3" name="Google Shape;3183;p30"/>
          <p:cNvSpPr txBox="1">
            <a:spLocks noGrp="1"/>
          </p:cNvSpPr>
          <p:nvPr>
            <p:ph type="subTitle" idx="6"/>
          </p:nvPr>
        </p:nvSpPr>
        <p:spPr>
          <a:xfrm>
            <a:off x="3406651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4" name="Google Shape;3184;p30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85" name="Google Shape;3185;p30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186" name="Google Shape;3186;p30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187" name="Google Shape;3187;p30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0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9" name="Google Shape;3189;p30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190" name="Google Shape;3190;p3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91" name="Google Shape;3191;p3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" name="Google Shape;3192;p3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3" name="Google Shape;3193;p3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4" name="Google Shape;3194;p3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5" name="Google Shape;3195;p3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" name="Google Shape;3196;p3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" name="Google Shape;3197;p3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8" name="Google Shape;3198;p3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9" name="Google Shape;3199;p3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0" name="Google Shape;3200;p3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1" name="Google Shape;3201;p3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2" name="Google Shape;3202;p3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3" name="Google Shape;3203;p3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4" name="Google Shape;3204;p3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5" name="Google Shape;3205;p3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6" name="Google Shape;3206;p3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7" name="Google Shape;3207;p3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8" name="Google Shape;3208;p3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9" name="Google Shape;3209;p3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0" name="Google Shape;3210;p3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1" name="Google Shape;3211;p3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2" name="Google Shape;3212;p3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3" name="Google Shape;3213;p3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4" name="Google Shape;3214;p3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5" name="Google Shape;3215;p3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6" name="Google Shape;3216;p3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3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3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3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3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3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3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3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24" name="Google Shape;3224;p3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25" name="Google Shape;3225;p3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6" name="Google Shape;3226;p3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7" name="Google Shape;3227;p3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8" name="Google Shape;3228;p3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9" name="Google Shape;3229;p3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0" name="Google Shape;3230;p3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1" name="Google Shape;3231;p3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2" name="Google Shape;3232;p3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3" name="Google Shape;3233;p3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4" name="Google Shape;3234;p3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5" name="Google Shape;3235;p3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6" name="Google Shape;3236;p3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7" name="Google Shape;3237;p3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8" name="Google Shape;3238;p3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3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3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3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3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3" name="Google Shape;3243;p3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4" name="Google Shape;3244;p3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5" name="Google Shape;3245;p3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6" name="Google Shape;3246;p3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7" name="Google Shape;3247;p3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8" name="Google Shape;3248;p3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9" name="Google Shape;3249;p3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0" name="Google Shape;3250;p3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1" name="Google Shape;3251;p3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3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3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3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3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3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3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258" name="Google Shape;3258;p30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6039637">
            <a:off x="464250" y="-674449"/>
            <a:ext cx="1586775" cy="1575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_2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0" name="Google Shape;3260;p3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261" name="Google Shape;3261;p31"/>
          <p:cNvSpPr txBox="1">
            <a:spLocks noGrp="1"/>
          </p:cNvSpPr>
          <p:nvPr>
            <p:ph type="subTitle" idx="1"/>
          </p:nvPr>
        </p:nvSpPr>
        <p:spPr>
          <a:xfrm>
            <a:off x="5292450" y="1978775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2"/>
          </p:nvPr>
        </p:nvSpPr>
        <p:spPr>
          <a:xfrm>
            <a:off x="5292450" y="1568075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64" name="Google Shape;3264;p31"/>
          <p:cNvSpPr txBox="1">
            <a:spLocks noGrp="1"/>
          </p:cNvSpPr>
          <p:nvPr>
            <p:ph type="subTitle" idx="3"/>
          </p:nvPr>
        </p:nvSpPr>
        <p:spPr>
          <a:xfrm>
            <a:off x="5292450" y="3083262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5" name="Google Shape;3265;p31"/>
          <p:cNvSpPr txBox="1">
            <a:spLocks noGrp="1"/>
          </p:cNvSpPr>
          <p:nvPr>
            <p:ph type="subTitle" idx="4"/>
          </p:nvPr>
        </p:nvSpPr>
        <p:spPr>
          <a:xfrm>
            <a:off x="5292450" y="2672563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6" name="Google Shape;3266;p31"/>
          <p:cNvSpPr txBox="1">
            <a:spLocks noGrp="1"/>
          </p:cNvSpPr>
          <p:nvPr>
            <p:ph type="subTitle" idx="5"/>
          </p:nvPr>
        </p:nvSpPr>
        <p:spPr>
          <a:xfrm>
            <a:off x="5292450" y="4187775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7" name="Google Shape;3267;p31"/>
          <p:cNvSpPr txBox="1">
            <a:spLocks noGrp="1"/>
          </p:cNvSpPr>
          <p:nvPr>
            <p:ph type="subTitle" idx="6"/>
          </p:nvPr>
        </p:nvSpPr>
        <p:spPr>
          <a:xfrm>
            <a:off x="5292450" y="3777075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268" name="Google Shape;3268;p31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269" name="Google Shape;3269;p31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270" name="Google Shape;3270;p31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1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2" name="Google Shape;3272;p31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273" name="Google Shape;3273;p3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74" name="Google Shape;3274;p3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3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3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3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3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3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3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3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3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3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3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5" name="Google Shape;3285;p3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6" name="Google Shape;3286;p3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7" name="Google Shape;3287;p3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8" name="Google Shape;3288;p3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9" name="Google Shape;3289;p3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0" name="Google Shape;3290;p3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1" name="Google Shape;3291;p3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2" name="Google Shape;3292;p3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3" name="Google Shape;3293;p3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4" name="Google Shape;3294;p3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5" name="Google Shape;3295;p3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6" name="Google Shape;3296;p3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7" name="Google Shape;3297;p3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8" name="Google Shape;3298;p3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9" name="Google Shape;3299;p3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0" name="Google Shape;3300;p3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1" name="Google Shape;3301;p3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3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3" name="Google Shape;3303;p3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4" name="Google Shape;3304;p3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5" name="Google Shape;3305;p3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6" name="Google Shape;3306;p3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07" name="Google Shape;3307;p3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08" name="Google Shape;3308;p3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9" name="Google Shape;3309;p3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0" name="Google Shape;3310;p3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1" name="Google Shape;3311;p3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2" name="Google Shape;3312;p3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3" name="Google Shape;3313;p3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4" name="Google Shape;3314;p3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5" name="Google Shape;3315;p3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6" name="Google Shape;3316;p3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7" name="Google Shape;3317;p3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8" name="Google Shape;3318;p3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9" name="Google Shape;3319;p3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0" name="Google Shape;3320;p3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1" name="Google Shape;3321;p3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2" name="Google Shape;3322;p3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3" name="Google Shape;3323;p3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4" name="Google Shape;3324;p3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5" name="Google Shape;3325;p3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6" name="Google Shape;3326;p3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7" name="Google Shape;3327;p3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8" name="Google Shape;3328;p3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9" name="Google Shape;3329;p3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0" name="Google Shape;3330;p3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1" name="Google Shape;3331;p3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2" name="Google Shape;3332;p3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3" name="Google Shape;3333;p3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4" name="Google Shape;3334;p3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5" name="Google Shape;3335;p3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6" name="Google Shape;3336;p3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7" name="Google Shape;3337;p3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8" name="Google Shape;3338;p3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9" name="Google Shape;3339;p3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0" name="Google Shape;3340;p3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" name="Google Shape;376;p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77" name="Google Shape;377;p4"/>
          <p:cNvSpPr txBox="1">
            <a:spLocks noGrp="1"/>
          </p:cNvSpPr>
          <p:nvPr>
            <p:ph type="body" idx="1"/>
          </p:nvPr>
        </p:nvSpPr>
        <p:spPr>
          <a:xfrm>
            <a:off x="714175" y="1334000"/>
            <a:ext cx="7715700" cy="326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2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8" name="Google Shape;378;p4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79" name="Google Shape;379;p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80" name="Google Shape;380;p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81" name="Google Shape;381;p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" name="Google Shape;383;p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84" name="Google Shape;384;p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5" name="Google Shape;385;p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387;p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388;p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389;p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390;p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391;p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393;p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394;p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395;p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396;p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397;p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398;p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399;p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00;p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01;p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402;p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03;p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04;p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05;p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406;p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07;p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408;p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09;p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410;p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11;p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412;p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" name="Google Shape;418;p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9" name="Google Shape;419;p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25;p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426;p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7;p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428;p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429;p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430;p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31;p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432;p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33;p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434;p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37;p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38;p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446;p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50;p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51;p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52" name="Google Shape;452;p4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>
            <a:off x="-53825" y="-134450"/>
            <a:ext cx="2158850" cy="828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3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2" name="Google Shape;3342;p3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343" name="Google Shape;3343;p32"/>
          <p:cNvSpPr txBox="1">
            <a:spLocks noGrp="1"/>
          </p:cNvSpPr>
          <p:nvPr>
            <p:ph type="subTitle" idx="1"/>
          </p:nvPr>
        </p:nvSpPr>
        <p:spPr>
          <a:xfrm>
            <a:off x="5919775" y="213400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4" name="Google Shape;3344;p32"/>
          <p:cNvSpPr txBox="1">
            <a:spLocks noGrp="1"/>
          </p:cNvSpPr>
          <p:nvPr>
            <p:ph type="subTitle" idx="2"/>
          </p:nvPr>
        </p:nvSpPr>
        <p:spPr>
          <a:xfrm>
            <a:off x="5919775" y="174315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5" name="Google Shape;3345;p32"/>
          <p:cNvSpPr txBox="1">
            <a:spLocks noGrp="1"/>
          </p:cNvSpPr>
          <p:nvPr>
            <p:ph type="subTitle" idx="3"/>
          </p:nvPr>
        </p:nvSpPr>
        <p:spPr>
          <a:xfrm>
            <a:off x="979974" y="213400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6" name="Google Shape;3346;p32"/>
          <p:cNvSpPr txBox="1">
            <a:spLocks noGrp="1"/>
          </p:cNvSpPr>
          <p:nvPr>
            <p:ph type="subTitle" idx="4"/>
          </p:nvPr>
        </p:nvSpPr>
        <p:spPr>
          <a:xfrm>
            <a:off x="979974" y="174315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7" name="Google Shape;3347;p32"/>
          <p:cNvSpPr txBox="1">
            <a:spLocks noGrp="1"/>
          </p:cNvSpPr>
          <p:nvPr>
            <p:ph type="subTitle" idx="5"/>
          </p:nvPr>
        </p:nvSpPr>
        <p:spPr>
          <a:xfrm>
            <a:off x="979974" y="367605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8" name="Google Shape;3348;p32"/>
          <p:cNvSpPr txBox="1">
            <a:spLocks noGrp="1"/>
          </p:cNvSpPr>
          <p:nvPr>
            <p:ph type="subTitle" idx="6"/>
          </p:nvPr>
        </p:nvSpPr>
        <p:spPr>
          <a:xfrm>
            <a:off x="979974" y="328520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9" name="Google Shape;3349;p32"/>
          <p:cNvSpPr txBox="1">
            <a:spLocks noGrp="1"/>
          </p:cNvSpPr>
          <p:nvPr>
            <p:ph type="subTitle" idx="7"/>
          </p:nvPr>
        </p:nvSpPr>
        <p:spPr>
          <a:xfrm>
            <a:off x="5919775" y="367605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50" name="Google Shape;3350;p32"/>
          <p:cNvSpPr txBox="1">
            <a:spLocks noGrp="1"/>
          </p:cNvSpPr>
          <p:nvPr>
            <p:ph type="subTitle" idx="8"/>
          </p:nvPr>
        </p:nvSpPr>
        <p:spPr>
          <a:xfrm>
            <a:off x="5919775" y="328520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51" name="Google Shape;3351;p3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352" name="Google Shape;3352;p3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353" name="Google Shape;3353;p3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354" name="Google Shape;3354;p3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6" name="Google Shape;3356;p3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357" name="Google Shape;3357;p3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58" name="Google Shape;3358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9" name="Google Shape;3359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0" name="Google Shape;3360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1" name="Google Shape;3361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2" name="Google Shape;3362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3" name="Google Shape;3363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4" name="Google Shape;3364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5" name="Google Shape;3365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6" name="Google Shape;3366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7" name="Google Shape;3367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8" name="Google Shape;3368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9" name="Google Shape;3369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0" name="Google Shape;3370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1" name="Google Shape;3371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2" name="Google Shape;3372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3" name="Google Shape;3373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4" name="Google Shape;3374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5" name="Google Shape;3375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6" name="Google Shape;3376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7" name="Google Shape;3377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8" name="Google Shape;3378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9" name="Google Shape;3379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0" name="Google Shape;3380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1" name="Google Shape;3381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2" name="Google Shape;3382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3" name="Google Shape;3383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4" name="Google Shape;3384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91" name="Google Shape;3391;p3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92" name="Google Shape;3392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1" name="Google Shape;3411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2" name="Google Shape;3412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3" name="Google Shape;3413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4" name="Google Shape;3414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5" name="Google Shape;3415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6" name="Google Shape;3416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7" name="Google Shape;3417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8" name="Google Shape;3418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9" name="Google Shape;3419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0" name="Google Shape;3420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1" name="Google Shape;3421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2" name="Google Shape;3422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4" name="Google Shape;3424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425" name="Google Shape;3425;p3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426" name="Google Shape;3426;p3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427" name="Google Shape;3427;p3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9" name="Google Shape;3429;p3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430" name="Google Shape;3430;p3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431" name="Google Shape;3431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3" name="Google Shape;3433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4" name="Google Shape;3434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64" name="Google Shape;3464;p3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465" name="Google Shape;3465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4" name="Google Shape;3474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8" name="Google Shape;3488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9" name="Google Shape;3489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1" name="Google Shape;3491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2" name="Google Shape;3492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498" name="Google Shape;3498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6300" y="-358525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1">
  <p:cSld name="CUSTOM_3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00" name="Google Shape;3500;p3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01" name="Google Shape;3501;p33"/>
          <p:cNvSpPr txBox="1">
            <a:spLocks noGrp="1"/>
          </p:cNvSpPr>
          <p:nvPr>
            <p:ph type="subTitle" idx="1"/>
          </p:nvPr>
        </p:nvSpPr>
        <p:spPr>
          <a:xfrm>
            <a:off x="6735324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2" name="Google Shape;3502;p33"/>
          <p:cNvSpPr txBox="1">
            <a:spLocks noGrp="1"/>
          </p:cNvSpPr>
          <p:nvPr>
            <p:ph type="subTitle" idx="2"/>
          </p:nvPr>
        </p:nvSpPr>
        <p:spPr>
          <a:xfrm>
            <a:off x="6735324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3" name="Google Shape;3503;p33"/>
          <p:cNvSpPr txBox="1">
            <a:spLocks noGrp="1"/>
          </p:cNvSpPr>
          <p:nvPr>
            <p:ph type="subTitle" idx="3"/>
          </p:nvPr>
        </p:nvSpPr>
        <p:spPr>
          <a:xfrm>
            <a:off x="717900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4" name="Google Shape;3504;p33"/>
          <p:cNvSpPr txBox="1">
            <a:spLocks noGrp="1"/>
          </p:cNvSpPr>
          <p:nvPr>
            <p:ph type="subTitle" idx="4"/>
          </p:nvPr>
        </p:nvSpPr>
        <p:spPr>
          <a:xfrm>
            <a:off x="717900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5" name="Google Shape;3505;p33"/>
          <p:cNvSpPr txBox="1">
            <a:spLocks noGrp="1"/>
          </p:cNvSpPr>
          <p:nvPr>
            <p:ph type="subTitle" idx="5"/>
          </p:nvPr>
        </p:nvSpPr>
        <p:spPr>
          <a:xfrm>
            <a:off x="2723708" y="3149527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6" name="Google Shape;3506;p33"/>
          <p:cNvSpPr txBox="1">
            <a:spLocks noGrp="1"/>
          </p:cNvSpPr>
          <p:nvPr>
            <p:ph type="subTitle" idx="6"/>
          </p:nvPr>
        </p:nvSpPr>
        <p:spPr>
          <a:xfrm>
            <a:off x="2723708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7" name="Google Shape;3507;p33"/>
          <p:cNvSpPr txBox="1">
            <a:spLocks noGrp="1"/>
          </p:cNvSpPr>
          <p:nvPr>
            <p:ph type="subTitle" idx="7"/>
          </p:nvPr>
        </p:nvSpPr>
        <p:spPr>
          <a:xfrm>
            <a:off x="4729516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8" name="Google Shape;3508;p33"/>
          <p:cNvSpPr txBox="1">
            <a:spLocks noGrp="1"/>
          </p:cNvSpPr>
          <p:nvPr>
            <p:ph type="subTitle" idx="8"/>
          </p:nvPr>
        </p:nvSpPr>
        <p:spPr>
          <a:xfrm>
            <a:off x="4729516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9" name="Google Shape;3509;p33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510" name="Google Shape;3510;p3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511" name="Google Shape;3511;p3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512" name="Google Shape;3512;p3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4" name="Google Shape;3514;p3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515" name="Google Shape;3515;p3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16" name="Google Shape;3516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8" name="Google Shape;3518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9" name="Google Shape;3519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0" name="Google Shape;3520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1" name="Google Shape;3521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3" name="Google Shape;3523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4" name="Google Shape;3524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6" name="Google Shape;3526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7" name="Google Shape;3527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8" name="Google Shape;3528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9" name="Google Shape;3529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0" name="Google Shape;3530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1" name="Google Shape;3531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2" name="Google Shape;3532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3" name="Google Shape;3533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4" name="Google Shape;3534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5" name="Google Shape;3535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6" name="Google Shape;3536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7" name="Google Shape;3537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8" name="Google Shape;3538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9" name="Google Shape;3539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0" name="Google Shape;3540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1" name="Google Shape;3541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2" name="Google Shape;3542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3" name="Google Shape;3543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4" name="Google Shape;3544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5" name="Google Shape;3545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6" name="Google Shape;3546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7" name="Google Shape;3547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8" name="Google Shape;3548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49" name="Google Shape;3549;p3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50" name="Google Shape;3550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1" name="Google Shape;3551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2" name="Google Shape;3552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3" name="Google Shape;3553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4" name="Google Shape;3554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5" name="Google Shape;3555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6" name="Google Shape;3556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7" name="Google Shape;3557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8" name="Google Shape;3558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9" name="Google Shape;3559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0" name="Google Shape;3560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1" name="Google Shape;3561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583" name="Google Shape;3583;p3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584" name="Google Shape;3584;p3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585" name="Google Shape;3585;p3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7" name="Google Shape;3587;p3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588" name="Google Shape;3588;p3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89" name="Google Shape;3589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22" name="Google Shape;3622;p3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623" name="Google Shape;3623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656" name="Google Shape;3656;p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12000" y="39376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4">
    <p:spTree>
      <p:nvGrpSpPr>
        <p:cNvPr id="1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8" name="Google Shape;3658;p3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59" name="Google Shape;3659;p34"/>
          <p:cNvSpPr txBox="1">
            <a:spLocks noGrp="1"/>
          </p:cNvSpPr>
          <p:nvPr>
            <p:ph type="subTitle" idx="1"/>
          </p:nvPr>
        </p:nvSpPr>
        <p:spPr>
          <a:xfrm>
            <a:off x="6220600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0" name="Google Shape;3660;p34"/>
          <p:cNvSpPr txBox="1">
            <a:spLocks noGrp="1"/>
          </p:cNvSpPr>
          <p:nvPr>
            <p:ph type="subTitle" idx="2"/>
          </p:nvPr>
        </p:nvSpPr>
        <p:spPr>
          <a:xfrm>
            <a:off x="6220600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1" name="Google Shape;3661;p34"/>
          <p:cNvSpPr txBox="1">
            <a:spLocks noGrp="1"/>
          </p:cNvSpPr>
          <p:nvPr>
            <p:ph type="subTitle" idx="3"/>
          </p:nvPr>
        </p:nvSpPr>
        <p:spPr>
          <a:xfrm>
            <a:off x="3523975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2" name="Google Shape;3662;p34"/>
          <p:cNvSpPr txBox="1">
            <a:spLocks noGrp="1"/>
          </p:cNvSpPr>
          <p:nvPr>
            <p:ph type="subTitle" idx="4"/>
          </p:nvPr>
        </p:nvSpPr>
        <p:spPr>
          <a:xfrm>
            <a:off x="3523975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3" name="Google Shape;3663;p34"/>
          <p:cNvSpPr txBox="1">
            <a:spLocks noGrp="1"/>
          </p:cNvSpPr>
          <p:nvPr>
            <p:ph type="subTitle" idx="5"/>
          </p:nvPr>
        </p:nvSpPr>
        <p:spPr>
          <a:xfrm>
            <a:off x="2175775" y="3740098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4" name="Google Shape;3664;p34"/>
          <p:cNvSpPr txBox="1">
            <a:spLocks noGrp="1"/>
          </p:cNvSpPr>
          <p:nvPr>
            <p:ph type="subTitle" idx="6"/>
          </p:nvPr>
        </p:nvSpPr>
        <p:spPr>
          <a:xfrm>
            <a:off x="2175775" y="329350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5" name="Google Shape;3665;p34"/>
          <p:cNvSpPr txBox="1">
            <a:spLocks noGrp="1"/>
          </p:cNvSpPr>
          <p:nvPr>
            <p:ph type="subTitle" idx="7"/>
          </p:nvPr>
        </p:nvSpPr>
        <p:spPr>
          <a:xfrm>
            <a:off x="4872175" y="3740098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6" name="Google Shape;3666;p34"/>
          <p:cNvSpPr txBox="1">
            <a:spLocks noGrp="1"/>
          </p:cNvSpPr>
          <p:nvPr>
            <p:ph type="subTitle" idx="8"/>
          </p:nvPr>
        </p:nvSpPr>
        <p:spPr>
          <a:xfrm>
            <a:off x="4872175" y="329350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7" name="Google Shape;3667;p34"/>
          <p:cNvSpPr txBox="1">
            <a:spLocks noGrp="1"/>
          </p:cNvSpPr>
          <p:nvPr>
            <p:ph type="subTitle" idx="9"/>
          </p:nvPr>
        </p:nvSpPr>
        <p:spPr>
          <a:xfrm>
            <a:off x="827425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8" name="Google Shape;3668;p34"/>
          <p:cNvSpPr txBox="1">
            <a:spLocks noGrp="1"/>
          </p:cNvSpPr>
          <p:nvPr>
            <p:ph type="subTitle" idx="13"/>
          </p:nvPr>
        </p:nvSpPr>
        <p:spPr>
          <a:xfrm>
            <a:off x="827425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9" name="Google Shape;3669;p34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70" name="Google Shape;3670;p3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671" name="Google Shape;3671;p3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672" name="Google Shape;3672;p3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4" name="Google Shape;3674;p3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675" name="Google Shape;3675;p3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676" name="Google Shape;3676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9" name="Google Shape;3709;p3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10" name="Google Shape;3710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743" name="Google Shape;3743;p3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744" name="Google Shape;3744;p3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745" name="Google Shape;3745;p3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7" name="Google Shape;3747;p3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748" name="Google Shape;3748;p3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49" name="Google Shape;3749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2" name="Google Shape;3782;p3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83" name="Google Shape;3783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816" name="Google Shape;3816;p34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549912" y="-35080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CUSTOM_3_2_1"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8" name="Google Shape;3818;p3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819" name="Google Shape;3819;p35"/>
          <p:cNvSpPr txBox="1">
            <a:spLocks noGrp="1"/>
          </p:cNvSpPr>
          <p:nvPr>
            <p:ph type="subTitle" idx="1"/>
          </p:nvPr>
        </p:nvSpPr>
        <p:spPr>
          <a:xfrm>
            <a:off x="4818025" y="194772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20" name="Google Shape;3820;p35"/>
          <p:cNvSpPr txBox="1">
            <a:spLocks noGrp="1"/>
          </p:cNvSpPr>
          <p:nvPr>
            <p:ph type="subTitle" idx="2"/>
          </p:nvPr>
        </p:nvSpPr>
        <p:spPr>
          <a:xfrm>
            <a:off x="4818025" y="153065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21" name="Google Shape;3821;p35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822" name="Google Shape;3822;p35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823" name="Google Shape;3823;p3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824" name="Google Shape;3824;p3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6" name="Google Shape;3826;p3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827" name="Google Shape;3827;p3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28" name="Google Shape;3828;p3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3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3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3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3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3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3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3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3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3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3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3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3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3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3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3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3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3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3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3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3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3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3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3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3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3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3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3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3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1" name="Google Shape;3861;p3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62" name="Google Shape;3862;p3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3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3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3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3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3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3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3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3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3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3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3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3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3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3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3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3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3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3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3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3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3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3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3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3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3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3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3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3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3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3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3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3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895" name="Google Shape;3895;p35"/>
          <p:cNvSpPr txBox="1">
            <a:spLocks noGrp="1"/>
          </p:cNvSpPr>
          <p:nvPr>
            <p:ph type="subTitle" idx="3"/>
          </p:nvPr>
        </p:nvSpPr>
        <p:spPr>
          <a:xfrm>
            <a:off x="4818025" y="3042199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6" name="Google Shape;3896;p35"/>
          <p:cNvSpPr txBox="1">
            <a:spLocks noGrp="1"/>
          </p:cNvSpPr>
          <p:nvPr>
            <p:ph type="subTitle" idx="4"/>
          </p:nvPr>
        </p:nvSpPr>
        <p:spPr>
          <a:xfrm>
            <a:off x="4818025" y="2625125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7" name="Google Shape;3897;p35"/>
          <p:cNvSpPr txBox="1">
            <a:spLocks noGrp="1"/>
          </p:cNvSpPr>
          <p:nvPr>
            <p:ph type="subTitle" idx="5"/>
          </p:nvPr>
        </p:nvSpPr>
        <p:spPr>
          <a:xfrm>
            <a:off x="4818025" y="413667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8" name="Google Shape;3898;p35"/>
          <p:cNvSpPr txBox="1">
            <a:spLocks noGrp="1"/>
          </p:cNvSpPr>
          <p:nvPr>
            <p:ph type="subTitle" idx="6"/>
          </p:nvPr>
        </p:nvSpPr>
        <p:spPr>
          <a:xfrm>
            <a:off x="4818025" y="371960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9" name="Google Shape;3899;p35"/>
          <p:cNvSpPr txBox="1">
            <a:spLocks noGrp="1"/>
          </p:cNvSpPr>
          <p:nvPr>
            <p:ph type="subTitle" idx="7"/>
          </p:nvPr>
        </p:nvSpPr>
        <p:spPr>
          <a:xfrm>
            <a:off x="1230275" y="194772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0" name="Google Shape;3900;p35"/>
          <p:cNvSpPr txBox="1">
            <a:spLocks noGrp="1"/>
          </p:cNvSpPr>
          <p:nvPr>
            <p:ph type="subTitle" idx="8"/>
          </p:nvPr>
        </p:nvSpPr>
        <p:spPr>
          <a:xfrm>
            <a:off x="1230275" y="153065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1" name="Google Shape;3901;p35"/>
          <p:cNvSpPr txBox="1">
            <a:spLocks noGrp="1"/>
          </p:cNvSpPr>
          <p:nvPr>
            <p:ph type="subTitle" idx="9"/>
          </p:nvPr>
        </p:nvSpPr>
        <p:spPr>
          <a:xfrm>
            <a:off x="1230275" y="3042199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2" name="Google Shape;3902;p35"/>
          <p:cNvSpPr txBox="1">
            <a:spLocks noGrp="1"/>
          </p:cNvSpPr>
          <p:nvPr>
            <p:ph type="subTitle" idx="13"/>
          </p:nvPr>
        </p:nvSpPr>
        <p:spPr>
          <a:xfrm>
            <a:off x="1230275" y="2625125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903" name="Google Shape;3903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90725" y="3496700"/>
            <a:ext cx="3939401" cy="29545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4_1">
    <p:spTree>
      <p:nvGrpSpPr>
        <p:cNvPr id="1" name="Shape 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05" name="Google Shape;3905;p3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36"/>
          <p:cNvSpPr txBox="1">
            <a:spLocks noGrp="1"/>
          </p:cNvSpPr>
          <p:nvPr>
            <p:ph type="subTitle" idx="1"/>
          </p:nvPr>
        </p:nvSpPr>
        <p:spPr>
          <a:xfrm>
            <a:off x="5988325" y="3176744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7" name="Google Shape;3907;p36"/>
          <p:cNvSpPr txBox="1">
            <a:spLocks noGrp="1"/>
          </p:cNvSpPr>
          <p:nvPr>
            <p:ph type="subTitle" idx="2"/>
          </p:nvPr>
        </p:nvSpPr>
        <p:spPr>
          <a:xfrm>
            <a:off x="5988350" y="2746213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8" name="Google Shape;3908;p36"/>
          <p:cNvSpPr txBox="1">
            <a:spLocks noGrp="1"/>
          </p:cNvSpPr>
          <p:nvPr>
            <p:ph type="subTitle" idx="3"/>
          </p:nvPr>
        </p:nvSpPr>
        <p:spPr>
          <a:xfrm>
            <a:off x="5988350" y="2112745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9" name="Google Shape;3909;p36"/>
          <p:cNvSpPr txBox="1">
            <a:spLocks noGrp="1"/>
          </p:cNvSpPr>
          <p:nvPr>
            <p:ph type="subTitle" idx="4"/>
          </p:nvPr>
        </p:nvSpPr>
        <p:spPr>
          <a:xfrm>
            <a:off x="5988350" y="1682206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0" name="Google Shape;3910;p36"/>
          <p:cNvSpPr txBox="1">
            <a:spLocks noGrp="1"/>
          </p:cNvSpPr>
          <p:nvPr>
            <p:ph type="subTitle" idx="5"/>
          </p:nvPr>
        </p:nvSpPr>
        <p:spPr>
          <a:xfrm>
            <a:off x="2086550" y="4243559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1" name="Google Shape;3911;p36"/>
          <p:cNvSpPr txBox="1">
            <a:spLocks noGrp="1"/>
          </p:cNvSpPr>
          <p:nvPr>
            <p:ph type="subTitle" idx="6"/>
          </p:nvPr>
        </p:nvSpPr>
        <p:spPr>
          <a:xfrm>
            <a:off x="2086550" y="3813050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2" name="Google Shape;3912;p36"/>
          <p:cNvSpPr txBox="1">
            <a:spLocks noGrp="1"/>
          </p:cNvSpPr>
          <p:nvPr>
            <p:ph type="subTitle" idx="7"/>
          </p:nvPr>
        </p:nvSpPr>
        <p:spPr>
          <a:xfrm>
            <a:off x="5988350" y="4243500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3" name="Google Shape;3913;p36"/>
          <p:cNvSpPr txBox="1">
            <a:spLocks noGrp="1"/>
          </p:cNvSpPr>
          <p:nvPr>
            <p:ph type="subTitle" idx="8"/>
          </p:nvPr>
        </p:nvSpPr>
        <p:spPr>
          <a:xfrm>
            <a:off x="5988350" y="3812988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4" name="Google Shape;3914;p36"/>
          <p:cNvSpPr txBox="1">
            <a:spLocks noGrp="1"/>
          </p:cNvSpPr>
          <p:nvPr>
            <p:ph type="subTitle" idx="9"/>
          </p:nvPr>
        </p:nvSpPr>
        <p:spPr>
          <a:xfrm>
            <a:off x="2086550" y="3176784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5" name="Google Shape;3915;p36"/>
          <p:cNvSpPr txBox="1">
            <a:spLocks noGrp="1"/>
          </p:cNvSpPr>
          <p:nvPr>
            <p:ph type="subTitle" idx="13"/>
          </p:nvPr>
        </p:nvSpPr>
        <p:spPr>
          <a:xfrm>
            <a:off x="2086550" y="2746194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6" name="Google Shape;3916;p3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917" name="Google Shape;3917;p3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918" name="Google Shape;3918;p3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919" name="Google Shape;3919;p3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1" name="Google Shape;3921;p3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922" name="Google Shape;3922;p3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23" name="Google Shape;3923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6" name="Google Shape;3956;p3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57" name="Google Shape;3957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0" name="Google Shape;3970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9" name="Google Shape;3979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0" name="Google Shape;3980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2" name="Google Shape;3982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3" name="Google Shape;3983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4" name="Google Shape;3984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5" name="Google Shape;3985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6" name="Google Shape;3986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8" name="Google Shape;3988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9" name="Google Shape;3989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990" name="Google Shape;3990;p3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991" name="Google Shape;3991;p3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992" name="Google Shape;3992;p3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4" name="Google Shape;3994;p3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995" name="Google Shape;3995;p3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96" name="Google Shape;3996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9" name="Google Shape;3999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0" name="Google Shape;4000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2" name="Google Shape;4002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3" name="Google Shape;4003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5" name="Google Shape;4005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6" name="Google Shape;4006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8" name="Google Shape;4008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9" name="Google Shape;4009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9" name="Google Shape;4029;p3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030" name="Google Shape;4030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5" name="Google Shape;4035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6" name="Google Shape;4036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1" name="Google Shape;4041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063" name="Google Shape;4063;p36"/>
          <p:cNvSpPr txBox="1">
            <a:spLocks noGrp="1"/>
          </p:cNvSpPr>
          <p:nvPr>
            <p:ph type="subTitle" idx="14"/>
          </p:nvPr>
        </p:nvSpPr>
        <p:spPr>
          <a:xfrm>
            <a:off x="1059612" y="1597280"/>
            <a:ext cx="3049800" cy="95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4064" name="Google Shape;4064;p3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7599813" y="-3831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CUSTOM_5">
    <p:spTree>
      <p:nvGrpSpPr>
        <p:cNvPr id="1" name="Shape 4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6" name="Google Shape;4066;p37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067" name="Google Shape;4067;p37"/>
          <p:cNvSpPr txBox="1">
            <a:spLocks noGrp="1"/>
          </p:cNvSpPr>
          <p:nvPr>
            <p:ph type="subTitle" idx="1"/>
          </p:nvPr>
        </p:nvSpPr>
        <p:spPr>
          <a:xfrm>
            <a:off x="58120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68" name="Google Shape;4068;p37"/>
          <p:cNvSpPr txBox="1">
            <a:spLocks noGrp="1"/>
          </p:cNvSpPr>
          <p:nvPr>
            <p:ph type="subTitle" idx="2"/>
          </p:nvPr>
        </p:nvSpPr>
        <p:spPr>
          <a:xfrm>
            <a:off x="20326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69" name="Google Shape;4069;p37"/>
          <p:cNvSpPr txBox="1">
            <a:spLocks noGrp="1"/>
          </p:cNvSpPr>
          <p:nvPr>
            <p:ph type="subTitle" idx="3"/>
          </p:nvPr>
        </p:nvSpPr>
        <p:spPr>
          <a:xfrm>
            <a:off x="58120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0" name="Google Shape;4070;p37"/>
          <p:cNvSpPr txBox="1">
            <a:spLocks noGrp="1"/>
          </p:cNvSpPr>
          <p:nvPr>
            <p:ph type="subTitle" idx="4"/>
          </p:nvPr>
        </p:nvSpPr>
        <p:spPr>
          <a:xfrm>
            <a:off x="58120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1" name="Google Shape;4071;p37"/>
          <p:cNvSpPr txBox="1">
            <a:spLocks noGrp="1"/>
          </p:cNvSpPr>
          <p:nvPr>
            <p:ph type="subTitle" idx="5"/>
          </p:nvPr>
        </p:nvSpPr>
        <p:spPr>
          <a:xfrm>
            <a:off x="20326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2" name="Google Shape;4072;p37"/>
          <p:cNvSpPr txBox="1">
            <a:spLocks noGrp="1"/>
          </p:cNvSpPr>
          <p:nvPr>
            <p:ph type="subTitle" idx="6"/>
          </p:nvPr>
        </p:nvSpPr>
        <p:spPr>
          <a:xfrm>
            <a:off x="20326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3" name="Google Shape;4073;p37"/>
          <p:cNvSpPr txBox="1">
            <a:spLocks noGrp="1"/>
          </p:cNvSpPr>
          <p:nvPr>
            <p:ph type="subTitle" idx="7"/>
          </p:nvPr>
        </p:nvSpPr>
        <p:spPr>
          <a:xfrm>
            <a:off x="58120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4" name="Google Shape;4074;p37"/>
          <p:cNvSpPr txBox="1">
            <a:spLocks noGrp="1"/>
          </p:cNvSpPr>
          <p:nvPr>
            <p:ph type="subTitle" idx="8"/>
          </p:nvPr>
        </p:nvSpPr>
        <p:spPr>
          <a:xfrm>
            <a:off x="58120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5" name="Google Shape;4075;p37"/>
          <p:cNvSpPr txBox="1">
            <a:spLocks noGrp="1"/>
          </p:cNvSpPr>
          <p:nvPr>
            <p:ph type="subTitle" idx="9"/>
          </p:nvPr>
        </p:nvSpPr>
        <p:spPr>
          <a:xfrm>
            <a:off x="20326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6" name="Google Shape;4076;p37"/>
          <p:cNvSpPr txBox="1">
            <a:spLocks noGrp="1"/>
          </p:cNvSpPr>
          <p:nvPr>
            <p:ph type="subTitle" idx="13"/>
          </p:nvPr>
        </p:nvSpPr>
        <p:spPr>
          <a:xfrm>
            <a:off x="20326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7" name="Google Shape;4077;p37"/>
          <p:cNvSpPr txBox="1">
            <a:spLocks noGrp="1"/>
          </p:cNvSpPr>
          <p:nvPr>
            <p:ph type="subTitle" idx="14"/>
          </p:nvPr>
        </p:nvSpPr>
        <p:spPr>
          <a:xfrm>
            <a:off x="58120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8" name="Google Shape;4078;p37"/>
          <p:cNvSpPr txBox="1">
            <a:spLocks noGrp="1"/>
          </p:cNvSpPr>
          <p:nvPr>
            <p:ph type="subTitle" idx="15"/>
          </p:nvPr>
        </p:nvSpPr>
        <p:spPr>
          <a:xfrm>
            <a:off x="20326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9" name="Google Shape;4079;p3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080" name="Google Shape;4080;p3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081" name="Google Shape;4081;p3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082" name="Google Shape;4082;p3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3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4" name="Google Shape;4084;p3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085" name="Google Shape;4085;p3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086" name="Google Shape;4086;p3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7" name="Google Shape;4087;p3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" name="Google Shape;4088;p3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" name="Google Shape;4089;p3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0" name="Google Shape;4090;p3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1" name="Google Shape;4091;p3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2" name="Google Shape;4092;p3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3" name="Google Shape;4093;p3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4" name="Google Shape;4094;p3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5" name="Google Shape;4095;p3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6" name="Google Shape;4096;p3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7" name="Google Shape;4097;p3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8" name="Google Shape;4098;p3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9" name="Google Shape;4099;p3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0" name="Google Shape;4100;p3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1" name="Google Shape;4101;p3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2" name="Google Shape;4102;p3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3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4" name="Google Shape;4104;p3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5" name="Google Shape;4105;p3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3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7" name="Google Shape;4107;p3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8" name="Google Shape;4108;p3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3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0" name="Google Shape;4110;p3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1" name="Google Shape;4111;p3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3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3" name="Google Shape;4113;p3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4" name="Google Shape;4114;p3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3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6" name="Google Shape;4116;p3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7" name="Google Shape;4117;p3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3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9" name="Google Shape;4119;p3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20" name="Google Shape;4120;p3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3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2" name="Google Shape;4122;p3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3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3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5" name="Google Shape;4125;p3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3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3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8" name="Google Shape;4128;p3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9" name="Google Shape;4129;p3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3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1" name="Google Shape;4131;p3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2" name="Google Shape;4132;p3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3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4" name="Google Shape;4134;p3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5" name="Google Shape;4135;p3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3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7" name="Google Shape;4137;p3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8" name="Google Shape;4138;p3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3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0" name="Google Shape;4140;p3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1" name="Google Shape;4141;p3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3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3" name="Google Shape;4143;p3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4" name="Google Shape;4144;p3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3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6" name="Google Shape;4146;p3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3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3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9" name="Google Shape;4149;p3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3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3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2" name="Google Shape;4152;p3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153" name="Google Shape;4153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160225" y="-1803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5_2">
    <p:spTree>
      <p:nvGrpSpPr>
        <p:cNvPr id="1" name="Shape 4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5" name="Google Shape;4155;p3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156" name="Google Shape;4156;p38"/>
          <p:cNvSpPr txBox="1">
            <a:spLocks noGrp="1"/>
          </p:cNvSpPr>
          <p:nvPr>
            <p:ph type="subTitle" idx="1"/>
          </p:nvPr>
        </p:nvSpPr>
        <p:spPr>
          <a:xfrm>
            <a:off x="62361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7" name="Google Shape;4157;p38"/>
          <p:cNvSpPr txBox="1">
            <a:spLocks noGrp="1"/>
          </p:cNvSpPr>
          <p:nvPr>
            <p:ph type="subTitle" idx="2"/>
          </p:nvPr>
        </p:nvSpPr>
        <p:spPr>
          <a:xfrm>
            <a:off x="71830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8" name="Google Shape;4158;p38"/>
          <p:cNvSpPr txBox="1">
            <a:spLocks noGrp="1"/>
          </p:cNvSpPr>
          <p:nvPr>
            <p:ph type="subTitle" idx="3"/>
          </p:nvPr>
        </p:nvSpPr>
        <p:spPr>
          <a:xfrm>
            <a:off x="62361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9" name="Google Shape;4159;p38"/>
          <p:cNvSpPr txBox="1">
            <a:spLocks noGrp="1"/>
          </p:cNvSpPr>
          <p:nvPr>
            <p:ph type="subTitle" idx="4"/>
          </p:nvPr>
        </p:nvSpPr>
        <p:spPr>
          <a:xfrm>
            <a:off x="62361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0" name="Google Shape;4160;p38"/>
          <p:cNvSpPr txBox="1">
            <a:spLocks noGrp="1"/>
          </p:cNvSpPr>
          <p:nvPr>
            <p:ph type="subTitle" idx="5"/>
          </p:nvPr>
        </p:nvSpPr>
        <p:spPr>
          <a:xfrm>
            <a:off x="71830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38"/>
          <p:cNvSpPr txBox="1">
            <a:spLocks noGrp="1"/>
          </p:cNvSpPr>
          <p:nvPr>
            <p:ph type="subTitle" idx="6"/>
          </p:nvPr>
        </p:nvSpPr>
        <p:spPr>
          <a:xfrm>
            <a:off x="71830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2" name="Google Shape;4162;p38"/>
          <p:cNvSpPr txBox="1">
            <a:spLocks noGrp="1"/>
          </p:cNvSpPr>
          <p:nvPr>
            <p:ph type="subTitle" idx="7"/>
          </p:nvPr>
        </p:nvSpPr>
        <p:spPr>
          <a:xfrm>
            <a:off x="62361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3" name="Google Shape;4163;p38"/>
          <p:cNvSpPr txBox="1">
            <a:spLocks noGrp="1"/>
          </p:cNvSpPr>
          <p:nvPr>
            <p:ph type="subTitle" idx="8"/>
          </p:nvPr>
        </p:nvSpPr>
        <p:spPr>
          <a:xfrm>
            <a:off x="62361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4" name="Google Shape;4164;p38"/>
          <p:cNvSpPr txBox="1">
            <a:spLocks noGrp="1"/>
          </p:cNvSpPr>
          <p:nvPr>
            <p:ph type="subTitle" idx="9"/>
          </p:nvPr>
        </p:nvSpPr>
        <p:spPr>
          <a:xfrm>
            <a:off x="71830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5" name="Google Shape;4165;p38"/>
          <p:cNvSpPr txBox="1">
            <a:spLocks noGrp="1"/>
          </p:cNvSpPr>
          <p:nvPr>
            <p:ph type="subTitle" idx="13"/>
          </p:nvPr>
        </p:nvSpPr>
        <p:spPr>
          <a:xfrm>
            <a:off x="71830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6" name="Google Shape;4166;p38"/>
          <p:cNvSpPr txBox="1">
            <a:spLocks noGrp="1"/>
          </p:cNvSpPr>
          <p:nvPr>
            <p:ph type="subTitle" idx="14"/>
          </p:nvPr>
        </p:nvSpPr>
        <p:spPr>
          <a:xfrm>
            <a:off x="62361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7" name="Google Shape;4167;p38"/>
          <p:cNvSpPr txBox="1">
            <a:spLocks noGrp="1"/>
          </p:cNvSpPr>
          <p:nvPr>
            <p:ph type="subTitle" idx="15"/>
          </p:nvPr>
        </p:nvSpPr>
        <p:spPr>
          <a:xfrm>
            <a:off x="71830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8" name="Google Shape;4168;p38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69" name="Google Shape;4169;p3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170" name="Google Shape;4170;p3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171" name="Google Shape;4171;p3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3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3" name="Google Shape;4173;p3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174" name="Google Shape;4174;p3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75" name="Google Shape;4175;p3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6" name="Google Shape;4176;p3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7" name="Google Shape;4177;p3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3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9" name="Google Shape;4179;p3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0" name="Google Shape;4180;p3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3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3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3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3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3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3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3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3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3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3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1" name="Google Shape;4191;p3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3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3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3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3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3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3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3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3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3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3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3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3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3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5" name="Google Shape;4205;p3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3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3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8" name="Google Shape;4208;p3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09" name="Google Shape;4209;p3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3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1" name="Google Shape;4211;p3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3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3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4" name="Google Shape;4214;p3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3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3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3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3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3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3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3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3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3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3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3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3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3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3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9" name="Google Shape;4229;p3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3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3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3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3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3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3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3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3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3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3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3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3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242" name="Google Shape;4242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18825" y="1449575"/>
            <a:ext cx="4706350" cy="3529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CUSTOM_5_1">
    <p:spTree>
      <p:nvGrpSpPr>
        <p:cNvPr id="1" name="Shape 4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44" name="Google Shape;4244;p39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245" name="Google Shape;4245;p39"/>
          <p:cNvSpPr txBox="1">
            <a:spLocks noGrp="1"/>
          </p:cNvSpPr>
          <p:nvPr>
            <p:ph type="subTitle" idx="1"/>
          </p:nvPr>
        </p:nvSpPr>
        <p:spPr>
          <a:xfrm>
            <a:off x="976993" y="18315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46" name="Google Shape;4246;p39"/>
          <p:cNvSpPr txBox="1">
            <a:spLocks noGrp="1"/>
          </p:cNvSpPr>
          <p:nvPr>
            <p:ph type="subTitle" idx="2"/>
          </p:nvPr>
        </p:nvSpPr>
        <p:spPr>
          <a:xfrm>
            <a:off x="1039125" y="1449678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47" name="Google Shape;4247;p39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48" name="Google Shape;4248;p3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249" name="Google Shape;4249;p3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250" name="Google Shape;4250;p3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" name="Google Shape;4252;p3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253" name="Google Shape;4253;p3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54" name="Google Shape;4254;p3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3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3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7" name="Google Shape;4257;p3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8" name="Google Shape;4258;p3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3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3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3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3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3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3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3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3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3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3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3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3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3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3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3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3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3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3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3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3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3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3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3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3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3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3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3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3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7" name="Google Shape;4287;p3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88" name="Google Shape;4288;p3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3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0" name="Google Shape;4290;p3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3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3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3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3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3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3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3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3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3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3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3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3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3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3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3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3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3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3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3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3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3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3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3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3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3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3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3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3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3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3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321" name="Google Shape;4321;p39"/>
          <p:cNvSpPr txBox="1">
            <a:spLocks noGrp="1"/>
          </p:cNvSpPr>
          <p:nvPr>
            <p:ph type="subTitle" idx="3"/>
          </p:nvPr>
        </p:nvSpPr>
        <p:spPr>
          <a:xfrm>
            <a:off x="976993" y="26628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2" name="Google Shape;4322;p39"/>
          <p:cNvSpPr txBox="1">
            <a:spLocks noGrp="1"/>
          </p:cNvSpPr>
          <p:nvPr>
            <p:ph type="subTitle" idx="4"/>
          </p:nvPr>
        </p:nvSpPr>
        <p:spPr>
          <a:xfrm>
            <a:off x="1039125" y="22876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3" name="Google Shape;4323;p39"/>
          <p:cNvSpPr txBox="1">
            <a:spLocks noGrp="1"/>
          </p:cNvSpPr>
          <p:nvPr>
            <p:ph type="subTitle" idx="5"/>
          </p:nvPr>
        </p:nvSpPr>
        <p:spPr>
          <a:xfrm>
            <a:off x="976993" y="34940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4" name="Google Shape;4324;p39"/>
          <p:cNvSpPr txBox="1">
            <a:spLocks noGrp="1"/>
          </p:cNvSpPr>
          <p:nvPr>
            <p:ph type="subTitle" idx="6"/>
          </p:nvPr>
        </p:nvSpPr>
        <p:spPr>
          <a:xfrm>
            <a:off x="1039125" y="31089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5" name="Google Shape;4325;p39"/>
          <p:cNvSpPr txBox="1">
            <a:spLocks noGrp="1"/>
          </p:cNvSpPr>
          <p:nvPr>
            <p:ph type="subTitle" idx="7"/>
          </p:nvPr>
        </p:nvSpPr>
        <p:spPr>
          <a:xfrm>
            <a:off x="976993" y="43253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6" name="Google Shape;4326;p39"/>
          <p:cNvSpPr txBox="1">
            <a:spLocks noGrp="1"/>
          </p:cNvSpPr>
          <p:nvPr>
            <p:ph type="subTitle" idx="8"/>
          </p:nvPr>
        </p:nvSpPr>
        <p:spPr>
          <a:xfrm>
            <a:off x="1039125" y="3950973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7" name="Google Shape;4327;p39"/>
          <p:cNvSpPr txBox="1">
            <a:spLocks noGrp="1"/>
          </p:cNvSpPr>
          <p:nvPr>
            <p:ph type="subTitle" idx="9"/>
          </p:nvPr>
        </p:nvSpPr>
        <p:spPr>
          <a:xfrm>
            <a:off x="5109123" y="18315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8" name="Google Shape;4328;p39"/>
          <p:cNvSpPr txBox="1">
            <a:spLocks noGrp="1"/>
          </p:cNvSpPr>
          <p:nvPr>
            <p:ph type="subTitle" idx="13"/>
          </p:nvPr>
        </p:nvSpPr>
        <p:spPr>
          <a:xfrm>
            <a:off x="5171300" y="1449678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9" name="Google Shape;4329;p39"/>
          <p:cNvSpPr txBox="1">
            <a:spLocks noGrp="1"/>
          </p:cNvSpPr>
          <p:nvPr>
            <p:ph type="subTitle" idx="14"/>
          </p:nvPr>
        </p:nvSpPr>
        <p:spPr>
          <a:xfrm>
            <a:off x="5109123" y="26628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0" name="Google Shape;4330;p39"/>
          <p:cNvSpPr txBox="1">
            <a:spLocks noGrp="1"/>
          </p:cNvSpPr>
          <p:nvPr>
            <p:ph type="subTitle" idx="15"/>
          </p:nvPr>
        </p:nvSpPr>
        <p:spPr>
          <a:xfrm>
            <a:off x="5171300" y="22876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1" name="Google Shape;4331;p39"/>
          <p:cNvSpPr txBox="1">
            <a:spLocks noGrp="1"/>
          </p:cNvSpPr>
          <p:nvPr>
            <p:ph type="subTitle" idx="16"/>
          </p:nvPr>
        </p:nvSpPr>
        <p:spPr>
          <a:xfrm>
            <a:off x="5109123" y="34940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2" name="Google Shape;4332;p39"/>
          <p:cNvSpPr txBox="1">
            <a:spLocks noGrp="1"/>
          </p:cNvSpPr>
          <p:nvPr>
            <p:ph type="subTitle" idx="17"/>
          </p:nvPr>
        </p:nvSpPr>
        <p:spPr>
          <a:xfrm>
            <a:off x="5171300" y="31089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3" name="Google Shape;4333;p39"/>
          <p:cNvSpPr txBox="1">
            <a:spLocks noGrp="1"/>
          </p:cNvSpPr>
          <p:nvPr>
            <p:ph type="subTitle" idx="18"/>
          </p:nvPr>
        </p:nvSpPr>
        <p:spPr>
          <a:xfrm>
            <a:off x="5109123" y="43253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4" name="Google Shape;4334;p39"/>
          <p:cNvSpPr txBox="1">
            <a:spLocks noGrp="1"/>
          </p:cNvSpPr>
          <p:nvPr>
            <p:ph type="subTitle" idx="19"/>
          </p:nvPr>
        </p:nvSpPr>
        <p:spPr>
          <a:xfrm>
            <a:off x="5171300" y="3950973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36" name="Google Shape;4336;p40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337" name="Google Shape;4337;p40"/>
          <p:cNvSpPr txBox="1">
            <a:spLocks noGrp="1"/>
          </p:cNvSpPr>
          <p:nvPr>
            <p:ph type="title" hasCustomPrompt="1"/>
          </p:nvPr>
        </p:nvSpPr>
        <p:spPr>
          <a:xfrm>
            <a:off x="756388" y="1110213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38" name="Google Shape;4338;p40"/>
          <p:cNvSpPr txBox="1">
            <a:spLocks noGrp="1"/>
          </p:cNvSpPr>
          <p:nvPr>
            <p:ph type="subTitle" idx="1"/>
          </p:nvPr>
        </p:nvSpPr>
        <p:spPr>
          <a:xfrm>
            <a:off x="756388" y="1918175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9" name="Google Shape;4339;p40"/>
          <p:cNvSpPr txBox="1">
            <a:spLocks noGrp="1"/>
          </p:cNvSpPr>
          <p:nvPr>
            <p:ph type="title" idx="2" hasCustomPrompt="1"/>
          </p:nvPr>
        </p:nvSpPr>
        <p:spPr>
          <a:xfrm>
            <a:off x="4722813" y="1110213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40" name="Google Shape;4340;p40"/>
          <p:cNvSpPr txBox="1">
            <a:spLocks noGrp="1"/>
          </p:cNvSpPr>
          <p:nvPr>
            <p:ph type="subTitle" idx="3"/>
          </p:nvPr>
        </p:nvSpPr>
        <p:spPr>
          <a:xfrm>
            <a:off x="4722813" y="1918175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41" name="Google Shape;4341;p40"/>
          <p:cNvSpPr txBox="1">
            <a:spLocks noGrp="1"/>
          </p:cNvSpPr>
          <p:nvPr>
            <p:ph type="title" idx="4" hasCustomPrompt="1"/>
          </p:nvPr>
        </p:nvSpPr>
        <p:spPr>
          <a:xfrm>
            <a:off x="2739438" y="2892937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42" name="Google Shape;4342;p40"/>
          <p:cNvSpPr txBox="1">
            <a:spLocks noGrp="1"/>
          </p:cNvSpPr>
          <p:nvPr>
            <p:ph type="subTitle" idx="5"/>
          </p:nvPr>
        </p:nvSpPr>
        <p:spPr>
          <a:xfrm>
            <a:off x="2739438" y="3698523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343" name="Google Shape;4343;p40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344" name="Google Shape;4344;p40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345" name="Google Shape;4345;p4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346" name="Google Shape;4346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7" name="Google Shape;4347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9" name="Google Shape;4349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2" name="Google Shape;4352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3" name="Google Shape;4353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8" name="Google Shape;4358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79" name="Google Shape;4379;p4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380" name="Google Shape;4380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3" name="Google Shape;4383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4" name="Google Shape;4384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6" name="Google Shape;4386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7" name="Google Shape;4387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9" name="Google Shape;4389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0" name="Google Shape;4390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2" name="Google Shape;4392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3" name="Google Shape;4393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5" name="Google Shape;4395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6" name="Google Shape;4396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8" name="Google Shape;4398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9" name="Google Shape;4399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1" name="Google Shape;4401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2" name="Google Shape;4402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4" name="Google Shape;4404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5" name="Google Shape;4405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7" name="Google Shape;4407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8" name="Google Shape;4408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9" name="Google Shape;4409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0" name="Google Shape;4410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2" name="Google Shape;4412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13" name="Google Shape;4413;p40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414" name="Google Shape;4414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15" name="Google Shape;4415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416" name="Google Shape;4416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8" name="Google Shape;4418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9" name="Google Shape;4419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1" name="Google Shape;4421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22" name="Google Shape;4422;p40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423" name="Google Shape;4423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24" name="Google Shape;4424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425" name="Google Shape;4425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7" name="Google Shape;4427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8" name="Google Shape;4428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0" name="Google Shape;4430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431" name="Google Shape;4431;p40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432" name="Google Shape;4432;p40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433" name="Google Shape;4433;p4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434" name="Google Shape;4434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6" name="Google Shape;4436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7" name="Google Shape;4437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9" name="Google Shape;4439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0" name="Google Shape;4440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2" name="Google Shape;4442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3" name="Google Shape;4443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5" name="Google Shape;4445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6" name="Google Shape;4446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8" name="Google Shape;4448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9" name="Google Shape;4449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7" name="Google Shape;4467;p4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468" name="Google Shape;4468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9" name="Google Shape;4499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01" name="Google Shape;4501;p40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4502" name="Google Shape;4502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03" name="Google Shape;4503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504" name="Google Shape;4504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5" name="Google Shape;4505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6" name="Google Shape;4506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8" name="Google Shape;4508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9" name="Google Shape;4509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10" name="Google Shape;4510;p40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4511" name="Google Shape;4511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12" name="Google Shape;4512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513" name="Google Shape;4513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4" name="Google Shape;4514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5" name="Google Shape;4515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7" name="Google Shape;4517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519" name="Google Shape;4519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1144025" y="-1749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 1">
  <p:cSld name="CUSTOM_6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1" name="Google Shape;4521;p41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22" name="Google Shape;4522;p41"/>
          <p:cNvSpPr txBox="1">
            <a:spLocks noGrp="1"/>
          </p:cNvSpPr>
          <p:nvPr>
            <p:ph type="title" hasCustomPrompt="1"/>
          </p:nvPr>
        </p:nvSpPr>
        <p:spPr>
          <a:xfrm>
            <a:off x="1391550" y="1858513"/>
            <a:ext cx="6360900" cy="13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4523" name="Google Shape;4523;p41"/>
          <p:cNvGrpSpPr/>
          <p:nvPr/>
        </p:nvGrpSpPr>
        <p:grpSpPr>
          <a:xfrm flipH="1">
            <a:off x="-100" y="38"/>
            <a:ext cx="9144200" cy="5143414"/>
            <a:chOff x="-200" y="0"/>
            <a:chExt cx="9144200" cy="5143414"/>
          </a:xfrm>
        </p:grpSpPr>
        <p:sp>
          <p:nvSpPr>
            <p:cNvPr id="4524" name="Google Shape;4524;p41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2" name="Google Shape;4562;p41"/>
          <p:cNvSpPr txBox="1">
            <a:spLocks noGrp="1"/>
          </p:cNvSpPr>
          <p:nvPr>
            <p:ph type="subTitle" idx="1"/>
          </p:nvPr>
        </p:nvSpPr>
        <p:spPr>
          <a:xfrm>
            <a:off x="1954500" y="764388"/>
            <a:ext cx="52350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 b="1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63" name="Google Shape;4563;p41"/>
          <p:cNvSpPr txBox="1">
            <a:spLocks noGrp="1"/>
          </p:cNvSpPr>
          <p:nvPr>
            <p:ph type="subTitle" idx="2"/>
          </p:nvPr>
        </p:nvSpPr>
        <p:spPr>
          <a:xfrm>
            <a:off x="1954500" y="3563300"/>
            <a:ext cx="52350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4564" name="Google Shape;4564;p41"/>
          <p:cNvPicPr preferRelativeResize="0"/>
          <p:nvPr/>
        </p:nvPicPr>
        <p:blipFill rotWithShape="1">
          <a:blip r:embed="rId4">
            <a:alphaModFix/>
          </a:blip>
          <a:srcRect t="13590" b="38353"/>
          <a:stretch/>
        </p:blipFill>
        <p:spPr>
          <a:xfrm>
            <a:off x="1143000" y="1488200"/>
            <a:ext cx="6858000" cy="2471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Google Shape;454;p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5" name="Google Shape;455;p5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5"/>
          <p:cNvSpPr txBox="1">
            <a:spLocks noGrp="1"/>
          </p:cNvSpPr>
          <p:nvPr>
            <p:ph type="subTitle" idx="1"/>
          </p:nvPr>
        </p:nvSpPr>
        <p:spPr>
          <a:xfrm>
            <a:off x="1542019" y="3243480"/>
            <a:ext cx="2682600" cy="99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7" name="Google Shape;457;p5"/>
          <p:cNvSpPr txBox="1">
            <a:spLocks noGrp="1"/>
          </p:cNvSpPr>
          <p:nvPr>
            <p:ph type="subTitle" idx="2"/>
          </p:nvPr>
        </p:nvSpPr>
        <p:spPr>
          <a:xfrm>
            <a:off x="1542019" y="2837413"/>
            <a:ext cx="2682600" cy="4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8" name="Google Shape;458;p5"/>
          <p:cNvSpPr txBox="1">
            <a:spLocks noGrp="1"/>
          </p:cNvSpPr>
          <p:nvPr>
            <p:ph type="subTitle" idx="3"/>
          </p:nvPr>
        </p:nvSpPr>
        <p:spPr>
          <a:xfrm>
            <a:off x="4919475" y="3243480"/>
            <a:ext cx="2682600" cy="99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9" name="Google Shape;459;p5"/>
          <p:cNvSpPr txBox="1">
            <a:spLocks noGrp="1"/>
          </p:cNvSpPr>
          <p:nvPr>
            <p:ph type="subTitle" idx="4"/>
          </p:nvPr>
        </p:nvSpPr>
        <p:spPr>
          <a:xfrm>
            <a:off x="4919475" y="2837413"/>
            <a:ext cx="2682600" cy="4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60" name="Google Shape;460;p5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61" name="Google Shape;461;p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62" name="Google Shape;462;p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" name="Google Shape;464;p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65" name="Google Shape;465;p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6" name="Google Shape;466;p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67;p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468;p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470;p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77;p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478;p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79;p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81;p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482;p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483;p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484;p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485;p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486;p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87;p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488;p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89;p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490;p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91;p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492;p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493;p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494;p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495;p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496;p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97;p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498;p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" name="Google Shape;499;p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0" name="Google Shape;500;p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501;p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502;p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503;p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504;p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505;p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506;p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510;p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519;p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33" name="Google Shape;533;p5"/>
          <p:cNvGrpSpPr/>
          <p:nvPr/>
        </p:nvGrpSpPr>
        <p:grpSpPr>
          <a:xfrm rot="10800000" flipH="1">
            <a:off x="7422105" y="4653373"/>
            <a:ext cx="1794170" cy="542511"/>
            <a:chOff x="507324" y="-78249"/>
            <a:chExt cx="2517074" cy="761099"/>
          </a:xfrm>
        </p:grpSpPr>
        <p:sp>
          <p:nvSpPr>
            <p:cNvPr id="534" name="Google Shape;534;p5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5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5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5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5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5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5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5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5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5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5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5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5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5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5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5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5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5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5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5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5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5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5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5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5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5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5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5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5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5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5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5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5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5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5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5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5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5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5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5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5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5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5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5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5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5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5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5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5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5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5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5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5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5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5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5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5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5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5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5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42" name="Google Shape;64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1925" y="186625"/>
            <a:ext cx="820351" cy="6152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7">
    <p:spTree>
      <p:nvGrpSpPr>
        <p:cNvPr id="1" name="Shape 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66" name="Google Shape;4566;p4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67" name="Google Shape;4567;p42"/>
          <p:cNvSpPr txBox="1">
            <a:spLocks noGrp="1"/>
          </p:cNvSpPr>
          <p:nvPr>
            <p:ph type="body" idx="1"/>
          </p:nvPr>
        </p:nvSpPr>
        <p:spPr>
          <a:xfrm>
            <a:off x="4572000" y="1628300"/>
            <a:ext cx="3591300" cy="29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6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4568" name="Google Shape;4568;p42"/>
          <p:cNvSpPr txBox="1">
            <a:spLocks noGrp="1"/>
          </p:cNvSpPr>
          <p:nvPr>
            <p:ph type="title"/>
          </p:nvPr>
        </p:nvSpPr>
        <p:spPr>
          <a:xfrm>
            <a:off x="2858400" y="466300"/>
            <a:ext cx="3427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69" name="Google Shape;4569;p4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570" name="Google Shape;4570;p4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571" name="Google Shape;4571;p4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3" name="Google Shape;4573;p4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574" name="Google Shape;4574;p4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575" name="Google Shape;4575;p4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6" name="Google Shape;4576;p4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7" name="Google Shape;4577;p4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8" name="Google Shape;4578;p4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9" name="Google Shape;4579;p4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0" name="Google Shape;4580;p4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4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4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3" name="Google Shape;4583;p4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4" name="Google Shape;4584;p4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4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6" name="Google Shape;4586;p4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7" name="Google Shape;4587;p4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4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9" name="Google Shape;4589;p4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4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4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2" name="Google Shape;4592;p4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3" name="Google Shape;4593;p4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4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5" name="Google Shape;4595;p4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6" name="Google Shape;4596;p4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7" name="Google Shape;4597;p4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4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4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4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4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4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4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4" name="Google Shape;4604;p4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5" name="Google Shape;4605;p4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4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7" name="Google Shape;4607;p4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8" name="Google Shape;4608;p4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09" name="Google Shape;4609;p4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0" name="Google Shape;4610;p4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1" name="Google Shape;4611;p4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2" name="Google Shape;4612;p4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3" name="Google Shape;4613;p4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4" name="Google Shape;4614;p4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5" name="Google Shape;4615;p4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6" name="Google Shape;4616;p4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7" name="Google Shape;4617;p4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8" name="Google Shape;4618;p4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9" name="Google Shape;4619;p4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0" name="Google Shape;4620;p4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1" name="Google Shape;4621;p4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2" name="Google Shape;4622;p4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3" name="Google Shape;4623;p4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4" name="Google Shape;4624;p4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5" name="Google Shape;4625;p4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6" name="Google Shape;4626;p4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7" name="Google Shape;4627;p4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8" name="Google Shape;4628;p4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9" name="Google Shape;4629;p4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0" name="Google Shape;4630;p4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" name="Google Shape;4631;p4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4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3" name="Google Shape;4633;p4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4" name="Google Shape;4634;p4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5" name="Google Shape;4635;p4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6" name="Google Shape;4636;p4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4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8" name="Google Shape;4638;p4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9" name="Google Shape;4639;p4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0" name="Google Shape;4640;p4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1" name="Google Shape;4641;p4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642" name="Google Shape;464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160225" y="-1803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8">
    <p:spTree>
      <p:nvGrpSpPr>
        <p:cNvPr id="1" name="Shape 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4" name="Google Shape;4644;p4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645" name="Google Shape;4645;p43"/>
          <p:cNvSpPr txBox="1">
            <a:spLocks noGrp="1"/>
          </p:cNvSpPr>
          <p:nvPr>
            <p:ph type="subTitle" idx="1"/>
          </p:nvPr>
        </p:nvSpPr>
        <p:spPr>
          <a:xfrm>
            <a:off x="5140925" y="2583062"/>
            <a:ext cx="2891100" cy="123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46" name="Google Shape;4646;p43"/>
          <p:cNvSpPr txBox="1">
            <a:spLocks noGrp="1"/>
          </p:cNvSpPr>
          <p:nvPr>
            <p:ph type="title"/>
          </p:nvPr>
        </p:nvSpPr>
        <p:spPr>
          <a:xfrm>
            <a:off x="5140925" y="1321438"/>
            <a:ext cx="2891100" cy="12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647" name="Google Shape;4647;p43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648" name="Google Shape;4648;p4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649" name="Google Shape;4649;p4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50" name="Google Shape;4650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1" name="Google Shape;4651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2" name="Google Shape;4652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3" name="Google Shape;4653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4" name="Google Shape;4654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6" name="Google Shape;4656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7" name="Google Shape;4657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9" name="Google Shape;4659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0" name="Google Shape;4660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2" name="Google Shape;4662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3" name="Google Shape;4663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4" name="Google Shape;4664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6" name="Google Shape;4666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7" name="Google Shape;4667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0" name="Google Shape;4670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2" name="Google Shape;4672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3" name="Google Shape;4673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5" name="Google Shape;4675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6" name="Google Shape;4676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8" name="Google Shape;4678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9" name="Google Shape;4679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0" name="Google Shape;4680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1" name="Google Shape;4681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2" name="Google Shape;4682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3" name="Google Shape;4683;p4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84" name="Google Shape;4684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6" name="Google Shape;4686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7" name="Google Shape;4687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9" name="Google Shape;4689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0" name="Google Shape;4690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1" name="Google Shape;4691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2" name="Google Shape;4692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3" name="Google Shape;4693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4" name="Google Shape;4694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5" name="Google Shape;4695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6" name="Google Shape;4696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7" name="Google Shape;4697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8" name="Google Shape;4698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9" name="Google Shape;4699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5" name="Google Shape;4705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8" name="Google Shape;4708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9" name="Google Shape;4709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2" name="Google Shape;4712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3" name="Google Shape;4713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4" name="Google Shape;4714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5" name="Google Shape;4715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6" name="Google Shape;4716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17" name="Google Shape;4717;p4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718" name="Google Shape;4718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19" name="Google Shape;4719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720" name="Google Shape;4720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1" name="Google Shape;4721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2" name="Google Shape;4722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3" name="Google Shape;4723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4" name="Google Shape;4724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5" name="Google Shape;4725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26" name="Google Shape;4726;p4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727" name="Google Shape;4727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28" name="Google Shape;4728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729" name="Google Shape;4729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0" name="Google Shape;4730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1" name="Google Shape;4731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2" name="Google Shape;4732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3" name="Google Shape;4733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4" name="Google Shape;4734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735" name="Google Shape;4735;p43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736" name="Google Shape;4736;p4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737" name="Google Shape;4737;p4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738" name="Google Shape;4738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9" name="Google Shape;4739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2" name="Google Shape;4742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5" name="Google Shape;4745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8" name="Google Shape;4748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0" name="Google Shape;4750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1" name="Google Shape;4751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4" name="Google Shape;4754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6" name="Google Shape;4756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7" name="Google Shape;4757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0" name="Google Shape;4760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1" name="Google Shape;4761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2" name="Google Shape;4762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3" name="Google Shape;4763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5" name="Google Shape;4765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6" name="Google Shape;4766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7" name="Google Shape;4767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1" name="Google Shape;4771;p4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772" name="Google Shape;4772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4" name="Google Shape;4784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5" name="Google Shape;4785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7" name="Google Shape;4787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2" name="Google Shape;4792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3" name="Google Shape;4793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4" name="Google Shape;4794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6" name="Google Shape;4796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7" name="Google Shape;4797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9" name="Google Shape;4799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0" name="Google Shape;4800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2" name="Google Shape;4802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3" name="Google Shape;4803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4" name="Google Shape;4804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05" name="Google Shape;4805;p4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4806" name="Google Shape;4806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07" name="Google Shape;4807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808" name="Google Shape;4808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9" name="Google Shape;4809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1" name="Google Shape;4811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2" name="Google Shape;4812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3" name="Google Shape;4813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14" name="Google Shape;4814;p4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4815" name="Google Shape;4815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16" name="Google Shape;4816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817" name="Google Shape;4817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8" name="Google Shape;4818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0" name="Google Shape;4820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1" name="Google Shape;4821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823" name="Google Shape;4823;p43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 flipH="1">
            <a:off x="6336799" y="-172175"/>
            <a:ext cx="2946101" cy="1130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8_1">
    <p:spTree>
      <p:nvGrpSpPr>
        <p:cNvPr id="1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25" name="Google Shape;4825;p4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826" name="Google Shape;4826;p44"/>
          <p:cNvSpPr txBox="1">
            <a:spLocks noGrp="1"/>
          </p:cNvSpPr>
          <p:nvPr>
            <p:ph type="subTitle" idx="1"/>
          </p:nvPr>
        </p:nvSpPr>
        <p:spPr>
          <a:xfrm>
            <a:off x="1015175" y="3971725"/>
            <a:ext cx="71133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7" name="Google Shape;4827;p44"/>
          <p:cNvSpPr txBox="1">
            <a:spLocks noGrp="1"/>
          </p:cNvSpPr>
          <p:nvPr>
            <p:ph type="title"/>
          </p:nvPr>
        </p:nvSpPr>
        <p:spPr>
          <a:xfrm>
            <a:off x="2565550" y="399014"/>
            <a:ext cx="4012800" cy="6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28" name="Google Shape;4828;p4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829" name="Google Shape;4829;p4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830" name="Google Shape;4830;p4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2" name="Google Shape;4832;p4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833" name="Google Shape;4833;p4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834" name="Google Shape;4834;p4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5" name="Google Shape;4835;p4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4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7" name="Google Shape;4837;p4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8" name="Google Shape;4838;p4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4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0" name="Google Shape;4840;p4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4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4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3" name="Google Shape;4843;p4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4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4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6" name="Google Shape;4846;p4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4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4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9" name="Google Shape;4849;p4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4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4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4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4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4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4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4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4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8" name="Google Shape;4858;p4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9" name="Google Shape;4859;p4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0" name="Google Shape;4860;p4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1" name="Google Shape;4861;p4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2" name="Google Shape;4862;p4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3" name="Google Shape;4863;p4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4" name="Google Shape;4864;p4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5" name="Google Shape;4865;p4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6" name="Google Shape;4866;p4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7" name="Google Shape;4867;p4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868" name="Google Shape;4868;p4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9" name="Google Shape;4869;p4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0" name="Google Shape;4870;p4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4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2" name="Google Shape;4872;p4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3" name="Google Shape;4873;p4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4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5" name="Google Shape;4875;p4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4876;p4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4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4878;p4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9" name="Google Shape;4879;p4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0" name="Google Shape;4880;p4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4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2" name="Google Shape;4882;p4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3" name="Google Shape;4883;p4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4" name="Google Shape;4884;p4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5" name="Google Shape;4885;p4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6" name="Google Shape;4886;p4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7" name="Google Shape;4887;p4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8" name="Google Shape;4888;p4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4889;p4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4890;p4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1" name="Google Shape;4891;p4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4892;p4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4893;p4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4894;p4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4895;p4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4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7" name="Google Shape;4897;p4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4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4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0" name="Google Shape;4900;p4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901" name="Google Shape;4901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64150" y="-766380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_1_2">
    <p:spTree>
      <p:nvGrpSpPr>
        <p:cNvPr id="1" name="Shape 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03" name="Google Shape;4903;p4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904" name="Google Shape;4904;p45"/>
          <p:cNvSpPr txBox="1">
            <a:spLocks noGrp="1"/>
          </p:cNvSpPr>
          <p:nvPr>
            <p:ph type="title"/>
          </p:nvPr>
        </p:nvSpPr>
        <p:spPr>
          <a:xfrm>
            <a:off x="1027400" y="1525150"/>
            <a:ext cx="3230400" cy="7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05" name="Google Shape;4905;p45"/>
          <p:cNvSpPr txBox="1">
            <a:spLocks noGrp="1"/>
          </p:cNvSpPr>
          <p:nvPr>
            <p:ph type="subTitle" idx="1"/>
          </p:nvPr>
        </p:nvSpPr>
        <p:spPr>
          <a:xfrm>
            <a:off x="1027400" y="2349663"/>
            <a:ext cx="3230400" cy="12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906" name="Google Shape;4906;p4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907" name="Google Shape;4907;p4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908" name="Google Shape;4908;p4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09" name="Google Shape;4909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8" name="Google Shape;4918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2" name="Google Shape;4942;p4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43" name="Google Shape;4943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76" name="Google Shape;4976;p4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977" name="Google Shape;4977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78" name="Google Shape;4978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979" name="Google Shape;4979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4" name="Google Shape;4984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85" name="Google Shape;4985;p4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986" name="Google Shape;4986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87" name="Google Shape;4987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988" name="Google Shape;4988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994" name="Google Shape;4994;p4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995" name="Google Shape;4995;p4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996" name="Google Shape;4996;p4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97" name="Google Shape;4997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9" name="Google Shape;4999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2" name="Google Shape;5002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6" name="Google Shape;5026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0" name="Google Shape;5030;p4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31" name="Google Shape;5031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4" name="Google Shape;5054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9" name="Google Shape;5059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64" name="Google Shape;5064;p4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5065" name="Google Shape;5065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66" name="Google Shape;5066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067" name="Google Shape;5067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73" name="Google Shape;5073;p4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5074" name="Google Shape;5074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75" name="Google Shape;5075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076" name="Google Shape;5076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0" name="Google Shape;5080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5082" name="Google Shape;5082;p45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 flipH="1">
            <a:off x="-207921" y="-98700"/>
            <a:ext cx="2002894" cy="768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8_1_1">
    <p:spTree>
      <p:nvGrpSpPr>
        <p:cNvPr id="1" name="Shape 5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84" name="Google Shape;5084;p4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085" name="Google Shape;5085;p46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33246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6" name="Google Shape;5086;p46"/>
          <p:cNvSpPr txBox="1">
            <a:spLocks noGrp="1"/>
          </p:cNvSpPr>
          <p:nvPr>
            <p:ph type="body" idx="2"/>
          </p:nvPr>
        </p:nvSpPr>
        <p:spPr>
          <a:xfrm>
            <a:off x="2016300" y="2309300"/>
            <a:ext cx="5746800" cy="22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u="sng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7" name="Google Shape;5087;p46"/>
          <p:cNvSpPr txBox="1">
            <a:spLocks noGrp="1"/>
          </p:cNvSpPr>
          <p:nvPr>
            <p:ph type="subTitle" idx="3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8" name="Google Shape;5088;p4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89" name="Google Shape;5089;p4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090" name="Google Shape;5090;p4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091" name="Google Shape;5091;p4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4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094" name="Google Shape;5094;p4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95" name="Google Shape;5095;p4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4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4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4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4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4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4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4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4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4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4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4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4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4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4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4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4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4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4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4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4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4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4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4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4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4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4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4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4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4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4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4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4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8" name="Google Shape;5128;p4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29" name="Google Shape;5129;p4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4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4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4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4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4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4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4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4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4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4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4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4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4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4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4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4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4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7" name="Google Shape;5147;p4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4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4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4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4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4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4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4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4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4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4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4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4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4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1" name="Google Shape;5161;p4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5162" name="Google Shape;5162;p4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8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64" name="Google Shape;5164;p4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165" name="Google Shape;5165;p4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166" name="Google Shape;5166;p4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167" name="Google Shape;5167;p4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168" name="Google Shape;5168;p4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0" name="Google Shape;5170;p4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171" name="Google Shape;5171;p4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72" name="Google Shape;5172;p4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4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4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4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4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4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4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4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4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4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4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4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4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4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4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4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4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4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4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4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4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4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4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4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4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4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4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4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4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4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4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3" name="Google Shape;5203;p4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4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4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206" name="Google Shape;5206;p4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4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4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4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4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1" name="Google Shape;5211;p4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2" name="Google Shape;5212;p4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4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4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4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4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4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4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4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4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4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4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4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4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4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4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4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4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4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4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4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4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4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4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4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4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4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4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239" name="Google Shape;5239;p47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33246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40" name="Google Shape;5240;p47"/>
          <p:cNvSpPr txBox="1">
            <a:spLocks noGrp="1"/>
          </p:cNvSpPr>
          <p:nvPr>
            <p:ph type="body" idx="2"/>
          </p:nvPr>
        </p:nvSpPr>
        <p:spPr>
          <a:xfrm>
            <a:off x="2016300" y="2309300"/>
            <a:ext cx="5836800" cy="22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41" name="Google Shape;5241;p47"/>
          <p:cNvSpPr txBox="1">
            <a:spLocks noGrp="1"/>
          </p:cNvSpPr>
          <p:nvPr>
            <p:ph type="subTitle" idx="3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8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43" name="Google Shape;5243;p4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44" name="Google Shape;5244;p48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5245" name="Google Shape;5245;p48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8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8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8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8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8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8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8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8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8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8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8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8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8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8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8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8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8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8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8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8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8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8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8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8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8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8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8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8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8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8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8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8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8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8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8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8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8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283" name="Google Shape;5283;p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6750" y="-697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284" name="Google Shape;5284;p48"/>
          <p:cNvSpPr txBox="1">
            <a:spLocks noGrp="1"/>
          </p:cNvSpPr>
          <p:nvPr>
            <p:ph type="title"/>
          </p:nvPr>
        </p:nvSpPr>
        <p:spPr>
          <a:xfrm flipH="1">
            <a:off x="594544" y="1268100"/>
            <a:ext cx="3795600" cy="14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285" name="Google Shape;5285;p48"/>
          <p:cNvSpPr txBox="1">
            <a:spLocks noGrp="1"/>
          </p:cNvSpPr>
          <p:nvPr>
            <p:ph type="subTitle" idx="1"/>
          </p:nvPr>
        </p:nvSpPr>
        <p:spPr>
          <a:xfrm flipH="1">
            <a:off x="594750" y="2761500"/>
            <a:ext cx="3795600" cy="111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8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87" name="Google Shape;5287;p4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288" name="Google Shape;5288;p49"/>
          <p:cNvSpPr txBox="1">
            <a:spLocks noGrp="1"/>
          </p:cNvSpPr>
          <p:nvPr>
            <p:ph type="title"/>
          </p:nvPr>
        </p:nvSpPr>
        <p:spPr>
          <a:xfrm>
            <a:off x="970188" y="717625"/>
            <a:ext cx="2679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89" name="Google Shape;5289;p49"/>
          <p:cNvSpPr txBox="1">
            <a:spLocks noGrp="1"/>
          </p:cNvSpPr>
          <p:nvPr>
            <p:ph type="subTitle" idx="1"/>
          </p:nvPr>
        </p:nvSpPr>
        <p:spPr>
          <a:xfrm>
            <a:off x="4114625" y="540025"/>
            <a:ext cx="4225500" cy="111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290" name="Google Shape;5290;p49"/>
          <p:cNvGrpSpPr/>
          <p:nvPr/>
        </p:nvGrpSpPr>
        <p:grpSpPr>
          <a:xfrm>
            <a:off x="760389" y="4484832"/>
            <a:ext cx="7605877" cy="287251"/>
            <a:chOff x="769063" y="369238"/>
            <a:chExt cx="7605877" cy="287251"/>
          </a:xfrm>
        </p:grpSpPr>
        <p:grpSp>
          <p:nvGrpSpPr>
            <p:cNvPr id="5291" name="Google Shape;5291;p49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292" name="Google Shape;5292;p49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293" name="Google Shape;5293;p49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294" name="Google Shape;5294;p49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5" name="Google Shape;5295;p49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6" name="Google Shape;5296;p49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7" name="Google Shape;5297;p49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8" name="Google Shape;5298;p49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9" name="Google Shape;5299;p49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0" name="Google Shape;5300;p49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1" name="Google Shape;5301;p49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2" name="Google Shape;5302;p49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3" name="Google Shape;5303;p49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4" name="Google Shape;5304;p49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5" name="Google Shape;5305;p49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6" name="Google Shape;5306;p49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7" name="Google Shape;5307;p49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8" name="Google Shape;5308;p49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9" name="Google Shape;5309;p49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0" name="Google Shape;5310;p49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1" name="Google Shape;5311;p49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2" name="Google Shape;5312;p49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3" name="Google Shape;5313;p49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4" name="Google Shape;5314;p49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5" name="Google Shape;5315;p49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6" name="Google Shape;5316;p49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7" name="Google Shape;5317;p49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8" name="Google Shape;5318;p49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9" name="Google Shape;5319;p49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0" name="Google Shape;5320;p49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1" name="Google Shape;5321;p49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2" name="Google Shape;5322;p49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3" name="Google Shape;5323;p49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4" name="Google Shape;5324;p49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5" name="Google Shape;5325;p49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6" name="Google Shape;5326;p49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27" name="Google Shape;5327;p49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328" name="Google Shape;5328;p49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9" name="Google Shape;5329;p49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0" name="Google Shape;5330;p49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1" name="Google Shape;5331;p49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2" name="Google Shape;5332;p49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3" name="Google Shape;5333;p49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4" name="Google Shape;5334;p49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5" name="Google Shape;5335;p49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6" name="Google Shape;5336;p49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7" name="Google Shape;5337;p49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8" name="Google Shape;5338;p49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9" name="Google Shape;5339;p49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0" name="Google Shape;5340;p49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1" name="Google Shape;5341;p49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2" name="Google Shape;5342;p49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3" name="Google Shape;5343;p49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4" name="Google Shape;5344;p49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5" name="Google Shape;5345;p49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6" name="Google Shape;5346;p49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7" name="Google Shape;5347;p49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8" name="Google Shape;5348;p49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9" name="Google Shape;5349;p49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0" name="Google Shape;5350;p49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1" name="Google Shape;5351;p49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2" name="Google Shape;5352;p49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3" name="Google Shape;5353;p49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4" name="Google Shape;5354;p49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5" name="Google Shape;5355;p49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6" name="Google Shape;5356;p49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49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49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49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49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361" name="Google Shape;5361;p49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9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63" name="Google Shape;5363;p49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9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CUSTOM_14_2">
    <p:spTree>
      <p:nvGrpSpPr>
        <p:cNvPr id="1" name="Shape 5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66" name="Google Shape;5366;p50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367" name="Google Shape;5367;p50"/>
          <p:cNvSpPr txBox="1">
            <a:spLocks noGrp="1"/>
          </p:cNvSpPr>
          <p:nvPr>
            <p:ph type="title"/>
          </p:nvPr>
        </p:nvSpPr>
        <p:spPr>
          <a:xfrm>
            <a:off x="4898312" y="1152925"/>
            <a:ext cx="3263100" cy="11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68" name="Google Shape;5368;p50"/>
          <p:cNvSpPr txBox="1">
            <a:spLocks noGrp="1"/>
          </p:cNvSpPr>
          <p:nvPr>
            <p:ph type="subTitle" idx="1"/>
          </p:nvPr>
        </p:nvSpPr>
        <p:spPr>
          <a:xfrm>
            <a:off x="4898311" y="2616563"/>
            <a:ext cx="32631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369" name="Google Shape;5369;p50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5370" name="Google Shape;5370;p50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0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0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0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0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0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0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0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0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0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0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0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0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0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0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0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0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0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0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0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0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0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0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0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0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0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0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0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0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0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0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0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0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0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0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0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0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0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9">
  <p:cSld name="CUSTOM_14_2_1"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09" name="Google Shape;5409;p5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410" name="Google Shape;5410;p51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11" name="Google Shape;5411;p51"/>
          <p:cNvSpPr txBox="1">
            <a:spLocks noGrp="1"/>
          </p:cNvSpPr>
          <p:nvPr>
            <p:ph type="subTitle" idx="1"/>
          </p:nvPr>
        </p:nvSpPr>
        <p:spPr>
          <a:xfrm>
            <a:off x="1730250" y="4016050"/>
            <a:ext cx="5683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5412" name="Google Shape;5412;p51"/>
          <p:cNvGrpSpPr/>
          <p:nvPr/>
        </p:nvGrpSpPr>
        <p:grpSpPr>
          <a:xfrm>
            <a:off x="769050" y="1015438"/>
            <a:ext cx="7605877" cy="287251"/>
            <a:chOff x="769063" y="369238"/>
            <a:chExt cx="7605877" cy="287251"/>
          </a:xfrm>
        </p:grpSpPr>
        <p:grpSp>
          <p:nvGrpSpPr>
            <p:cNvPr id="5413" name="Google Shape;5413;p51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414" name="Google Shape;5414;p51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415" name="Google Shape;5415;p51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416" name="Google Shape;5416;p51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7" name="Google Shape;5417;p51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8" name="Google Shape;5418;p51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9" name="Google Shape;5419;p51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0" name="Google Shape;5420;p51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1" name="Google Shape;5421;p51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2" name="Google Shape;5422;p51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3" name="Google Shape;5423;p51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4" name="Google Shape;5424;p51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5" name="Google Shape;5425;p51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6" name="Google Shape;5426;p51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7" name="Google Shape;5427;p51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8" name="Google Shape;5428;p51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9" name="Google Shape;5429;p51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0" name="Google Shape;5430;p51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1" name="Google Shape;5431;p51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2" name="Google Shape;5432;p51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3" name="Google Shape;5433;p51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4" name="Google Shape;5434;p51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5" name="Google Shape;5435;p51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6" name="Google Shape;5436;p51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7" name="Google Shape;5437;p51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8" name="Google Shape;5438;p51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9" name="Google Shape;5439;p51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0" name="Google Shape;5440;p51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1" name="Google Shape;5441;p51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2" name="Google Shape;5442;p51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3" name="Google Shape;5443;p51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4" name="Google Shape;5444;p51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5" name="Google Shape;5445;p51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6" name="Google Shape;5446;p51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7" name="Google Shape;5447;p51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8" name="Google Shape;5448;p51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49" name="Google Shape;5449;p51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450" name="Google Shape;5450;p51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1" name="Google Shape;5451;p51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2" name="Google Shape;5452;p51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3" name="Google Shape;5453;p51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4" name="Google Shape;5454;p51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5" name="Google Shape;5455;p51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6" name="Google Shape;5456;p51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7" name="Google Shape;5457;p51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8" name="Google Shape;5458;p51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9" name="Google Shape;5459;p51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0" name="Google Shape;5460;p51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1" name="Google Shape;5461;p51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2" name="Google Shape;5462;p51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3" name="Google Shape;5463;p51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4" name="Google Shape;5464;p51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5" name="Google Shape;5465;p51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6" name="Google Shape;5466;p51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7" name="Google Shape;5467;p51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8" name="Google Shape;5468;p51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9" name="Google Shape;5469;p51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0" name="Google Shape;5470;p51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1" name="Google Shape;5471;p51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2" name="Google Shape;5472;p51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3" name="Google Shape;5473;p51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4" name="Google Shape;5474;p51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5" name="Google Shape;5475;p51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6" name="Google Shape;5476;p51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7" name="Google Shape;5477;p51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8" name="Google Shape;5478;p51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9" name="Google Shape;5479;p51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0" name="Google Shape;5480;p51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1" name="Google Shape;5481;p51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2" name="Google Shape;5482;p51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483" name="Google Shape;5483;p51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51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5" name="Google Shape;5485;p51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1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487" name="Google Shape;5487;p51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555800" y="292837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5488" name="Google Shape;5488;p51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5400000">
            <a:off x="8280650" y="-56592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4" name="Google Shape;644;p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6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46" name="Google Shape;646;p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647" name="Google Shape;647;p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648" name="Google Shape;648;p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" name="Google Shape;650;p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651" name="Google Shape;651;p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52" name="Google Shape;652;p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663;p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664;p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671;p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672;p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679;p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680;p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" name="Google Shape;685;p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86" name="Google Shape;686;p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719" name="Google Shape;719;p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658350" y="-515050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" name="Google Shape;720;p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8625823">
            <a:off x="8102526" y="-515050"/>
            <a:ext cx="1586774" cy="1575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0">
  <p:cSld name="CUSTOM_8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0" name="Google Shape;5490;p5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491" name="Google Shape;5491;p5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492" name="Google Shape;5492;p5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493" name="Google Shape;5493;p5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494" name="Google Shape;5494;p5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5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6" name="Google Shape;5496;p5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497" name="Google Shape;5497;p5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498" name="Google Shape;5498;p5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5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5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5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5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5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5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5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5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5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5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5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5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1" name="Google Shape;5511;p5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2" name="Google Shape;5512;p5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3" name="Google Shape;5513;p5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4" name="Google Shape;5514;p5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5" name="Google Shape;5515;p5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6" name="Google Shape;5516;p5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7" name="Google Shape;5517;p5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8" name="Google Shape;5518;p5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9" name="Google Shape;5519;p5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0" name="Google Shape;5520;p5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1" name="Google Shape;5521;p5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2" name="Google Shape;5522;p5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3" name="Google Shape;5523;p5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4" name="Google Shape;5524;p5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5" name="Google Shape;5525;p5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6" name="Google Shape;5526;p5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7" name="Google Shape;5527;p5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8" name="Google Shape;5528;p5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9" name="Google Shape;5529;p5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0" name="Google Shape;5530;p5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1" name="Google Shape;5531;p5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532" name="Google Shape;5532;p5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3" name="Google Shape;5533;p5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4" name="Google Shape;5534;p5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5" name="Google Shape;5535;p5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6" name="Google Shape;5536;p5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7" name="Google Shape;5537;p5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8" name="Google Shape;5538;p5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5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0" name="Google Shape;5540;p5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1" name="Google Shape;5541;p5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2" name="Google Shape;5542;p5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3" name="Google Shape;5543;p5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4" name="Google Shape;5544;p5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5" name="Google Shape;5545;p5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6" name="Google Shape;5546;p5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7" name="Google Shape;5547;p5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8" name="Google Shape;5548;p5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9" name="Google Shape;5549;p5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0" name="Google Shape;5550;p5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1" name="Google Shape;5551;p5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2" name="Google Shape;5552;p5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3" name="Google Shape;5553;p5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4" name="Google Shape;5554;p5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5" name="Google Shape;5555;p5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6" name="Google Shape;5556;p5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7" name="Google Shape;5557;p5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8" name="Google Shape;5558;p5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9" name="Google Shape;5559;p5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0" name="Google Shape;5560;p5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1" name="Google Shape;5561;p5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2" name="Google Shape;5562;p5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3" name="Google Shape;5563;p5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5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565" name="Google Shape;5565;p52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41085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6" name="Google Shape;5566;p52"/>
          <p:cNvSpPr txBox="1">
            <a:spLocks noGrp="1"/>
          </p:cNvSpPr>
          <p:nvPr>
            <p:ph type="subTitle" idx="2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7" name="Google Shape;5567;p52"/>
          <p:cNvSpPr txBox="1">
            <a:spLocks noGrp="1"/>
          </p:cNvSpPr>
          <p:nvPr>
            <p:ph type="body" idx="3"/>
          </p:nvPr>
        </p:nvSpPr>
        <p:spPr>
          <a:xfrm>
            <a:off x="2016300" y="2309300"/>
            <a:ext cx="4108500" cy="13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8" name="Google Shape;5568;p52"/>
          <p:cNvSpPr txBox="1">
            <a:spLocks noGrp="1"/>
          </p:cNvSpPr>
          <p:nvPr>
            <p:ph type="subTitle" idx="4"/>
          </p:nvPr>
        </p:nvSpPr>
        <p:spPr>
          <a:xfrm>
            <a:off x="2016300" y="3652100"/>
            <a:ext cx="41085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9" name="Google Shape;5569;p52"/>
          <p:cNvSpPr txBox="1">
            <a:spLocks noGrp="1"/>
          </p:cNvSpPr>
          <p:nvPr>
            <p:ph type="body" idx="5"/>
          </p:nvPr>
        </p:nvSpPr>
        <p:spPr>
          <a:xfrm>
            <a:off x="2016300" y="4004000"/>
            <a:ext cx="4108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hlink"/>
                </a:solidFill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5570" name="Google Shape;5570;p52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>
            <a:off x="-872600" y="-65262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CUSTOM_14_1">
    <p:spTree>
      <p:nvGrpSpPr>
        <p:cNvPr id="1" name="Shape 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72" name="Google Shape;5572;p5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573" name="Google Shape;5573;p53"/>
          <p:cNvSpPr txBox="1">
            <a:spLocks noGrp="1"/>
          </p:cNvSpPr>
          <p:nvPr>
            <p:ph type="title"/>
          </p:nvPr>
        </p:nvSpPr>
        <p:spPr>
          <a:xfrm>
            <a:off x="938600" y="3150256"/>
            <a:ext cx="56835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74" name="Google Shape;5574;p53"/>
          <p:cNvSpPr txBox="1">
            <a:spLocks noGrp="1"/>
          </p:cNvSpPr>
          <p:nvPr>
            <p:ph type="subTitle" idx="1"/>
          </p:nvPr>
        </p:nvSpPr>
        <p:spPr>
          <a:xfrm>
            <a:off x="938600" y="1632035"/>
            <a:ext cx="5683500" cy="121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5575" name="Google Shape;5575;p53"/>
          <p:cNvGrpSpPr/>
          <p:nvPr/>
        </p:nvGrpSpPr>
        <p:grpSpPr>
          <a:xfrm>
            <a:off x="769063" y="370906"/>
            <a:ext cx="7605877" cy="287251"/>
            <a:chOff x="769063" y="369238"/>
            <a:chExt cx="7605877" cy="287251"/>
          </a:xfrm>
        </p:grpSpPr>
        <p:grpSp>
          <p:nvGrpSpPr>
            <p:cNvPr id="5576" name="Google Shape;5576;p53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577" name="Google Shape;5577;p53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578" name="Google Shape;5578;p53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579" name="Google Shape;5579;p53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0" name="Google Shape;5580;p53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1" name="Google Shape;5581;p53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2" name="Google Shape;5582;p53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3" name="Google Shape;5583;p53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4" name="Google Shape;5584;p53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5" name="Google Shape;5585;p53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6" name="Google Shape;5586;p53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7" name="Google Shape;5587;p53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8" name="Google Shape;5588;p53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9" name="Google Shape;5589;p53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0" name="Google Shape;5590;p53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1" name="Google Shape;5591;p53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2" name="Google Shape;5592;p53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3" name="Google Shape;5593;p53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4" name="Google Shape;5594;p53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5" name="Google Shape;5595;p53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6" name="Google Shape;5596;p53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7" name="Google Shape;5597;p53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8" name="Google Shape;5598;p53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9" name="Google Shape;5599;p53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0" name="Google Shape;5600;p53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1" name="Google Shape;5601;p53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2" name="Google Shape;5602;p53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3" name="Google Shape;5603;p53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4" name="Google Shape;5604;p53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5" name="Google Shape;5605;p53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6" name="Google Shape;5606;p53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7" name="Google Shape;5607;p53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8" name="Google Shape;5608;p53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9" name="Google Shape;5609;p53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0" name="Google Shape;5610;p53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1" name="Google Shape;5611;p53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12" name="Google Shape;5612;p53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613" name="Google Shape;5613;p53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4" name="Google Shape;5614;p53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5" name="Google Shape;5615;p53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6" name="Google Shape;5616;p53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7" name="Google Shape;5617;p53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8" name="Google Shape;5618;p53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9" name="Google Shape;5619;p53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0" name="Google Shape;5620;p53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1" name="Google Shape;5621;p53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2" name="Google Shape;5622;p53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3" name="Google Shape;5623;p53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4" name="Google Shape;5624;p53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5" name="Google Shape;5625;p53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6" name="Google Shape;5626;p53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7" name="Google Shape;5627;p53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8" name="Google Shape;5628;p53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9" name="Google Shape;5629;p53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0" name="Google Shape;5630;p53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1" name="Google Shape;5631;p53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2" name="Google Shape;5632;p53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3" name="Google Shape;5633;p53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4" name="Google Shape;5634;p53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5" name="Google Shape;5635;p53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6" name="Google Shape;5636;p53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7" name="Google Shape;5637;p53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8" name="Google Shape;5638;p53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9" name="Google Shape;5639;p53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0" name="Google Shape;5640;p53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1" name="Google Shape;5641;p53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2" name="Google Shape;5642;p53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3" name="Google Shape;5643;p53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4" name="Google Shape;5644;p53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5" name="Google Shape;5645;p53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646" name="Google Shape;5646;p53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3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48" name="Google Shape;5648;p53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3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50" name="Google Shape;5650;p53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7697326">
            <a:off x="8387300" y="1087925"/>
            <a:ext cx="1586775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5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2" name="Google Shape;5652;p5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653" name="Google Shape;5653;p54"/>
          <p:cNvSpPr txBox="1">
            <a:spLocks noGrp="1"/>
          </p:cNvSpPr>
          <p:nvPr>
            <p:ph type="ctrTitle"/>
          </p:nvPr>
        </p:nvSpPr>
        <p:spPr>
          <a:xfrm>
            <a:off x="4713863" y="601200"/>
            <a:ext cx="3479700" cy="88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654" name="Google Shape;5654;p54"/>
          <p:cNvSpPr txBox="1">
            <a:spLocks noGrp="1"/>
          </p:cNvSpPr>
          <p:nvPr>
            <p:ph type="subTitle" idx="1"/>
          </p:nvPr>
        </p:nvSpPr>
        <p:spPr>
          <a:xfrm>
            <a:off x="4713863" y="1980900"/>
            <a:ext cx="3479700" cy="7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55" name="Google Shape;5655;p54"/>
          <p:cNvSpPr txBox="1">
            <a:spLocks noGrp="1"/>
          </p:cNvSpPr>
          <p:nvPr>
            <p:ph type="subTitle" idx="2"/>
          </p:nvPr>
        </p:nvSpPr>
        <p:spPr>
          <a:xfrm>
            <a:off x="4713863" y="1469175"/>
            <a:ext cx="34797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5656" name="Google Shape;5656;p54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5657" name="Google Shape;5657;p5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5658" name="Google Shape;5658;p5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659" name="Google Shape;5659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0" name="Google Shape;5660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1" name="Google Shape;5661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2" name="Google Shape;5662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3" name="Google Shape;5663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4" name="Google Shape;5664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5" name="Google Shape;5665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6" name="Google Shape;5666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7" name="Google Shape;5667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8" name="Google Shape;5668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9" name="Google Shape;5669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0" name="Google Shape;5670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1" name="Google Shape;5671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2" name="Google Shape;5672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3" name="Google Shape;5673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5" name="Google Shape;5675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6" name="Google Shape;5676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7" name="Google Shape;5677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8" name="Google Shape;5678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9" name="Google Shape;5679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0" name="Google Shape;5680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1" name="Google Shape;5681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2" name="Google Shape;5682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3" name="Google Shape;5683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4" name="Google Shape;5684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5" name="Google Shape;5685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6" name="Google Shape;5686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7" name="Google Shape;5687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8" name="Google Shape;5688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0" name="Google Shape;5690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1" name="Google Shape;5691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2" name="Google Shape;5692;p5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693" name="Google Shape;5693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4" name="Google Shape;5694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5" name="Google Shape;5695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6" name="Google Shape;5696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7" name="Google Shape;5697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8" name="Google Shape;5698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9" name="Google Shape;5699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0" name="Google Shape;5700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1" name="Google Shape;5701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2" name="Google Shape;5702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3" name="Google Shape;5703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4" name="Google Shape;5704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5" name="Google Shape;5705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6" name="Google Shape;5706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7" name="Google Shape;5707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8" name="Google Shape;5708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9" name="Google Shape;5709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0" name="Google Shape;5710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1" name="Google Shape;5711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2" name="Google Shape;5712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3" name="Google Shape;5713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4" name="Google Shape;5714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5" name="Google Shape;5715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6" name="Google Shape;5716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7" name="Google Shape;5717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8" name="Google Shape;5718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9" name="Google Shape;5719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0" name="Google Shape;5720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1" name="Google Shape;5721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2" name="Google Shape;5722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3" name="Google Shape;5723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4" name="Google Shape;5724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5" name="Google Shape;5725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26" name="Google Shape;5726;p5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5727" name="Google Shape;5727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28" name="Google Shape;5728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729" name="Google Shape;5729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0" name="Google Shape;5730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1" name="Google Shape;5731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2" name="Google Shape;5732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3" name="Google Shape;5733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4" name="Google Shape;5734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35" name="Google Shape;5735;p5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5736" name="Google Shape;5736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37" name="Google Shape;5737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738" name="Google Shape;5738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9" name="Google Shape;5739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0" name="Google Shape;5740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1" name="Google Shape;5741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2" name="Google Shape;5742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3" name="Google Shape;5743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744" name="Google Shape;5744;p54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5745" name="Google Shape;5745;p5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5746" name="Google Shape;5746;p5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747" name="Google Shape;5747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8" name="Google Shape;5748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9" name="Google Shape;5749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0" name="Google Shape;5750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1" name="Google Shape;5751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3" name="Google Shape;5753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4" name="Google Shape;5754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8" name="Google Shape;5758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9" name="Google Shape;5759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5" name="Google Shape;5765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6" name="Google Shape;5766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7" name="Google Shape;5767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8" name="Google Shape;5768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9" name="Google Shape;5769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0" name="Google Shape;5770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1" name="Google Shape;5771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2" name="Google Shape;5772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3" name="Google Shape;5773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4" name="Google Shape;5774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5" name="Google Shape;5775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6" name="Google Shape;5776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7" name="Google Shape;5777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8" name="Google Shape;5778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9" name="Google Shape;5779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0" name="Google Shape;5780;p5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781" name="Google Shape;5781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2" name="Google Shape;5782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3" name="Google Shape;5783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4" name="Google Shape;5784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5" name="Google Shape;5785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6" name="Google Shape;5786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7" name="Google Shape;5787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8" name="Google Shape;5788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9" name="Google Shape;5789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0" name="Google Shape;5790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1" name="Google Shape;5791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2" name="Google Shape;5792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3" name="Google Shape;5793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4" name="Google Shape;5794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5" name="Google Shape;5795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6" name="Google Shape;5796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7" name="Google Shape;5797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8" name="Google Shape;5798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9" name="Google Shape;5799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1" name="Google Shape;5801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2" name="Google Shape;5802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4" name="Google Shape;5804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5" name="Google Shape;5805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6" name="Google Shape;5806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7" name="Google Shape;5807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8" name="Google Shape;5808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1" name="Google Shape;5811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3" name="Google Shape;5813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14" name="Google Shape;5814;p5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5815" name="Google Shape;5815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817" name="Google Shape;5817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23" name="Google Shape;5823;p5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5824" name="Google Shape;5824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5" name="Google Shape;5825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826" name="Google Shape;5826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7" name="Google Shape;5827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8" name="Google Shape;5828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9" name="Google Shape;5829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0" name="Google Shape;5830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1" name="Google Shape;5831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832" name="Google Shape;5832;p54"/>
          <p:cNvSpPr txBox="1"/>
          <p:nvPr/>
        </p:nvSpPr>
        <p:spPr>
          <a:xfrm>
            <a:off x="4713863" y="3407200"/>
            <a:ext cx="3479700" cy="7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CREDITS: This presentation template was created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, including icons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, and infographics &amp; images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 u="sng">
              <a:solidFill>
                <a:schemeClr val="dk2"/>
              </a:solidFill>
              <a:latin typeface="Commissioner"/>
              <a:ea typeface="Commissioner"/>
              <a:cs typeface="Commissioner"/>
              <a:sym typeface="Commissioner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2">
    <p:spTree>
      <p:nvGrpSpPr>
        <p:cNvPr id="1" name="Shape 5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4" name="Google Shape;5834;p5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35" name="Google Shape;5835;p55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" name="Google Shape;5837;p5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2" name="Google Shape;722;p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23" name="Google Shape;723;p7"/>
          <p:cNvSpPr txBox="1">
            <a:spLocks noGrp="1"/>
          </p:cNvSpPr>
          <p:nvPr>
            <p:ph type="title"/>
          </p:nvPr>
        </p:nvSpPr>
        <p:spPr>
          <a:xfrm>
            <a:off x="4771363" y="1486450"/>
            <a:ext cx="35718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24" name="Google Shape;724;p7"/>
          <p:cNvSpPr txBox="1">
            <a:spLocks noGrp="1"/>
          </p:cNvSpPr>
          <p:nvPr>
            <p:ph type="subTitle" idx="1"/>
          </p:nvPr>
        </p:nvSpPr>
        <p:spPr>
          <a:xfrm>
            <a:off x="4771363" y="2242138"/>
            <a:ext cx="35718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25" name="Google Shape;725;p7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726" name="Google Shape;726;p7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727" name="Google Shape;727;p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28" name="Google Shape;728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" name="Google Shape;761;p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62" name="Google Shape;762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5" name="Google Shape;795;p7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796" name="Google Shape;796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7" name="Google Shape;797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798" name="Google Shape;798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4" name="Google Shape;804;p7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805" name="Google Shape;805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6" name="Google Shape;806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07" name="Google Shape;807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3" name="Google Shape;813;p7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814" name="Google Shape;814;p7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815" name="Google Shape;815;p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816" name="Google Shape;816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" name="Google Shape;849;p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850" name="Google Shape;850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3" name="Google Shape;883;p7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84" name="Google Shape;884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5" name="Google Shape;885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86" name="Google Shape;886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92" name="Google Shape;892;p7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893" name="Google Shape;893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4" name="Google Shape;894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95" name="Google Shape;895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" name="Google Shape;899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" name="Google Shape;900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901" name="Google Shape;901;p7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 flipH="1">
            <a:off x="7875063" y="-27512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2" name="Google Shape;902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62550" y="37811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4" name="Google Shape;90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75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05" name="Google Shape;90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43163" y="4090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8"/>
          <p:cNvSpPr txBox="1">
            <a:spLocks noGrp="1"/>
          </p:cNvSpPr>
          <p:nvPr>
            <p:ph type="title"/>
          </p:nvPr>
        </p:nvSpPr>
        <p:spPr>
          <a:xfrm>
            <a:off x="1388100" y="1613145"/>
            <a:ext cx="6367800" cy="191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907" name="Google Shape;907;p8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908" name="Google Shape;908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909" name="Google Shape;909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10" name="Google Shape;910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3" name="Google Shape;943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44" name="Google Shape;944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7" name="Google Shape;977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978" name="Google Shape;978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9" name="Google Shape;979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80" name="Google Shape;980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6" name="Google Shape;986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87" name="Google Shape;98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8" name="Google Shape;98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89" name="Google Shape;98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95" name="Google Shape;995;p8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996" name="Google Shape;996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997" name="Google Shape;997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98" name="Google Shape;998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" name="Google Shape;1031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32" name="Google Shape;1032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5" name="Google Shape;1065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066" name="Google Shape;106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7" name="Google Shape;106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068" name="Google Shape;106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74" name="Google Shape;1074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075" name="Google Shape;107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6" name="Google Shape;107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077" name="Google Shape;107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10"/>
          <p:cNvSpPr txBox="1">
            <a:spLocks noGrp="1"/>
          </p:cNvSpPr>
          <p:nvPr>
            <p:ph type="title"/>
          </p:nvPr>
        </p:nvSpPr>
        <p:spPr>
          <a:xfrm>
            <a:off x="1718975" y="539950"/>
            <a:ext cx="5831100" cy="113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8" name="Google Shape;1298;p1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9" name="Google Shape;1299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43163" y="4090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00" name="Google Shape;1300;p11"/>
          <p:cNvSpPr txBox="1">
            <a:spLocks noGrp="1"/>
          </p:cNvSpPr>
          <p:nvPr>
            <p:ph type="title" hasCustomPrompt="1"/>
          </p:nvPr>
        </p:nvSpPr>
        <p:spPr>
          <a:xfrm>
            <a:off x="1391625" y="1665250"/>
            <a:ext cx="6360900" cy="13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01" name="Google Shape;1301;p11"/>
          <p:cNvSpPr txBox="1">
            <a:spLocks noGrp="1"/>
          </p:cNvSpPr>
          <p:nvPr>
            <p:ph type="body" idx="1"/>
          </p:nvPr>
        </p:nvSpPr>
        <p:spPr>
          <a:xfrm>
            <a:off x="1391625" y="3048650"/>
            <a:ext cx="63609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02" name="Google Shape;1302;p11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303" name="Google Shape;1303;p11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304" name="Google Shape;1304;p1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05" name="Google Shape;1305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1313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1337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8" name="Google Shape;1338;p1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39" name="Google Shape;1339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72" name="Google Shape;1372;p11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373" name="Google Shape;1373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74" name="Google Shape;1374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375" name="Google Shape;1375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81" name="Google Shape;1381;p11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382" name="Google Shape;1382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83" name="Google Shape;1383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384" name="Google Shape;1384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90" name="Google Shape;1390;p11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391" name="Google Shape;1391;p11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392" name="Google Shape;1392;p1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3" name="Google Shape;1393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6" name="Google Shape;1426;p1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427" name="Google Shape;1427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0" name="Google Shape;1460;p11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461" name="Google Shape;1461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2" name="Google Shape;1462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463" name="Google Shape;1463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9" name="Google Shape;1469;p11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470" name="Google Shape;1470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1" name="Google Shape;1471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472" name="Google Shape;1472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image" Target="../media/image1.jpg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5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</p:sldLayoutIdLst>
  <p:transition spd="med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2" name="Google Shape;5842;p57"/>
          <p:cNvSpPr txBox="1">
            <a:spLocks noGrp="1"/>
          </p:cNvSpPr>
          <p:nvPr>
            <p:ph type="ctrTitle"/>
          </p:nvPr>
        </p:nvSpPr>
        <p:spPr>
          <a:xfrm>
            <a:off x="919925" y="1291938"/>
            <a:ext cx="7291200" cy="13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Gli Assiri</a:t>
            </a:r>
            <a:endParaRPr dirty="0"/>
          </a:p>
        </p:txBody>
      </p:sp>
      <p:sp>
        <p:nvSpPr>
          <p:cNvPr id="5843" name="Google Shape;5843;p57"/>
          <p:cNvSpPr txBox="1">
            <a:spLocks noGrp="1"/>
          </p:cNvSpPr>
          <p:nvPr>
            <p:ph type="subTitle" idx="1"/>
          </p:nvPr>
        </p:nvSpPr>
        <p:spPr>
          <a:xfrm>
            <a:off x="1849350" y="3414438"/>
            <a:ext cx="5445300" cy="43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 smtClean="0"/>
              <a:t>e</a:t>
            </a:r>
            <a:r>
              <a:rPr lang="en" dirty="0" smtClean="0"/>
              <a:t> una mappa riassuntiva</a:t>
            </a:r>
            <a:endParaRPr dirty="0"/>
          </a:p>
        </p:txBody>
      </p:sp>
      <p:sp>
        <p:nvSpPr>
          <p:cNvPr id="5844" name="Google Shape;5844;p57"/>
          <p:cNvSpPr/>
          <p:nvPr/>
        </p:nvSpPr>
        <p:spPr>
          <a:xfrm>
            <a:off x="8982209" y="4435066"/>
            <a:ext cx="15416" cy="14904"/>
          </a:xfrm>
          <a:custGeom>
            <a:avLst/>
            <a:gdLst/>
            <a:ahLst/>
            <a:cxnLst/>
            <a:rect l="l" t="t" r="r" b="b"/>
            <a:pathLst>
              <a:path w="422" h="408" extrusionOk="0">
                <a:moveTo>
                  <a:pt x="230" y="0"/>
                </a:moveTo>
                <a:cubicBezTo>
                  <a:pt x="0" y="0"/>
                  <a:pt x="0" y="115"/>
                  <a:pt x="77" y="268"/>
                </a:cubicBezTo>
                <a:cubicBezTo>
                  <a:pt x="106" y="327"/>
                  <a:pt x="136" y="408"/>
                  <a:pt x="200" y="408"/>
                </a:cubicBezTo>
                <a:cubicBezTo>
                  <a:pt x="219" y="408"/>
                  <a:pt x="241" y="400"/>
                  <a:pt x="268" y="383"/>
                </a:cubicBezTo>
                <a:cubicBezTo>
                  <a:pt x="383" y="383"/>
                  <a:pt x="421" y="268"/>
                  <a:pt x="383" y="153"/>
                </a:cubicBezTo>
                <a:cubicBezTo>
                  <a:pt x="345" y="77"/>
                  <a:pt x="306" y="38"/>
                  <a:pt x="2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5" name="Google Shape;5845;p57"/>
          <p:cNvSpPr txBox="1">
            <a:spLocks noGrp="1"/>
          </p:cNvSpPr>
          <p:nvPr>
            <p:ph type="subTitle" idx="2"/>
          </p:nvPr>
        </p:nvSpPr>
        <p:spPr>
          <a:xfrm>
            <a:off x="926550" y="26125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Storia con le immagini…</a:t>
            </a:r>
            <a:endParaRPr/>
          </a:p>
        </p:txBody>
      </p:sp>
      <p:sp>
        <p:nvSpPr>
          <p:cNvPr id="5846" name="Google Shape;5846;p57"/>
          <p:cNvSpPr/>
          <p:nvPr/>
        </p:nvSpPr>
        <p:spPr>
          <a:xfrm rot="10800000">
            <a:off x="3004727" y="562860"/>
            <a:ext cx="11348" cy="10743"/>
          </a:xfrm>
          <a:custGeom>
            <a:avLst/>
            <a:gdLst/>
            <a:ahLst/>
            <a:cxnLst/>
            <a:rect l="l" t="t" r="r" b="b"/>
            <a:pathLst>
              <a:path w="75" h="71" extrusionOk="0">
                <a:moveTo>
                  <a:pt x="36" y="1"/>
                </a:moveTo>
                <a:cubicBezTo>
                  <a:pt x="23" y="1"/>
                  <a:pt x="10" y="13"/>
                  <a:pt x="10" y="39"/>
                </a:cubicBezTo>
                <a:cubicBezTo>
                  <a:pt x="1" y="58"/>
                  <a:pt x="12" y="70"/>
                  <a:pt x="29" y="70"/>
                </a:cubicBezTo>
                <a:cubicBezTo>
                  <a:pt x="35" y="70"/>
                  <a:pt x="42" y="68"/>
                  <a:pt x="49" y="65"/>
                </a:cubicBezTo>
                <a:cubicBezTo>
                  <a:pt x="62" y="65"/>
                  <a:pt x="74" y="52"/>
                  <a:pt x="74" y="39"/>
                </a:cubicBezTo>
                <a:cubicBezTo>
                  <a:pt x="74" y="13"/>
                  <a:pt x="62" y="1"/>
                  <a:pt x="36" y="1"/>
                </a:cubicBezTo>
                <a:close/>
              </a:path>
            </a:pathLst>
          </a:custGeom>
          <a:solidFill>
            <a:schemeClr val="dk2">
              <a:alpha val="23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1" name="Google Shape;5851;p58"/>
          <p:cNvSpPr txBox="1">
            <a:spLocks noGrp="1"/>
          </p:cNvSpPr>
          <p:nvPr>
            <p:ph type="title"/>
          </p:nvPr>
        </p:nvSpPr>
        <p:spPr>
          <a:xfrm flipH="1">
            <a:off x="15037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852" name="Google Shape;5852;p58"/>
          <p:cNvSpPr txBox="1">
            <a:spLocks noGrp="1"/>
          </p:cNvSpPr>
          <p:nvPr>
            <p:ph type="subTitle" idx="2"/>
          </p:nvPr>
        </p:nvSpPr>
        <p:spPr>
          <a:xfrm>
            <a:off x="7519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Dove e quando</a:t>
            </a:r>
            <a:endParaRPr dirty="0"/>
          </a:p>
        </p:txBody>
      </p:sp>
      <p:sp>
        <p:nvSpPr>
          <p:cNvPr id="5853" name="Google Shape;5853;p58"/>
          <p:cNvSpPr txBox="1">
            <a:spLocks noGrp="1"/>
          </p:cNvSpPr>
          <p:nvPr>
            <p:ph type="title" idx="3"/>
          </p:nvPr>
        </p:nvSpPr>
        <p:spPr>
          <a:xfrm flipH="1">
            <a:off x="67112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5854" name="Google Shape;5854;p58"/>
          <p:cNvSpPr txBox="1">
            <a:spLocks noGrp="1"/>
          </p:cNvSpPr>
          <p:nvPr>
            <p:ph type="subTitle" idx="5"/>
          </p:nvPr>
        </p:nvSpPr>
        <p:spPr>
          <a:xfrm>
            <a:off x="59594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Società</a:t>
            </a:r>
            <a:endParaRPr dirty="0"/>
          </a:p>
        </p:txBody>
      </p:sp>
      <p:sp>
        <p:nvSpPr>
          <p:cNvPr id="5855" name="Google Shape;5855;p58"/>
          <p:cNvSpPr txBox="1">
            <a:spLocks noGrp="1"/>
          </p:cNvSpPr>
          <p:nvPr>
            <p:ph type="title" idx="7"/>
          </p:nvPr>
        </p:nvSpPr>
        <p:spPr>
          <a:xfrm flipH="1">
            <a:off x="410745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5856" name="Google Shape;5856;p58"/>
          <p:cNvSpPr txBox="1">
            <a:spLocks noGrp="1"/>
          </p:cNvSpPr>
          <p:nvPr>
            <p:ph type="subTitle" idx="9"/>
          </p:nvPr>
        </p:nvSpPr>
        <p:spPr>
          <a:xfrm>
            <a:off x="335565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Attività</a:t>
            </a:r>
            <a:endParaRPr/>
          </a:p>
        </p:txBody>
      </p:sp>
      <p:grpSp>
        <p:nvGrpSpPr>
          <p:cNvPr id="5857" name="Google Shape;5857;p58"/>
          <p:cNvGrpSpPr/>
          <p:nvPr/>
        </p:nvGrpSpPr>
        <p:grpSpPr>
          <a:xfrm>
            <a:off x="813610" y="794554"/>
            <a:ext cx="7516796" cy="184719"/>
            <a:chOff x="813535" y="1066879"/>
            <a:chExt cx="7516796" cy="184719"/>
          </a:xfrm>
        </p:grpSpPr>
        <p:grpSp>
          <p:nvGrpSpPr>
            <p:cNvPr id="5858" name="Google Shape;5858;p58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5859" name="Google Shape;5859;p58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58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1" name="Google Shape;5861;p58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5862" name="Google Shape;5862;p5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863" name="Google Shape;5863;p5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5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5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5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5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8" name="Google Shape;5868;p5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9" name="Google Shape;5869;p5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5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5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5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5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5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5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5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5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5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5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5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5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5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5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5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5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5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5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5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5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5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5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5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5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5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5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96" name="Google Shape;5896;p5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897" name="Google Shape;5897;p5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5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5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5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5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5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5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5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5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5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5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5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5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5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5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5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5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5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5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5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5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5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5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5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5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2" name="Google Shape;5922;p5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3" name="Google Shape;5923;p5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5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5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5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5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5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5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30" name="Google Shape;5930;p58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5931" name="Google Shape;5931;p58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58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933" name="Google Shape;5933;p58"/>
          <p:cNvSpPr txBox="1">
            <a:spLocks noGrp="1"/>
          </p:cNvSpPr>
          <p:nvPr>
            <p:ph type="title" idx="13"/>
          </p:nvPr>
        </p:nvSpPr>
        <p:spPr>
          <a:xfrm flipH="1">
            <a:off x="280557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5934" name="Google Shape;5934;p58"/>
          <p:cNvSpPr txBox="1">
            <a:spLocks noGrp="1"/>
          </p:cNvSpPr>
          <p:nvPr>
            <p:ph type="subTitle" idx="15"/>
          </p:nvPr>
        </p:nvSpPr>
        <p:spPr>
          <a:xfrm>
            <a:off x="2054638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Religione</a:t>
            </a:r>
            <a:endParaRPr dirty="0"/>
          </a:p>
        </p:txBody>
      </p:sp>
      <p:sp>
        <p:nvSpPr>
          <p:cNvPr id="5935" name="Google Shape;5935;p58"/>
          <p:cNvSpPr txBox="1">
            <a:spLocks noGrp="1"/>
          </p:cNvSpPr>
          <p:nvPr>
            <p:ph type="title" idx="16"/>
          </p:nvPr>
        </p:nvSpPr>
        <p:spPr>
          <a:xfrm flipH="1">
            <a:off x="540932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5936" name="Google Shape;5936;p58"/>
          <p:cNvSpPr txBox="1">
            <a:spLocks noGrp="1"/>
          </p:cNvSpPr>
          <p:nvPr>
            <p:ph type="subTitle" idx="18"/>
          </p:nvPr>
        </p:nvSpPr>
        <p:spPr>
          <a:xfrm>
            <a:off x="4600925" y="3665450"/>
            <a:ext cx="2693942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 smtClean="0"/>
              <a:t>Cultura</a:t>
            </a:r>
            <a:endParaRPr dirty="0"/>
          </a:p>
        </p:txBody>
      </p:sp>
      <p:sp>
        <p:nvSpPr>
          <p:cNvPr id="5937" name="Google Shape;5937;p58"/>
          <p:cNvSpPr txBox="1">
            <a:spLocks noGrp="1"/>
          </p:cNvSpPr>
          <p:nvPr>
            <p:ph type="subTitle" idx="2"/>
          </p:nvPr>
        </p:nvSpPr>
        <p:spPr>
          <a:xfrm>
            <a:off x="972175" y="1947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/>
              <a:t>I contenuti</a:t>
            </a:r>
            <a:endParaRPr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2" name="Google Shape;5942;p59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943" name="Google Shape;5943;p59"/>
          <p:cNvSpPr txBox="1">
            <a:spLocks noGrp="1"/>
          </p:cNvSpPr>
          <p:nvPr>
            <p:ph type="subTitle" idx="2"/>
          </p:nvPr>
        </p:nvSpPr>
        <p:spPr>
          <a:xfrm>
            <a:off x="2995455" y="50944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Dove e quando</a:t>
            </a:r>
            <a:endParaRPr dirty="0"/>
          </a:p>
        </p:txBody>
      </p:sp>
      <p:grpSp>
        <p:nvGrpSpPr>
          <p:cNvPr id="5944" name="Google Shape;5944;p59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5945" name="Google Shape;5945;p59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5946" name="Google Shape;5946;p59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59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8" name="Google Shape;5948;p59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5949" name="Google Shape;5949;p5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950" name="Google Shape;5950;p5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5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5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5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5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5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5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5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5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5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5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5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5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5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5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5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5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5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5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5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5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5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5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5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5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5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6" name="Google Shape;5976;p5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5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5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9" name="Google Shape;5979;p5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0" name="Google Shape;5980;p5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5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5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3" name="Google Shape;5983;p5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984" name="Google Shape;5984;p5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5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5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5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5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5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5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5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5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5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5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5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5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5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5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5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5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5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5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5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5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5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5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5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5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9" name="Google Shape;6009;p5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0" name="Google Shape;6010;p5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1" name="Google Shape;6011;p5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2" name="Google Shape;6012;p5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3" name="Google Shape;6013;p5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4" name="Google Shape;6014;p5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5" name="Google Shape;6015;p5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5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17" name="Google Shape;6017;p59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018" name="Google Shape;6018;p59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59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24" name="Google Shape;6024;p59"/>
          <p:cNvSpPr txBox="1">
            <a:spLocks noGrp="1"/>
          </p:cNvSpPr>
          <p:nvPr>
            <p:ph type="ctrTitle" idx="4294967295"/>
          </p:nvPr>
        </p:nvSpPr>
        <p:spPr>
          <a:xfrm>
            <a:off x="919950" y="-116906"/>
            <a:ext cx="26748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Gli Assiri</a:t>
            </a:r>
            <a:endParaRPr sz="2400" dirty="0"/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071" y="454655"/>
            <a:ext cx="3888866" cy="3765923"/>
          </a:xfrm>
          <a:prstGeom prst="rect">
            <a:avLst/>
          </a:prstGeom>
        </p:spPr>
      </p:pic>
      <p:pic>
        <p:nvPicPr>
          <p:cNvPr id="3" name="Immagin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9363" y="4178061"/>
            <a:ext cx="4851805" cy="806500"/>
          </a:xfrm>
          <a:prstGeom prst="rect">
            <a:avLst/>
          </a:prstGeom>
        </p:spPr>
      </p:pic>
      <p:sp>
        <p:nvSpPr>
          <p:cNvPr id="85" name="Casella di testo 2"/>
          <p:cNvSpPr txBox="1"/>
          <p:nvPr/>
        </p:nvSpPr>
        <p:spPr>
          <a:xfrm>
            <a:off x="4066572" y="562749"/>
            <a:ext cx="4881027" cy="35314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Inizialmente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un popolo nomade, si stabiliscono a Nord del fiume Tigri nel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2</a:t>
            </a:r>
            <a:r>
              <a:rPr lang="it-IT" sz="2000" b="1" baseline="30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000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a.C.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fondando la capitale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Assur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 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Poi conquistano la Mesopotamia sconfiggendo i Babilonesi e fondano la nuova capitale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Ninive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Il re più importante è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Assurbanipal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che conquista l’Egitto.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Poco dopo subiscono però l’attacco di nuove popolazioni e il contrattacco dei Babilonesi, così la loro civiltà termina nel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500 a.C.</a:t>
            </a:r>
            <a:endParaRPr lang="it-IT" sz="20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8" name="Google Shape;6128;p61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129" name="Google Shape;6129;p61"/>
          <p:cNvSpPr txBox="1">
            <a:spLocks noGrp="1"/>
          </p:cNvSpPr>
          <p:nvPr>
            <p:ph type="subTitle" idx="2"/>
          </p:nvPr>
        </p:nvSpPr>
        <p:spPr>
          <a:xfrm>
            <a:off x="2645662" y="0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Attività</a:t>
            </a:r>
            <a:endParaRPr dirty="0"/>
          </a:p>
        </p:txBody>
      </p:sp>
      <p:grpSp>
        <p:nvGrpSpPr>
          <p:cNvPr id="6130" name="Google Shape;6130;p61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131" name="Google Shape;6131;p61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132" name="Google Shape;6132;p61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61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4" name="Google Shape;6134;p61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135" name="Google Shape;6135;p6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136" name="Google Shape;6136;p6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6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6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6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6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6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2" name="Google Shape;6142;p6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3" name="Google Shape;6143;p6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6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6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6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6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6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6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6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6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6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6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6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6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6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6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6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9" name="Google Shape;6159;p6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0" name="Google Shape;6160;p6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6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6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6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6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6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6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6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6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9" name="Google Shape;6169;p6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170" name="Google Shape;6170;p6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6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6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6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6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6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6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6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6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6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6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6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6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6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6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6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6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6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6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6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6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6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6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6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6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6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6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6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6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6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6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6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6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03" name="Google Shape;6203;p61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204" name="Google Shape;6204;p61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61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1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Assiri</a:t>
            </a:r>
            <a:endParaRPr lang="it-IT" sz="2400" dirty="0"/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044" y="635033"/>
            <a:ext cx="4325234" cy="1694474"/>
          </a:xfrm>
          <a:prstGeom prst="rect">
            <a:avLst/>
          </a:prstGeom>
        </p:spPr>
      </p:pic>
      <p:sp>
        <p:nvSpPr>
          <p:cNvPr id="84" name="Casella di testo 4"/>
          <p:cNvSpPr txBox="1"/>
          <p:nvPr/>
        </p:nvSpPr>
        <p:spPr>
          <a:xfrm>
            <a:off x="238863" y="2754421"/>
            <a:ext cx="8627197" cy="230248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Si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dedicano principalmente alla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pastorizia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all’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agricoltura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all’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artigianato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al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commercio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Nei lunghi viaggi commerciali usano carri trainati da muli e fanno soste in luoghi di ristoro per rifocillarsi.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Diventano col tempo fortissimi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guerrieri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Sono abili nella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lavorazione dei metalli</a:t>
            </a:r>
            <a:r>
              <a:rPr lang="it-IT" sz="200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; </a:t>
            </a:r>
            <a:r>
              <a:rPr lang="it-IT" sz="200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costruiscono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opere idrauliche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templi, ziqqurat. Le loro città sono protette da alte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mura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</a:p>
        </p:txBody>
      </p:sp>
      <p:grpSp>
        <p:nvGrpSpPr>
          <p:cNvPr id="9" name="Gruppo 8"/>
          <p:cNvGrpSpPr/>
          <p:nvPr/>
        </p:nvGrpSpPr>
        <p:grpSpPr>
          <a:xfrm>
            <a:off x="4686596" y="370803"/>
            <a:ext cx="2175559" cy="1462098"/>
            <a:chOff x="4686596" y="370803"/>
            <a:chExt cx="2578254" cy="1732732"/>
          </a:xfrm>
        </p:grpSpPr>
        <p:pic>
          <p:nvPicPr>
            <p:cNvPr id="3" name="Immagin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686596" y="370803"/>
              <a:ext cx="1382685" cy="1732732"/>
            </a:xfrm>
            <a:prstGeom prst="rect">
              <a:avLst/>
            </a:prstGeom>
          </p:spPr>
        </p:pic>
        <p:pic>
          <p:nvPicPr>
            <p:cNvPr id="5" name="Immagine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843596" y="521694"/>
              <a:ext cx="1421254" cy="1561873"/>
            </a:xfrm>
            <a:prstGeom prst="rect">
              <a:avLst/>
            </a:prstGeom>
          </p:spPr>
        </p:pic>
      </p:grpSp>
      <p:pic>
        <p:nvPicPr>
          <p:cNvPr id="7" name="Immagin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24435" y="497073"/>
            <a:ext cx="1104996" cy="2179509"/>
          </a:xfrm>
          <a:prstGeom prst="rect">
            <a:avLst/>
          </a:prstGeom>
        </p:spPr>
      </p:pic>
      <p:pic>
        <p:nvPicPr>
          <p:cNvPr id="8" name="Immagin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40752" y="1658554"/>
            <a:ext cx="1647742" cy="109586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p62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03</a:t>
            </a:r>
            <a:endParaRPr dirty="0"/>
          </a:p>
        </p:txBody>
      </p:sp>
      <p:grpSp>
        <p:nvGrpSpPr>
          <p:cNvPr id="6223" name="Google Shape;6223;p62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224" name="Google Shape;6224;p62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225" name="Google Shape;6225;p6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6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7" name="Google Shape;6227;p62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228" name="Google Shape;6228;p6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229" name="Google Shape;6229;p6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6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6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6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6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6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6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6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6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6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6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6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6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6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6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6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6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6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6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6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6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6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6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6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6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6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6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6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6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6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6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6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6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6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263" name="Google Shape;6263;p6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6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6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6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6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6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6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6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6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6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6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6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6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6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6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6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6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6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6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6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6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6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6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6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6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6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6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6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6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6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6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6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6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96" name="Google Shape;6296;p62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297" name="Google Shape;6297;p6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6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306" name="Google Shape;6306;p62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sp>
        <p:nvSpPr>
          <p:cNvPr id="90" name="Google Shape;6129;p61"/>
          <p:cNvSpPr txBox="1">
            <a:spLocks noGrp="1"/>
          </p:cNvSpPr>
          <p:nvPr>
            <p:ph type="subTitle" idx="2"/>
          </p:nvPr>
        </p:nvSpPr>
        <p:spPr>
          <a:xfrm>
            <a:off x="2959161" y="0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Società</a:t>
            </a:r>
            <a:endParaRPr dirty="0"/>
          </a:p>
        </p:txBody>
      </p:sp>
      <p:sp>
        <p:nvSpPr>
          <p:cNvPr id="91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Assiri</a:t>
            </a:r>
            <a:endParaRPr lang="it-IT" sz="2400" dirty="0"/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2387" y="365877"/>
            <a:ext cx="2655776" cy="4777623"/>
          </a:xfrm>
          <a:prstGeom prst="rect">
            <a:avLst/>
          </a:prstGeom>
        </p:spPr>
      </p:pic>
      <p:sp>
        <p:nvSpPr>
          <p:cNvPr id="85" name="Casella di testo 6"/>
          <p:cNvSpPr txBox="1"/>
          <p:nvPr/>
        </p:nvSpPr>
        <p:spPr>
          <a:xfrm>
            <a:off x="2900950" y="981526"/>
            <a:ext cx="5773997" cy="246501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La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società assira è divisa in 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categorie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: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  <a:sym typeface="Wingdings" panose="05000000000000000000" pitchFamily="2" charset="2"/>
              </a:rPr>
              <a:t>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il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re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che governa e comanda l’esercito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  <a:sym typeface="Wingdings" panose="05000000000000000000" pitchFamily="2" charset="2"/>
              </a:rPr>
              <a:t>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funzionari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governatori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che diventano generali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  <a:sym typeface="Wingdings" panose="05000000000000000000" pitchFamily="2" charset="2"/>
              </a:rPr>
              <a:t>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cittadini ricchi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che diventano comandanti di unità di combattimento</a:t>
            </a:r>
          </a:p>
          <a:p>
            <a:pPr marL="342900" indent="-342900">
              <a:spcAft>
                <a:spcPts val="0"/>
              </a:spcAft>
              <a:buFont typeface="Wingdings" panose="05000000000000000000" pitchFamily="2" charset="2"/>
              <a:buChar char="³"/>
            </a:pP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poveri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</a:t>
            </a:r>
            <a:endParaRPr lang="it-IT" sz="2000" dirty="0" smtClean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  <a:p>
            <a:pPr marL="342900" indent="-342900">
              <a:spcAft>
                <a:spcPts val="0"/>
              </a:spcAft>
              <a:buFont typeface="Wingdings" panose="05000000000000000000" pitchFamily="2" charset="2"/>
              <a:buChar char="³"/>
            </a:pP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gli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schiavi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che diventano fanti e vengono trattati crudelmente.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</a:p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</p:txBody>
      </p:sp>
      <p:cxnSp>
        <p:nvCxnSpPr>
          <p:cNvPr id="4" name="Connettore 2 3"/>
          <p:cNvCxnSpPr/>
          <p:nvPr/>
        </p:nvCxnSpPr>
        <p:spPr>
          <a:xfrm flipH="1" flipV="1">
            <a:off x="1634806" y="1129145"/>
            <a:ext cx="1324355" cy="346364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nettore 2 6"/>
          <p:cNvCxnSpPr/>
          <p:nvPr/>
        </p:nvCxnSpPr>
        <p:spPr>
          <a:xfrm flipH="1">
            <a:off x="1935028" y="1835727"/>
            <a:ext cx="1024133" cy="159328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Connettore 2 92"/>
          <p:cNvCxnSpPr/>
          <p:nvPr/>
        </p:nvCxnSpPr>
        <p:spPr>
          <a:xfrm flipH="1">
            <a:off x="2084993" y="2108794"/>
            <a:ext cx="918789" cy="645894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Connettore 2 94"/>
          <p:cNvCxnSpPr/>
          <p:nvPr/>
        </p:nvCxnSpPr>
        <p:spPr>
          <a:xfrm flipH="1">
            <a:off x="2192173" y="2754688"/>
            <a:ext cx="766988" cy="80559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ttore 2 96"/>
          <p:cNvCxnSpPr/>
          <p:nvPr/>
        </p:nvCxnSpPr>
        <p:spPr>
          <a:xfrm flipH="1">
            <a:off x="2489247" y="3097325"/>
            <a:ext cx="626912" cy="1333571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0217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6" name="Google Shape;6576;p66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04</a:t>
            </a:r>
            <a:endParaRPr dirty="0"/>
          </a:p>
        </p:txBody>
      </p:sp>
      <p:sp>
        <p:nvSpPr>
          <p:cNvPr id="6577" name="Google Shape;6577;p66"/>
          <p:cNvSpPr txBox="1">
            <a:spLocks noGrp="1"/>
          </p:cNvSpPr>
          <p:nvPr>
            <p:ph type="subTitle" idx="2"/>
          </p:nvPr>
        </p:nvSpPr>
        <p:spPr>
          <a:xfrm>
            <a:off x="3194687" y="17272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Religione</a:t>
            </a:r>
            <a:endParaRPr dirty="0"/>
          </a:p>
        </p:txBody>
      </p:sp>
      <p:grpSp>
        <p:nvGrpSpPr>
          <p:cNvPr id="6578" name="Google Shape;6578;p66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579" name="Google Shape;6579;p66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580" name="Google Shape;6580;p66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66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2" name="Google Shape;6582;p66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583" name="Google Shape;6583;p6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584" name="Google Shape;6584;p6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6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6" name="Google Shape;6586;p6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6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6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9" name="Google Shape;6589;p6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0" name="Google Shape;6590;p6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6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2" name="Google Shape;6592;p6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6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6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5" name="Google Shape;6595;p6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6" name="Google Shape;6596;p6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7" name="Google Shape;6597;p6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6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6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6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6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6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6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6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6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6" name="Google Shape;6606;p6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6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6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6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6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6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6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6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6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6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6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7" name="Google Shape;6617;p6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618" name="Google Shape;6618;p6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6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6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1" name="Google Shape;6621;p6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6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6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6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6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6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6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6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9" name="Google Shape;6629;p6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0" name="Google Shape;6630;p6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6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2" name="Google Shape;6632;p6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3" name="Google Shape;6633;p6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6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5" name="Google Shape;6635;p6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6" name="Google Shape;6636;p6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7" name="Google Shape;6637;p6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8" name="Google Shape;6638;p6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9" name="Google Shape;6639;p6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6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1" name="Google Shape;6641;p6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2" name="Google Shape;6642;p6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3" name="Google Shape;6643;p6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6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5" name="Google Shape;6645;p6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6" name="Google Shape;6646;p6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7" name="Google Shape;6647;p6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8" name="Google Shape;6648;p6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9" name="Google Shape;6649;p6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0" name="Google Shape;6650;p6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51" name="Google Shape;6651;p66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652" name="Google Shape;6652;p66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66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655" name="Google Shape;6655;p66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sp>
        <p:nvSpPr>
          <p:cNvPr id="88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Assiri</a:t>
            </a:r>
            <a:endParaRPr lang="it-IT" sz="2400" dirty="0"/>
          </a:p>
        </p:txBody>
      </p:sp>
      <p:pic>
        <p:nvPicPr>
          <p:cNvPr id="2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4673" y="737389"/>
            <a:ext cx="3708037" cy="4028209"/>
          </a:xfrm>
          <a:prstGeom prst="rect">
            <a:avLst/>
          </a:prstGeom>
        </p:spPr>
      </p:pic>
      <p:sp>
        <p:nvSpPr>
          <p:cNvPr id="89" name="Casella di testo 8"/>
          <p:cNvSpPr txBox="1"/>
          <p:nvPr/>
        </p:nvSpPr>
        <p:spPr>
          <a:xfrm>
            <a:off x="4006567" y="545269"/>
            <a:ext cx="4366161" cy="261395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Sono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politeisti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La principale divinità è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Assur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creatore del cielo e della Terra e dio della guerra.</a:t>
            </a:r>
          </a:p>
          <a:p>
            <a:pPr>
              <a:spcAft>
                <a:spcPts val="0"/>
              </a:spcAft>
            </a:pP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Fanno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offerte e riti sacrificali agli </a:t>
            </a:r>
            <a:r>
              <a:rPr lang="it-IT" sz="2000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dèi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uccidendo animali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r>
              <a:rPr lang="it-IT" sz="2000" dirty="0">
                <a:latin typeface="Calibri Light" panose="020F0302020204030204" pitchFamily="34" charset="0"/>
                <a:ea typeface="Calibri" panose="020F0502020204030204" pitchFamily="34" charset="0"/>
              </a:rPr>
              <a:t>I re assiri si considerano rappresentanti di </a:t>
            </a:r>
            <a:r>
              <a:rPr lang="it-IT" sz="2000" dirty="0" err="1">
                <a:latin typeface="Calibri Light" panose="020F0302020204030204" pitchFamily="34" charset="0"/>
                <a:ea typeface="Calibri" panose="020F0502020204030204" pitchFamily="34" charset="0"/>
              </a:rPr>
              <a:t>Assur</a:t>
            </a:r>
            <a:r>
              <a:rPr lang="it-IT" sz="2000" dirty="0">
                <a:latin typeface="Calibri Light" panose="020F0302020204030204" pitchFamily="34" charset="0"/>
                <a:ea typeface="Calibri" panose="020F0502020204030204" pitchFamily="34" charset="0"/>
              </a:rPr>
              <a:t> perché pensano che sia stato lui a sceglierli.</a:t>
            </a:r>
          </a:p>
          <a:p>
            <a:pPr>
              <a:spcAft>
                <a:spcPts val="0"/>
              </a:spcAft>
            </a:pPr>
            <a:endParaRPr lang="it-IT" sz="20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32716" y="2828560"/>
            <a:ext cx="3295581" cy="216508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" name="Google Shape;7290;p74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7291" name="Google Shape;7291;p74"/>
          <p:cNvSpPr txBox="1">
            <a:spLocks noGrp="1"/>
          </p:cNvSpPr>
          <p:nvPr>
            <p:ph type="subTitle" idx="2"/>
          </p:nvPr>
        </p:nvSpPr>
        <p:spPr>
          <a:xfrm>
            <a:off x="3124754" y="12702"/>
            <a:ext cx="2919444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Cultura</a:t>
            </a:r>
            <a:endParaRPr dirty="0"/>
          </a:p>
        </p:txBody>
      </p:sp>
      <p:grpSp>
        <p:nvGrpSpPr>
          <p:cNvPr id="7292" name="Google Shape;7292;p74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7293" name="Google Shape;7293;p74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7294" name="Google Shape;7294;p74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74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96" name="Google Shape;7296;p74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7297" name="Google Shape;7297;p7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298" name="Google Shape;7298;p7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7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7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7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7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7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7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7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7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7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7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7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7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7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7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7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7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7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7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7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7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7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7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7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7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7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7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7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7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7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7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7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7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1" name="Google Shape;7331;p7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332" name="Google Shape;7332;p7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7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7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7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7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7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7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7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7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7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7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7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7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7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7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7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7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7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7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7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7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7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7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7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7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7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7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7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7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7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7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7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7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65" name="Google Shape;7365;p74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7366" name="Google Shape;7366;p74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74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8" name="Google Shape;7368;p74"/>
          <p:cNvSpPr txBox="1">
            <a:spLocks noGrp="1"/>
          </p:cNvSpPr>
          <p:nvPr>
            <p:ph type="ctrTitle" idx="4294967295"/>
          </p:nvPr>
        </p:nvSpPr>
        <p:spPr>
          <a:xfrm>
            <a:off x="1058667" y="-91534"/>
            <a:ext cx="26748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Gli Assiri</a:t>
            </a:r>
            <a:endParaRPr sz="2400" dirty="0"/>
          </a:p>
        </p:txBody>
      </p:sp>
      <p:sp>
        <p:nvSpPr>
          <p:cNvPr id="7369" name="Google Shape;7369;p74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pic>
        <p:nvPicPr>
          <p:cNvPr id="2" name="Picture 2" descr="LE POTENTI MACCHINE D'ASSEDIO DELL'IMPERO ASSIRO – PARTE 1 | Misteri del  passato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80" y="2057846"/>
            <a:ext cx="4777095" cy="29643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" name="Casella di testo 10"/>
          <p:cNvSpPr txBox="1"/>
          <p:nvPr/>
        </p:nvSpPr>
        <p:spPr>
          <a:xfrm>
            <a:off x="5543632" y="557371"/>
            <a:ext cx="3443914" cy="43963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Usano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scrittura cuneiforme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; a </a:t>
            </a:r>
            <a:r>
              <a:rPr lang="it-IT" sz="2000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Ninive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c’era una grandissima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biblioteca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dove sono stati ritrovati i resti di moltissime tavolette d’argilla incise. 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Sono bravi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astronomi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medici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scoprono nuove erbe medicinali.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Inventano le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macchine da guerra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: grandi strutture in legno montate su ruote e dotate di arieti. Le usavano per abbattere le mura delle città assediate.</a:t>
            </a:r>
          </a:p>
        </p:txBody>
      </p:sp>
      <p:pic>
        <p:nvPicPr>
          <p:cNvPr id="1028" name="Picture 4" descr="La Biblioteca de Asurbanipal | 【BABILONIA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37" y="557371"/>
            <a:ext cx="3921804" cy="205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" name="Connettore 2 3"/>
          <p:cNvCxnSpPr/>
          <p:nvPr/>
        </p:nvCxnSpPr>
        <p:spPr>
          <a:xfrm flipH="1" flipV="1">
            <a:off x="4184230" y="1357745"/>
            <a:ext cx="1389223" cy="34637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Connettore 2 90"/>
          <p:cNvCxnSpPr/>
          <p:nvPr/>
        </p:nvCxnSpPr>
        <p:spPr>
          <a:xfrm flipH="1">
            <a:off x="2922726" y="3540001"/>
            <a:ext cx="2631787" cy="678708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3" name="Google Shape;9663;p102"/>
          <p:cNvGrpSpPr/>
          <p:nvPr/>
        </p:nvGrpSpPr>
        <p:grpSpPr>
          <a:xfrm>
            <a:off x="813610" y="441042"/>
            <a:ext cx="7516796" cy="184719"/>
            <a:chOff x="813535" y="1066879"/>
            <a:chExt cx="7516796" cy="184719"/>
          </a:xfrm>
        </p:grpSpPr>
        <p:grpSp>
          <p:nvGrpSpPr>
            <p:cNvPr id="9664" name="Google Shape;9664;p102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9665" name="Google Shape;9665;p10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10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7" name="Google Shape;9667;p102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9668" name="Google Shape;9668;p10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669" name="Google Shape;9669;p10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0" name="Google Shape;9670;p10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1" name="Google Shape;9671;p10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2" name="Google Shape;9672;p10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3" name="Google Shape;9673;p10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4" name="Google Shape;9674;p10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5" name="Google Shape;9675;p10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6" name="Google Shape;9676;p10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7" name="Google Shape;9677;p10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8" name="Google Shape;9678;p10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9" name="Google Shape;9679;p10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0" name="Google Shape;9680;p10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1" name="Google Shape;9681;p10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2" name="Google Shape;9682;p10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3" name="Google Shape;9683;p10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4" name="Google Shape;9684;p10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5" name="Google Shape;9685;p10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6" name="Google Shape;9686;p10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7" name="Google Shape;9687;p10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8" name="Google Shape;9688;p10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9" name="Google Shape;9689;p10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0" name="Google Shape;9690;p10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1" name="Google Shape;9691;p10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2" name="Google Shape;9692;p10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3" name="Google Shape;9693;p10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4" name="Google Shape;9694;p10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5" name="Google Shape;9695;p10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6" name="Google Shape;9696;p10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7" name="Google Shape;9697;p10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8" name="Google Shape;9698;p10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9" name="Google Shape;9699;p10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0" name="Google Shape;9700;p10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1" name="Google Shape;9701;p10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02" name="Google Shape;9702;p10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703" name="Google Shape;9703;p10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4" name="Google Shape;9704;p10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5" name="Google Shape;9705;p10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6" name="Google Shape;9706;p10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7" name="Google Shape;9707;p10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8" name="Google Shape;9708;p10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9" name="Google Shape;9709;p10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0" name="Google Shape;9710;p10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1" name="Google Shape;9711;p10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2" name="Google Shape;9712;p10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3" name="Google Shape;9713;p10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4" name="Google Shape;9714;p10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5" name="Google Shape;9715;p10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6" name="Google Shape;9716;p10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7" name="Google Shape;9717;p10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8" name="Google Shape;9718;p10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9" name="Google Shape;9719;p10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0" name="Google Shape;9720;p10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1" name="Google Shape;9721;p10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2" name="Google Shape;9722;p10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3" name="Google Shape;9723;p10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4" name="Google Shape;9724;p10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5" name="Google Shape;9725;p10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6" name="Google Shape;9726;p10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7" name="Google Shape;9727;p10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8" name="Google Shape;9728;p10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9" name="Google Shape;9729;p10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0" name="Google Shape;9730;p10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1" name="Google Shape;9731;p10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2" name="Google Shape;9732;p10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3" name="Google Shape;9733;p10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4" name="Google Shape;9734;p10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5" name="Google Shape;9735;p10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36" name="Google Shape;9736;p102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9737" name="Google Shape;9737;p10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10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739" name="Google Shape;9739;p102"/>
          <p:cNvSpPr txBox="1">
            <a:spLocks noGrp="1"/>
          </p:cNvSpPr>
          <p:nvPr>
            <p:ph type="ctrTitle" idx="4294967295"/>
          </p:nvPr>
        </p:nvSpPr>
        <p:spPr>
          <a:xfrm>
            <a:off x="1045400" y="0"/>
            <a:ext cx="69060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Ed ora tocca a te!</a:t>
            </a:r>
            <a:endParaRPr sz="2400" dirty="0"/>
          </a:p>
        </p:txBody>
      </p:sp>
      <p:sp>
        <p:nvSpPr>
          <p:cNvPr id="2" name="CasellaDiTesto 1"/>
          <p:cNvSpPr txBox="1"/>
          <p:nvPr/>
        </p:nvSpPr>
        <p:spPr>
          <a:xfrm>
            <a:off x="3889497" y="734385"/>
            <a:ext cx="480423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dirty="0" smtClean="0">
                <a:solidFill>
                  <a:schemeClr val="bg2">
                    <a:lumMod val="75000"/>
                  </a:schemeClr>
                </a:solidFill>
              </a:rPr>
              <a:t>Studia con la mappa riassuntiva che ti darà l’insegnante e crea, usando un foglio d’album e un cartone spesso, un bassorilievo del dio </a:t>
            </a:r>
            <a:r>
              <a:rPr lang="it-IT" sz="2400" dirty="0" err="1" smtClean="0">
                <a:solidFill>
                  <a:schemeClr val="bg2">
                    <a:lumMod val="75000"/>
                  </a:schemeClr>
                </a:solidFill>
              </a:rPr>
              <a:t>Assur</a:t>
            </a:r>
            <a:r>
              <a:rPr lang="it-IT" sz="2400" dirty="0" smtClean="0">
                <a:solidFill>
                  <a:schemeClr val="bg2">
                    <a:lumMod val="75000"/>
                  </a:schemeClr>
                </a:solidFill>
              </a:rPr>
              <a:t> come indicato a pagina 56 del tuo libro.</a:t>
            </a:r>
            <a:endParaRPr lang="it-IT" sz="2400" dirty="0">
              <a:solidFill>
                <a:schemeClr val="bg2">
                  <a:lumMod val="75000"/>
                </a:schemeClr>
              </a:solidFill>
            </a:endParaRPr>
          </a:p>
        </p:txBody>
      </p:sp>
      <p:pic>
        <p:nvPicPr>
          <p:cNvPr id="5" name="Immagin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94479" y="3042709"/>
            <a:ext cx="2583784" cy="1524432"/>
          </a:xfrm>
          <a:prstGeom prst="rect">
            <a:avLst/>
          </a:prstGeom>
        </p:spPr>
      </p:pic>
      <p:pic>
        <p:nvPicPr>
          <p:cNvPr id="6" name="Immagin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3797" y="674100"/>
            <a:ext cx="3319501" cy="44122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5" name="Google Shape;9745;p103"/>
          <p:cNvSpPr txBox="1">
            <a:spLocks noGrp="1"/>
          </p:cNvSpPr>
          <p:nvPr>
            <p:ph type="title"/>
          </p:nvPr>
        </p:nvSpPr>
        <p:spPr>
          <a:xfrm>
            <a:off x="1388100" y="1613145"/>
            <a:ext cx="6367800" cy="191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Buono studio!</a:t>
            </a:r>
            <a:endParaRPr dirty="0">
              <a:solidFill>
                <a:schemeClr val="dk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Social Studies &amp; History Subject for Middle School - 6th Grade: Ancient World History by Slidesgo">
  <a:themeElements>
    <a:clrScheme name="Simple Light">
      <a:dk1>
        <a:srgbClr val="722B1B"/>
      </a:dk1>
      <a:lt1>
        <a:srgbClr val="F5C7BB"/>
      </a:lt1>
      <a:dk2>
        <a:srgbClr val="A75441"/>
      </a:dk2>
      <a:lt2>
        <a:srgbClr val="FDDECB"/>
      </a:lt2>
      <a:accent1>
        <a:srgbClr val="A75441"/>
      </a:accent1>
      <a:accent2>
        <a:srgbClr val="E29887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A7544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360</TotalTime>
  <Words>161</Words>
  <Application>Microsoft Office PowerPoint</Application>
  <PresentationFormat>Presentazione su schermo (16:9)</PresentationFormat>
  <Paragraphs>58</Paragraphs>
  <Slides>9</Slides>
  <Notes>9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7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9</vt:i4>
      </vt:variant>
    </vt:vector>
  </HeadingPairs>
  <TitlesOfParts>
    <vt:vector size="17" baseType="lpstr">
      <vt:lpstr>Commissioner</vt:lpstr>
      <vt:lpstr>Calibri</vt:lpstr>
      <vt:lpstr>Arial</vt:lpstr>
      <vt:lpstr>Fondamento</vt:lpstr>
      <vt:lpstr>Montserrat</vt:lpstr>
      <vt:lpstr>Calibri Light</vt:lpstr>
      <vt:lpstr>Wingdings</vt:lpstr>
      <vt:lpstr>Social Studies &amp; History Subject for Middle School - 6th Grade: Ancient World History by Slidesgo</vt:lpstr>
      <vt:lpstr>Gli Assiri</vt:lpstr>
      <vt:lpstr>01</vt:lpstr>
      <vt:lpstr>01</vt:lpstr>
      <vt:lpstr>02</vt:lpstr>
      <vt:lpstr>03</vt:lpstr>
      <vt:lpstr>04</vt:lpstr>
      <vt:lpstr>05</vt:lpstr>
      <vt:lpstr>Ed ora tocca a te!</vt:lpstr>
      <vt:lpstr>Buono studio!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 SUMERI</dc:title>
  <dc:creator>Silvia Di Castro</dc:creator>
  <cp:lastModifiedBy>Account Microsoft</cp:lastModifiedBy>
  <cp:revision>44</cp:revision>
  <dcterms:modified xsi:type="dcterms:W3CDTF">2024-02-21T11:53:23Z</dcterms:modified>
</cp:coreProperties>
</file>